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BE22-6167-4DF5-8719-B4E82A3A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1877A-96B6-4CD1-A44A-F34E7E25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4276-2499-4714-BA17-DC74BDE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9AD51-8F96-4D26-A52E-2A1C7D28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0AEDF-17BB-4C98-906E-6498240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A7A0-6C6B-40BD-A426-BF748342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F4ED7-0F7D-47A5-BA6F-7CC03683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530BB-94DF-44F0-A363-2BE6CF4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97252-B608-48C5-964F-8FDC10A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EE746-64BC-4DD6-BE1A-6DDE5682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6617B-6E20-4C57-9456-A3494FD8C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5A481-AD42-4F8B-8121-C03D2F1D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EEE0-4549-4EC3-8772-91CCBC46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3370-7096-471B-BE47-A4860A28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121C-73D8-46C7-A21E-93DC910A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3D96-C2BC-4B0A-BBD2-F4E295C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A492C-CB9B-4E11-A736-DD3D40A5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5B872-C25F-4BA3-A8CA-8BACBDD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DB17B-ED66-461D-B76B-BE9D124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C6BDE-9FDB-4741-9B3E-89011D0F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0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4C965-A104-442B-8AD8-76A9E452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B6843-69FA-404E-A475-B537D23D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C1D0B-9F29-46EB-8A62-D4252874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DA56-C9B3-425E-9689-19C0595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39E45-FCA7-4207-901C-D7CE54A1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05053-1A1C-43DC-917D-72DEF9D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F28AD-3394-4B69-BBF6-5D2102A8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72F847-6EF7-4219-B0D6-1027726B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59F5A-ED5E-4C5E-B9E5-2BC3629A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0076F-C493-4BBA-A3BA-15CA8E0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A9DBF-047E-4B2A-87ED-2FA1FECC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CD4F-BBD1-4A2E-992A-F6CE7EF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4F7CC-13E9-4533-A491-D8802A1D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6D313-B2D3-4543-90F5-D501E1A9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B2EE5-8E57-4257-BCED-65E7A55D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B8239-E57D-4251-BD41-96123A51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A339C-0810-4410-881F-81F32DB2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6B5D8-EB5B-4D3C-B513-D1CCB8A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7F32E-F70D-42FE-960C-3F813C6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7D6C-0D12-4C3D-9CA5-F30DAE8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3F28C-83AA-4830-9F85-CDFACB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F0A0E-5250-40B6-8329-1144EC5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235B7-BA1F-4086-9B69-4680FD75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E71B-CDCA-4BD1-8957-0968B3E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00AAB-E879-4A8B-B02C-6ABB1E56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66981-E519-4BCC-848D-83997796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1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EAC7E-E6A3-4FC5-B56F-240B8DA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818A0-F35C-40FE-B6F4-D4319487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3A98A-79D2-4659-837E-441DD2D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F4392-3FA0-4B7D-A2C4-B88A8BE4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1D00C-5461-4235-A6E4-CEEF8D4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3A71-C47D-47C4-9120-AF95F307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4CC7-2B72-4159-98E3-D1B4E8D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FC249-A8EF-4F3B-B60B-12FA972B8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D659E-08D4-4A67-806F-29AD1AE8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A3D00-D4C3-41B0-AFB5-701C4267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3F3BC-E423-45FE-B3EA-83C053EF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AD352-686A-4987-93E9-202D53C0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BAB74-258D-4771-9610-010EE1F1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C7A16-4CCC-429F-AF16-0A3D755E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96C44-695F-4E1E-BB7E-5695D4AE0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8714-B6D0-414B-9277-D26E3E56523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A0508-9C95-4875-A93C-D101E13C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04C34-1909-48D0-A391-54541A56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90B1F-D8FD-4ADC-9E84-035DA727B652}"/>
              </a:ext>
            </a:extLst>
          </p:cNvPr>
          <p:cNvSpPr/>
          <p:nvPr/>
        </p:nvSpPr>
        <p:spPr>
          <a:xfrm>
            <a:off x="428952" y="221527"/>
            <a:ext cx="2584074" cy="105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현관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라즈베리파이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진동 감지 센서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ko-KR" altLang="en-US" sz="1500" dirty="0">
                <a:solidFill>
                  <a:srgbClr val="FF0000"/>
                </a:solidFill>
              </a:rPr>
              <a:t>지진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보안 카메라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/>
              <a:t>모션 센서</a:t>
            </a: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D08E-2E3B-4607-A731-026E6AC06A1A}"/>
              </a:ext>
            </a:extLst>
          </p:cNvPr>
          <p:cNvSpPr/>
          <p:nvPr/>
        </p:nvSpPr>
        <p:spPr>
          <a:xfrm>
            <a:off x="419388" y="3272085"/>
            <a:ext cx="2603203" cy="91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주방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 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조도센서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센서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E146A-6EC7-4A55-918D-234A04365D6C}"/>
              </a:ext>
            </a:extLst>
          </p:cNvPr>
          <p:cNvSpPr/>
          <p:nvPr/>
        </p:nvSpPr>
        <p:spPr>
          <a:xfrm>
            <a:off x="433734" y="5714177"/>
            <a:ext cx="2574511" cy="601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화장실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센서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4E8DA-8288-4DE0-A2B3-0FB323B95668}"/>
              </a:ext>
            </a:extLst>
          </p:cNvPr>
          <p:cNvSpPr/>
          <p:nvPr/>
        </p:nvSpPr>
        <p:spPr>
          <a:xfrm>
            <a:off x="4986406" y="1942592"/>
            <a:ext cx="2733441" cy="300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1CF729-E25D-45C0-81B6-E97AE87DC3F9}"/>
              </a:ext>
            </a:extLst>
          </p:cNvPr>
          <p:cNvSpPr/>
          <p:nvPr/>
        </p:nvSpPr>
        <p:spPr>
          <a:xfrm>
            <a:off x="8639503" y="782383"/>
            <a:ext cx="2196663" cy="532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(PC)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C57D4B-4FCB-4847-8EE0-88559D4EC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719847" y="3445571"/>
            <a:ext cx="9196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672F48-23B4-455A-8453-50C02E474360}"/>
              </a:ext>
            </a:extLst>
          </p:cNvPr>
          <p:cNvSpPr/>
          <p:nvPr/>
        </p:nvSpPr>
        <p:spPr>
          <a:xfrm>
            <a:off x="428952" y="1579052"/>
            <a:ext cx="2584074" cy="1389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거실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진동감지센서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미세먼지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 센서</a:t>
            </a:r>
            <a:endParaRPr lang="en-US" altLang="ko-KR" sz="15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92E8A48-16FE-4C2C-90CC-58C382C5A345}"/>
              </a:ext>
            </a:extLst>
          </p:cNvPr>
          <p:cNvSpPr/>
          <p:nvPr/>
        </p:nvSpPr>
        <p:spPr>
          <a:xfrm>
            <a:off x="3174125" y="2566963"/>
            <a:ext cx="1761942" cy="73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전달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6162166-5426-4E06-A849-56CFFF0F9B01}"/>
              </a:ext>
            </a:extLst>
          </p:cNvPr>
          <p:cNvSpPr/>
          <p:nvPr/>
        </p:nvSpPr>
        <p:spPr>
          <a:xfrm flipH="1">
            <a:off x="3089306" y="3556470"/>
            <a:ext cx="1846761" cy="73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제어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AAE7CC-2897-40F5-A1A6-F8B97D094715}"/>
              </a:ext>
            </a:extLst>
          </p:cNvPr>
          <p:cNvSpPr/>
          <p:nvPr/>
        </p:nvSpPr>
        <p:spPr>
          <a:xfrm>
            <a:off x="419388" y="4493131"/>
            <a:ext cx="2603203" cy="917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방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 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</a:t>
            </a:r>
            <a:r>
              <a:rPr lang="en-US" altLang="ko-KR" sz="1500" dirty="0"/>
              <a:t> / </a:t>
            </a:r>
            <a:r>
              <a:rPr lang="ko-KR" altLang="en-US" sz="1500" dirty="0"/>
              <a:t>습도 센서</a:t>
            </a:r>
          </a:p>
        </p:txBody>
      </p:sp>
    </p:spTree>
    <p:extLst>
      <p:ext uri="{BB962C8B-B14F-4D97-AF65-F5344CB8AC3E}">
        <p14:creationId xmlns:p14="http://schemas.microsoft.com/office/powerpoint/2010/main" val="30006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D4366-1FE4-4ACE-8652-623A1623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구매요청 품목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328F1-975D-4675-BB79-134482EB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MQ-2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가연성 가스 센서 모듈 </a:t>
            </a:r>
            <a:r>
              <a:rPr lang="en-US" altLang="ko-KR" sz="2800" dirty="0"/>
              <a:t>[SZH-SSBH-026] </a:t>
            </a:r>
          </a:p>
          <a:p>
            <a:pPr marL="0" indent="0">
              <a:buNone/>
            </a:pPr>
            <a:r>
              <a:rPr lang="en-US" altLang="ko-KR" dirty="0"/>
              <a:t>  2000*3</a:t>
            </a:r>
            <a:endParaRPr lang="en-US" altLang="ko-KR" sz="2800" dirty="0"/>
          </a:p>
          <a:p>
            <a:r>
              <a:rPr lang="en-US" altLang="ko-KR" sz="2800" dirty="0"/>
              <a:t>SW-18010P </a:t>
            </a:r>
            <a:r>
              <a:rPr lang="ko-KR" altLang="en-US" sz="2800" dirty="0" err="1"/>
              <a:t>진동센서모듈</a:t>
            </a:r>
            <a:r>
              <a:rPr lang="ko-KR" altLang="en-US" sz="2800" dirty="0"/>
              <a:t> </a:t>
            </a:r>
            <a:r>
              <a:rPr lang="en-US" altLang="ko-KR" sz="2800" dirty="0"/>
              <a:t>[SZH-EK023] 1200 * 2</a:t>
            </a:r>
          </a:p>
          <a:p>
            <a:endParaRPr lang="en-US" altLang="ko-KR" sz="2800" dirty="0"/>
          </a:p>
          <a:p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F72F5E6-FC8A-4B14-950C-974C4174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2245541"/>
            <a:ext cx="1931246" cy="12836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67499D-0184-405D-AB15-BE6D3CDA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84" y="1671822"/>
            <a:ext cx="1960742" cy="242066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EA59B-EC63-4F88-A390-A9F763CE2E02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7510499" y="2882156"/>
            <a:ext cx="1741285" cy="5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D57F114-F50B-4EA8-A145-1B4AF062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182363"/>
            <a:ext cx="1931246" cy="1283677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89620E12-C970-4023-B424-6666B0D4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4308720"/>
            <a:ext cx="1931246" cy="1283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0A8B8-62A9-4B4A-AB76-41836E87B668}"/>
              </a:ext>
            </a:extLst>
          </p:cNvPr>
          <p:cNvSpPr txBox="1"/>
          <p:nvPr/>
        </p:nvSpPr>
        <p:spPr>
          <a:xfrm>
            <a:off x="5477435" y="144504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동작제어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A9315-DB10-45E5-A7B9-06C3D17DA812}"/>
              </a:ext>
            </a:extLst>
          </p:cNvPr>
          <p:cNvSpPr txBox="1"/>
          <p:nvPr/>
        </p:nvSpPr>
        <p:spPr>
          <a:xfrm>
            <a:off x="5579253" y="3499423"/>
            <a:ext cx="20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Broker / DB</a:t>
            </a:r>
            <a:r>
              <a:rPr lang="ko-KR" altLang="en-US" dirty="0"/>
              <a:t>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F7EEA-D37E-4779-81AF-922445A04D29}"/>
              </a:ext>
            </a:extLst>
          </p:cNvPr>
          <p:cNvSpPr txBox="1"/>
          <p:nvPr/>
        </p:nvSpPr>
        <p:spPr>
          <a:xfrm>
            <a:off x="5528985" y="5601361"/>
            <a:ext cx="20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B422BB7-2F38-4DBB-B702-E6B7F1F536CC}"/>
              </a:ext>
            </a:extLst>
          </p:cNvPr>
          <p:cNvGrpSpPr/>
          <p:nvPr/>
        </p:nvGrpSpPr>
        <p:grpSpPr>
          <a:xfrm>
            <a:off x="163457" y="171062"/>
            <a:ext cx="4280892" cy="1004503"/>
            <a:chOff x="173617" y="171062"/>
            <a:chExt cx="4280892" cy="100450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3C01B0-5748-433C-AA3E-B1B978CD8222}"/>
                </a:ext>
              </a:extLst>
            </p:cNvPr>
            <p:cNvSpPr/>
            <p:nvPr/>
          </p:nvSpPr>
          <p:spPr>
            <a:xfrm>
              <a:off x="173617" y="1710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5766FBE-7BDA-45E3-A3D5-2B04636065B7}"/>
                </a:ext>
              </a:extLst>
            </p:cNvPr>
            <p:cNvSpPr/>
            <p:nvPr/>
          </p:nvSpPr>
          <p:spPr>
            <a:xfrm>
              <a:off x="228184" y="219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파이카메라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0AD1C01-9A7B-4470-BFF9-3DE188A4F304}"/>
                </a:ext>
              </a:extLst>
            </p:cNvPr>
            <p:cNvSpPr/>
            <p:nvPr/>
          </p:nvSpPr>
          <p:spPr>
            <a:xfrm>
              <a:off x="228184" y="7019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지진감지센서</a:t>
              </a:r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모션센서</a:t>
              </a:r>
            </a:p>
          </p:txBody>
        </p:sp>
        <p:pic>
          <p:nvPicPr>
            <p:cNvPr id="19" name="그림 18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BF3B07A6-ED09-480A-B2BB-AE0C9B9B3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001" y="236561"/>
              <a:ext cx="482784" cy="373168"/>
            </a:xfrm>
            <a:prstGeom prst="rect">
              <a:avLst/>
            </a:prstGeom>
          </p:spPr>
        </p:pic>
        <p:pic>
          <p:nvPicPr>
            <p:cNvPr id="59" name="그림 58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FC4ADF30-2E23-4AB0-AE45-0DC7F526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783" y="7184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DFBDF81-8D86-404C-94C7-F6717CF377AA}"/>
              </a:ext>
            </a:extLst>
          </p:cNvPr>
          <p:cNvGrpSpPr/>
          <p:nvPr/>
        </p:nvGrpSpPr>
        <p:grpSpPr>
          <a:xfrm>
            <a:off x="163457" y="1511301"/>
            <a:ext cx="4280892" cy="1004503"/>
            <a:chOff x="163457" y="1522342"/>
            <a:chExt cx="4280892" cy="1004503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68CE686-5997-4F6B-BC2C-9EF868EBFD73}"/>
                </a:ext>
              </a:extLst>
            </p:cNvPr>
            <p:cNvSpPr/>
            <p:nvPr/>
          </p:nvSpPr>
          <p:spPr>
            <a:xfrm>
              <a:off x="163457" y="152234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E79D539-DCD7-4880-85C4-5264E1EBD80D}"/>
                </a:ext>
              </a:extLst>
            </p:cNvPr>
            <p:cNvSpPr/>
            <p:nvPr/>
          </p:nvSpPr>
          <p:spPr>
            <a:xfrm>
              <a:off x="218024" y="157067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창문닫힘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LCD</a:t>
              </a:r>
              <a:r>
                <a:rPr lang="ko-KR" altLang="en-US" sz="1400" dirty="0">
                  <a:solidFill>
                    <a:schemeClr val="tx1"/>
                  </a:solidFill>
                </a:rPr>
                <a:t>표시 조명제어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8D8DB69-4A18-4B7B-AAEC-9403C7D83E57}"/>
                </a:ext>
              </a:extLst>
            </p:cNvPr>
            <p:cNvSpPr/>
            <p:nvPr/>
          </p:nvSpPr>
          <p:spPr>
            <a:xfrm>
              <a:off x="218024" y="205327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지진감지센서 연기센서 불꽃센서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미세먼지센서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 조도센서</a:t>
              </a:r>
            </a:p>
          </p:txBody>
        </p:sp>
        <p:pic>
          <p:nvPicPr>
            <p:cNvPr id="77" name="그림 76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F70BFFF-3233-471D-A076-CE1163F2A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623" y="2069715"/>
              <a:ext cx="546263" cy="386936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AEB8514-50AF-4670-8EE6-EA881118D7D0}"/>
              </a:ext>
            </a:extLst>
          </p:cNvPr>
          <p:cNvGrpSpPr/>
          <p:nvPr/>
        </p:nvGrpSpPr>
        <p:grpSpPr>
          <a:xfrm>
            <a:off x="163457" y="2851540"/>
            <a:ext cx="4280892" cy="1004503"/>
            <a:chOff x="204097" y="2863462"/>
            <a:chExt cx="4280892" cy="100450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D94692B-4420-4577-90BC-EF57663BFA5D}"/>
                </a:ext>
              </a:extLst>
            </p:cNvPr>
            <p:cNvSpPr/>
            <p:nvPr/>
          </p:nvSpPr>
          <p:spPr>
            <a:xfrm>
              <a:off x="204097" y="28634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15CAA62-BEAB-4184-BA22-B41B4B6F0CC8}"/>
                </a:ext>
              </a:extLst>
            </p:cNvPr>
            <p:cNvSpPr/>
            <p:nvPr/>
          </p:nvSpPr>
          <p:spPr>
            <a:xfrm>
              <a:off x="258664" y="2911795"/>
              <a:ext cx="4159862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조명제어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97C42C1-33A2-4C7E-A8B2-709D38F2ECAC}"/>
                </a:ext>
              </a:extLst>
            </p:cNvPr>
            <p:cNvSpPr/>
            <p:nvPr/>
          </p:nvSpPr>
          <p:spPr>
            <a:xfrm>
              <a:off x="258664" y="3394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연기센서 불꽃센서 조도센서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95" name="그림 94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8DB36864-471C-408F-A56B-6386561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263" y="34108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0D2BCA-AC93-4A10-B9B9-24AF8C46D047}"/>
              </a:ext>
            </a:extLst>
          </p:cNvPr>
          <p:cNvGrpSpPr/>
          <p:nvPr/>
        </p:nvGrpSpPr>
        <p:grpSpPr>
          <a:xfrm>
            <a:off x="163457" y="4191779"/>
            <a:ext cx="4280892" cy="1004503"/>
            <a:chOff x="193937" y="4133462"/>
            <a:chExt cx="4280892" cy="1004503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209B4FA5-5417-463C-8388-D18EE2E143D3}"/>
                </a:ext>
              </a:extLst>
            </p:cNvPr>
            <p:cNvSpPr/>
            <p:nvPr/>
          </p:nvSpPr>
          <p:spPr>
            <a:xfrm>
              <a:off x="193937" y="41334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37003FF-5553-461F-A8B2-34771BF7A5AF}"/>
                </a:ext>
              </a:extLst>
            </p:cNvPr>
            <p:cNvSpPr/>
            <p:nvPr/>
          </p:nvSpPr>
          <p:spPr>
            <a:xfrm>
              <a:off x="248504" y="418179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조명제어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7E38761-B709-45AC-96A6-F706FC0486A3}"/>
                </a:ext>
              </a:extLst>
            </p:cNvPr>
            <p:cNvSpPr/>
            <p:nvPr/>
          </p:nvSpPr>
          <p:spPr>
            <a:xfrm>
              <a:off x="248504" y="4664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연기센서 불꽃센서 조도센서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103" name="그림 102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13F7A8B6-8627-4245-9D5A-9697B56B9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103" y="46808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5324E9B-EE2C-462D-9B2F-182573A633BC}"/>
              </a:ext>
            </a:extLst>
          </p:cNvPr>
          <p:cNvGrpSpPr/>
          <p:nvPr/>
        </p:nvGrpSpPr>
        <p:grpSpPr>
          <a:xfrm>
            <a:off x="163457" y="5532018"/>
            <a:ext cx="4280892" cy="1004503"/>
            <a:chOff x="204097" y="5515222"/>
            <a:chExt cx="4280892" cy="1004503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B6FB741-E89E-4671-9A4B-06AC1294E1A7}"/>
                </a:ext>
              </a:extLst>
            </p:cNvPr>
            <p:cNvSpPr/>
            <p:nvPr/>
          </p:nvSpPr>
          <p:spPr>
            <a:xfrm>
              <a:off x="204097" y="551522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4BECC0E-6400-4110-8D72-E81152EE6252}"/>
                </a:ext>
              </a:extLst>
            </p:cNvPr>
            <p:cNvSpPr/>
            <p:nvPr/>
          </p:nvSpPr>
          <p:spPr>
            <a:xfrm>
              <a:off x="258664" y="556355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환풍기제어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7057110-AB10-449B-8642-CD7499850ABB}"/>
                </a:ext>
              </a:extLst>
            </p:cNvPr>
            <p:cNvSpPr/>
            <p:nvPr/>
          </p:nvSpPr>
          <p:spPr>
            <a:xfrm>
              <a:off x="258664" y="604615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111" name="그림 110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F91CE963-5C48-4541-B95A-56454815A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263" y="6062595"/>
              <a:ext cx="546263" cy="386936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9DA39-5AB9-42EA-BB0C-EBB81DB22754}"/>
              </a:ext>
            </a:extLst>
          </p:cNvPr>
          <p:cNvSpPr txBox="1"/>
          <p:nvPr/>
        </p:nvSpPr>
        <p:spPr>
          <a:xfrm>
            <a:off x="1933063" y="1158767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현관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86BF64-BB12-4622-819C-ECC7D56040A6}"/>
              </a:ext>
            </a:extLst>
          </p:cNvPr>
          <p:cNvSpPr txBox="1"/>
          <p:nvPr/>
        </p:nvSpPr>
        <p:spPr>
          <a:xfrm>
            <a:off x="1933063" y="249900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거실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5430F0-05E4-415B-B375-B9151146F614}"/>
              </a:ext>
            </a:extLst>
          </p:cNvPr>
          <p:cNvSpPr txBox="1"/>
          <p:nvPr/>
        </p:nvSpPr>
        <p:spPr>
          <a:xfrm>
            <a:off x="1933063" y="3839245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주방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479D79-0D30-4958-9EDC-2B7F53ACB63F}"/>
              </a:ext>
            </a:extLst>
          </p:cNvPr>
          <p:cNvSpPr txBox="1"/>
          <p:nvPr/>
        </p:nvSpPr>
        <p:spPr>
          <a:xfrm>
            <a:off x="1828109" y="6519725"/>
            <a:ext cx="9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화장실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AEC37-2A2F-44E7-99F3-FE4A62378B93}"/>
              </a:ext>
            </a:extLst>
          </p:cNvPr>
          <p:cNvSpPr txBox="1"/>
          <p:nvPr/>
        </p:nvSpPr>
        <p:spPr>
          <a:xfrm>
            <a:off x="1933063" y="5179484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D6E9410-0A41-48B9-84FB-4330AA02C60A}"/>
              </a:ext>
            </a:extLst>
          </p:cNvPr>
          <p:cNvCxnSpPr>
            <a:stCxn id="59" idx="3"/>
            <a:endCxn id="13" idx="1"/>
          </p:cNvCxnSpPr>
          <p:nvPr/>
        </p:nvCxnSpPr>
        <p:spPr>
          <a:xfrm>
            <a:off x="4377886" y="911903"/>
            <a:ext cx="1201367" cy="1975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D82B6D7-6085-43A7-89C7-9F92F8D9FCBE}"/>
              </a:ext>
            </a:extLst>
          </p:cNvPr>
          <p:cNvCxnSpPr>
            <a:stCxn id="77" idx="3"/>
            <a:endCxn id="13" idx="1"/>
          </p:cNvCxnSpPr>
          <p:nvPr/>
        </p:nvCxnSpPr>
        <p:spPr>
          <a:xfrm>
            <a:off x="4377886" y="2252142"/>
            <a:ext cx="1201367" cy="635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B44D750-C622-44D0-B648-E9575AEFEB91}"/>
              </a:ext>
            </a:extLst>
          </p:cNvPr>
          <p:cNvCxnSpPr>
            <a:stCxn id="95" idx="3"/>
            <a:endCxn id="13" idx="1"/>
          </p:cNvCxnSpPr>
          <p:nvPr/>
        </p:nvCxnSpPr>
        <p:spPr>
          <a:xfrm flipV="1">
            <a:off x="4377886" y="2887380"/>
            <a:ext cx="1201367" cy="70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9659706-DC28-4CC4-B6EF-1B5E433358E8}"/>
              </a:ext>
            </a:extLst>
          </p:cNvPr>
          <p:cNvCxnSpPr>
            <a:stCxn id="103" idx="3"/>
            <a:endCxn id="13" idx="1"/>
          </p:cNvCxnSpPr>
          <p:nvPr/>
        </p:nvCxnSpPr>
        <p:spPr>
          <a:xfrm flipV="1">
            <a:off x="4377886" y="2887380"/>
            <a:ext cx="1201367" cy="204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C166B45-F345-4342-8AAB-0744C6708D6C}"/>
              </a:ext>
            </a:extLst>
          </p:cNvPr>
          <p:cNvCxnSpPr>
            <a:stCxn id="111" idx="3"/>
            <a:endCxn id="13" idx="1"/>
          </p:cNvCxnSpPr>
          <p:nvPr/>
        </p:nvCxnSpPr>
        <p:spPr>
          <a:xfrm flipV="1">
            <a:off x="4377886" y="2887380"/>
            <a:ext cx="1201367" cy="3385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7D68C14-FFBD-4898-90BA-1BFD2E97C7DA}"/>
              </a:ext>
            </a:extLst>
          </p:cNvPr>
          <p:cNvCxnSpPr>
            <a:cxnSpLocks/>
            <a:stCxn id="2" idx="1"/>
            <a:endCxn id="71" idx="3"/>
          </p:cNvCxnSpPr>
          <p:nvPr/>
        </p:nvCxnSpPr>
        <p:spPr>
          <a:xfrm flipH="1">
            <a:off x="4365625" y="824202"/>
            <a:ext cx="1213628" cy="94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C198DC8-BB00-4FF1-BE23-E209E2CAE4D5}"/>
              </a:ext>
            </a:extLst>
          </p:cNvPr>
          <p:cNvCxnSpPr>
            <a:cxnSpLocks/>
            <a:stCxn id="91" idx="3"/>
            <a:endCxn id="2" idx="1"/>
          </p:cNvCxnSpPr>
          <p:nvPr/>
        </p:nvCxnSpPr>
        <p:spPr>
          <a:xfrm flipV="1">
            <a:off x="4377886" y="824202"/>
            <a:ext cx="1201367" cy="2290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6429230-11CE-4F49-8846-BBE951E82900}"/>
              </a:ext>
            </a:extLst>
          </p:cNvPr>
          <p:cNvCxnSpPr>
            <a:cxnSpLocks/>
            <a:stCxn id="99" idx="3"/>
            <a:endCxn id="2" idx="1"/>
          </p:cNvCxnSpPr>
          <p:nvPr/>
        </p:nvCxnSpPr>
        <p:spPr>
          <a:xfrm flipV="1">
            <a:off x="4365625" y="824202"/>
            <a:ext cx="1213628" cy="3630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18D215D-C048-435C-8B36-6D577E1993FE}"/>
              </a:ext>
            </a:extLst>
          </p:cNvPr>
          <p:cNvCxnSpPr>
            <a:cxnSpLocks/>
            <a:stCxn id="107" idx="3"/>
            <a:endCxn id="2" idx="1"/>
          </p:cNvCxnSpPr>
          <p:nvPr/>
        </p:nvCxnSpPr>
        <p:spPr>
          <a:xfrm flipV="1">
            <a:off x="4365625" y="824202"/>
            <a:ext cx="1213628" cy="4970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F0C43EF-3768-4226-AD2E-B9C3AE21D95C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544876" y="1466040"/>
            <a:ext cx="0" cy="779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E91F73C-8ABE-4884-B87E-22FB44CFB620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6544876" y="3529218"/>
            <a:ext cx="0" cy="779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86225F2C-07F4-46BB-8BD1-4665A66F131F}"/>
              </a:ext>
            </a:extLst>
          </p:cNvPr>
          <p:cNvCxnSpPr>
            <a:stCxn id="3" idx="3"/>
            <a:endCxn id="16" idx="2"/>
          </p:cNvCxnSpPr>
          <p:nvPr/>
        </p:nvCxnSpPr>
        <p:spPr>
          <a:xfrm flipV="1">
            <a:off x="7510499" y="4092490"/>
            <a:ext cx="2721656" cy="858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DF2E271-A725-46E9-A554-05CE7906A137}"/>
              </a:ext>
            </a:extLst>
          </p:cNvPr>
          <p:cNvSpPr txBox="1"/>
          <p:nvPr/>
        </p:nvSpPr>
        <p:spPr>
          <a:xfrm>
            <a:off x="9251784" y="4344405"/>
            <a:ext cx="12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서버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A32D3DF-45C7-466C-830A-71C29C89D5C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365625" y="423145"/>
            <a:ext cx="1213628" cy="401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래픽 158" descr="컴퓨터">
            <a:extLst>
              <a:ext uri="{FF2B5EF4-FFF2-40B4-BE49-F238E27FC236}">
                <a16:creationId xmlns:a16="http://schemas.microsoft.com/office/drawing/2014/main" id="{8140339F-0EE4-4A4C-812D-9F8EEF6CA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3276" y="5988242"/>
            <a:ext cx="914400" cy="914400"/>
          </a:xfrm>
          <a:prstGeom prst="rect">
            <a:avLst/>
          </a:prstGeom>
        </p:spPr>
      </p:pic>
      <p:pic>
        <p:nvPicPr>
          <p:cNvPr id="161" name="그래픽 160" descr="스마트폰">
            <a:extLst>
              <a:ext uri="{FF2B5EF4-FFF2-40B4-BE49-F238E27FC236}">
                <a16:creationId xmlns:a16="http://schemas.microsoft.com/office/drawing/2014/main" id="{AB56B6AB-3621-4416-BB87-CC4B2E241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0718" y="5908635"/>
            <a:ext cx="914400" cy="914400"/>
          </a:xfrm>
          <a:prstGeom prst="rect">
            <a:avLst/>
          </a:prstGeom>
        </p:spPr>
      </p:pic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8537111-0575-4B45-8304-6E711CE098B0}"/>
              </a:ext>
            </a:extLst>
          </p:cNvPr>
          <p:cNvCxnSpPr>
            <a:stCxn id="6" idx="0"/>
            <a:endCxn id="159" idx="0"/>
          </p:cNvCxnSpPr>
          <p:nvPr/>
        </p:nvCxnSpPr>
        <p:spPr>
          <a:xfrm flipH="1">
            <a:off x="5630476" y="5601361"/>
            <a:ext cx="914400" cy="386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D9A01BB-5C57-4C2F-9F96-A043FDF16287}"/>
              </a:ext>
            </a:extLst>
          </p:cNvPr>
          <p:cNvCxnSpPr>
            <a:stCxn id="3" idx="2"/>
            <a:endCxn id="161" idx="0"/>
          </p:cNvCxnSpPr>
          <p:nvPr/>
        </p:nvCxnSpPr>
        <p:spPr>
          <a:xfrm>
            <a:off x="6544876" y="5592397"/>
            <a:ext cx="1013042" cy="316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F566F-10B9-4ABE-A40D-596F0D4CF33C}"/>
              </a:ext>
            </a:extLst>
          </p:cNvPr>
          <p:cNvSpPr txBox="1"/>
          <p:nvPr/>
        </p:nvSpPr>
        <p:spPr>
          <a:xfrm>
            <a:off x="555811" y="681352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풀하우스</a:t>
            </a:r>
            <a:endParaRPr lang="en-US" altLang="ko-KR" dirty="0"/>
          </a:p>
          <a:p>
            <a:r>
              <a:rPr lang="en-US" altLang="ko-KR" dirty="0"/>
              <a:t>Full house – </a:t>
            </a:r>
            <a:r>
              <a:rPr lang="ko-KR" altLang="en-US" dirty="0"/>
              <a:t>스마트함으로 </a:t>
            </a:r>
            <a:r>
              <a:rPr lang="ko-KR" altLang="en-US" dirty="0" err="1"/>
              <a:t>가득찬</a:t>
            </a:r>
            <a:r>
              <a:rPr lang="ko-KR" altLang="en-US" dirty="0"/>
              <a:t> 하우스</a:t>
            </a:r>
            <a:endParaRPr lang="en-US" altLang="ko-KR" dirty="0"/>
          </a:p>
          <a:p>
            <a:r>
              <a:rPr lang="en-US" altLang="ko-KR" dirty="0"/>
              <a:t>Pull house – </a:t>
            </a:r>
            <a:r>
              <a:rPr lang="ko-KR" altLang="en-US" dirty="0"/>
              <a:t>집을 핸드폰까지 당겨온다</a:t>
            </a:r>
          </a:p>
        </p:txBody>
      </p:sp>
    </p:spTree>
    <p:extLst>
      <p:ext uri="{BB962C8B-B14F-4D97-AF65-F5344CB8AC3E}">
        <p14:creationId xmlns:p14="http://schemas.microsoft.com/office/powerpoint/2010/main" val="18217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157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구매요청 품목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t1404</dc:creator>
  <cp:lastModifiedBy>t1404</cp:lastModifiedBy>
  <cp:revision>16</cp:revision>
  <dcterms:created xsi:type="dcterms:W3CDTF">2020-10-22T13:54:09Z</dcterms:created>
  <dcterms:modified xsi:type="dcterms:W3CDTF">2020-10-26T08:08:37Z</dcterms:modified>
</cp:coreProperties>
</file>