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6" r:id="rId4"/>
    <p:sldId id="263" r:id="rId5"/>
    <p:sldId id="264" r:id="rId6"/>
    <p:sldId id="27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A88A6D-D0C0-4218-9DCE-33FB88E97DC4}">
  <a:tblStyle styleId="{4AA88A6D-D0C0-4218-9DCE-33FB88E97D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9669E17-CBD6-42EE-8670-15A8B95319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A5C17A-8031-40AB-B5B1-1B250DEC4D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85693-B48D-455C-98AC-3FC5ABD4656E}" type="datetimeFigureOut">
              <a:rPr lang="fr-FR" smtClean="0"/>
              <a:t>20/08/2018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0B7C2C-0AF2-46A4-ADC5-BEFD9FF897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74BAF5-F62F-44ED-8340-1C60BA49B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475F6-747F-46B1-8C6C-D30A87025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36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Calibri Light" panose="020F03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Calibri Light" panose="020F03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>
                <a:latin typeface="Calibri" panose="020F050202020403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>
                <a:latin typeface="Calibri" panose="020F050202020403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Calibri Light" panose="020F03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>
                <a:latin typeface="Calibri" panose="020F0502020204030204" pitchFamily="34" charset="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>
                <a:latin typeface="Calibri" panose="020F0502020204030204" pitchFamily="34" charset="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>
                <a:latin typeface="Calibri" panose="020F0502020204030204" pitchFamily="34" charset="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9BCF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51B148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7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Light" panose="020F0302020204030204" pitchFamily="34" charset="0"/>
          <a:ea typeface="Calibri Light" panose="020F030202020403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.t.u-tokyo.ac.jp/kanezaki/project/IBC127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://arma.sourceforge.net/vb10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vision.caltech.edu/visipedia/CUB-200.html" TargetMode="External"/><Relationship Id="rId5" Type="http://schemas.openxmlformats.org/officeDocument/2006/relationships/hyperlink" Target="http://bird.nae-lab.org/dataset/" TargetMode="External"/><Relationship Id="rId4" Type="http://schemas.openxmlformats.org/officeDocument/2006/relationships/hyperlink" Target="https://www.kaggle.com/c/mlsp-2013-birds/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nheml/TM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798931" y="1991850"/>
            <a:ext cx="42649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</a:rPr>
              <a:t>THAT’S MY BIRD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ctrTitle" idx="4294967295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B8F567"/>
                </a:solidFill>
                <a:latin typeface="Calibri" panose="020F0502020204030204" pitchFamily="34" charset="0"/>
              </a:rPr>
              <a:t>Reconnaissance </a:t>
            </a:r>
            <a:r>
              <a:rPr lang="fr-FR" sz="4400" dirty="0">
                <a:solidFill>
                  <a:srgbClr val="B8F567"/>
                </a:solidFill>
                <a:latin typeface="Calibri" panose="020F0502020204030204" pitchFamily="34" charset="0"/>
              </a:rPr>
              <a:t>d’oiseaux</a:t>
            </a:r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294967295"/>
          </p:nvPr>
        </p:nvSpPr>
        <p:spPr>
          <a:xfrm>
            <a:off x="4666125" y="3335355"/>
            <a:ext cx="402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FFFFFF"/>
                </a:solidFill>
                <a:latin typeface="Calibri Light" panose="020F0302020204030204" pitchFamily="34" charset="0"/>
              </a:rPr>
              <a:t>L’intelligence artificielle appliquée à l’ornithologie.</a:t>
            </a:r>
            <a:endParaRPr sz="1800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55" name="Google Shape;155;p2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Google Shape;159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0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 idx="4294967295"/>
          </p:nvPr>
        </p:nvSpPr>
        <p:spPr>
          <a:xfrm>
            <a:off x="0" y="2389875"/>
            <a:ext cx="9144000" cy="8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dirty="0">
                <a:solidFill>
                  <a:srgbClr val="FFFFFF"/>
                </a:solidFill>
                <a:latin typeface="Calibri" panose="020F0502020204030204" pitchFamily="34" charset="0"/>
              </a:rPr>
              <a:t>Démonstration</a:t>
            </a:r>
            <a:endParaRPr lang="fr-FR" sz="24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5152677" y="1725900"/>
            <a:ext cx="3056899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</a:pPr>
            <a:r>
              <a:rPr lang="fr-FR" b="1" dirty="0" err="1">
                <a:latin typeface="Calibri Light" panose="020F0302020204030204" pitchFamily="34" charset="0"/>
              </a:rPr>
              <a:t>Kotlin</a:t>
            </a:r>
            <a:endParaRPr lang="fr-FR" b="1" dirty="0">
              <a:latin typeface="Calibri Light" panose="020F0302020204030204" pitchFamily="34" charset="0"/>
            </a:endParaRP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Tx/>
              <a:buFontTx/>
              <a:buChar char="-"/>
            </a:pPr>
            <a:r>
              <a:rPr lang="en-GB" b="1" dirty="0">
                <a:latin typeface="Calibri Light" panose="020F0302020204030204" pitchFamily="34" charset="0"/>
              </a:rPr>
              <a:t>Firebase/ML kit</a:t>
            </a:r>
          </a:p>
          <a:p>
            <a:pPr marL="285750" lvl="0" indent="-285750">
              <a:buClrTx/>
              <a:buFontTx/>
              <a:buChar char="-"/>
            </a:pPr>
            <a:r>
              <a:rPr lang="en-GB" b="1" dirty="0">
                <a:latin typeface="Calibri Light" panose="020F0302020204030204" pitchFamily="34" charset="0"/>
              </a:rPr>
              <a:t>Tensorflow </a:t>
            </a:r>
            <a:r>
              <a:rPr lang="en-GB" b="1" dirty="0" err="1">
                <a:latin typeface="Calibri Light" panose="020F0302020204030204" pitchFamily="34" charset="0"/>
              </a:rPr>
              <a:t>Lite</a:t>
            </a:r>
            <a:endParaRPr lang="en-GB" b="1" dirty="0">
              <a:latin typeface="Calibri Light" panose="020F0302020204030204" pitchFamily="34" charset="0"/>
            </a:endParaRPr>
          </a:p>
          <a:p>
            <a:pPr marL="285750" lvl="0" indent="-285750">
              <a:buClrTx/>
              <a:buFontTx/>
              <a:buChar char="-"/>
            </a:pPr>
            <a:r>
              <a:rPr lang="en-GB" b="1" dirty="0">
                <a:latin typeface="Calibri Light" panose="020F0302020204030204" pitchFamily="34" charset="0"/>
              </a:rPr>
              <a:t>Python 2</a:t>
            </a:r>
          </a:p>
          <a:p>
            <a:pPr marL="285750" lvl="0" indent="-285750">
              <a:buClrTx/>
              <a:buFontTx/>
              <a:buChar char="-"/>
            </a:pPr>
            <a:r>
              <a:rPr lang="en-GB" b="1" dirty="0">
                <a:latin typeface="Calibri Light" panose="020F0302020204030204" pitchFamily="34" charset="0"/>
              </a:rPr>
              <a:t>Tensorflow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</a:rPr>
              <a:t>Technologies </a:t>
            </a:r>
            <a:r>
              <a:rPr lang="fr-FR" dirty="0">
                <a:latin typeface="Calibri" panose="020F0502020204030204" pitchFamily="34" charset="0"/>
              </a:rPr>
              <a:t>employées</a:t>
            </a:r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</a:rPr>
              <a:t>Jeux</a:t>
            </a:r>
            <a:r>
              <a:rPr lang="en-GB" dirty="0">
                <a:latin typeface="Calibri" panose="020F0502020204030204" pitchFamily="34" charset="0"/>
              </a:rPr>
              <a:t> de </a:t>
            </a:r>
            <a:r>
              <a:rPr lang="fr-FR" dirty="0">
                <a:latin typeface="Calibri" panose="020F0502020204030204" pitchFamily="34" charset="0"/>
              </a:rPr>
              <a:t>données</a:t>
            </a:r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822000" y="1777176"/>
            <a:ext cx="4800676" cy="2240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Calibri Light" panose="020F0302020204030204" pitchFamily="34" charset="0"/>
              </a:rPr>
              <a:t>Audio</a:t>
            </a:r>
            <a:endParaRPr lang="en-GB" b="1" dirty="0">
              <a:latin typeface="Calibri Light" panose="020F0302020204030204" pitchFamily="34" charset="0"/>
            </a:endParaRPr>
          </a:p>
          <a:p>
            <a:pPr marL="0" lvl="0" indent="0">
              <a:buNone/>
            </a:pPr>
            <a:r>
              <a:rPr lang="en-GB" dirty="0">
                <a:latin typeface="Calibri Light" panose="020F0302020204030204" pitchFamily="34" charset="0"/>
                <a:hlinkClick r:id="rId4"/>
              </a:rPr>
              <a:t>https://www.kaggle.com/c/mlsp-2013-birds/data</a:t>
            </a:r>
            <a:endParaRPr lang="en-GB" dirty="0">
              <a:latin typeface="Calibri Light" panose="020F0302020204030204" pitchFamily="34" charset="0"/>
            </a:endParaRPr>
          </a:p>
          <a:p>
            <a:pPr marL="0" lvl="0" indent="0">
              <a:buNone/>
            </a:pPr>
            <a:r>
              <a:rPr lang="fr-FR" b="1" dirty="0">
                <a:latin typeface="Calibri Light" panose="020F0302020204030204" pitchFamily="34" charset="0"/>
              </a:rPr>
              <a:t>Photo</a:t>
            </a:r>
          </a:p>
          <a:p>
            <a:pPr marL="0" lvl="0" indent="0">
              <a:buNone/>
            </a:pPr>
            <a:r>
              <a:rPr lang="fr-FR" dirty="0">
                <a:latin typeface="Calibri Light" panose="020F0302020204030204" pitchFamily="34" charset="0"/>
                <a:hlinkClick r:id="rId5"/>
              </a:rPr>
              <a:t>http://bird.nae-lab.org/dataset/</a:t>
            </a:r>
            <a:endParaRPr lang="fr-FR" dirty="0">
              <a:latin typeface="Calibri Light" panose="020F0302020204030204" pitchFamily="34" charset="0"/>
            </a:endParaRPr>
          </a:p>
          <a:p>
            <a:pPr marL="0" lvl="0" indent="0">
              <a:buNone/>
            </a:pPr>
            <a:r>
              <a:rPr lang="fr-FR" dirty="0">
                <a:latin typeface="Calibri Light" panose="020F0302020204030204" pitchFamily="34" charset="0"/>
                <a:hlinkClick r:id="rId6"/>
              </a:rPr>
              <a:t>http://www.vision.caltech.edu/visipedia/CUB-200.html</a:t>
            </a:r>
            <a:endParaRPr lang="fr-FR" dirty="0">
              <a:latin typeface="Calibri Light" panose="020F0302020204030204" pitchFamily="34" charset="0"/>
            </a:endParaRPr>
          </a:p>
          <a:p>
            <a:pPr marL="0" lvl="0" indent="0">
              <a:buNone/>
            </a:pPr>
            <a:r>
              <a:rPr lang="fr-FR" b="1" dirty="0">
                <a:latin typeface="Calibri Light" panose="020F0302020204030204" pitchFamily="34" charset="0"/>
              </a:rPr>
              <a:t>Vidéo</a:t>
            </a:r>
          </a:p>
          <a:p>
            <a:pPr marL="0" lvl="0" indent="0">
              <a:buNone/>
            </a:pPr>
            <a:r>
              <a:rPr lang="fr-FR" dirty="0">
                <a:latin typeface="Calibri Light" panose="020F0302020204030204" pitchFamily="34" charset="0"/>
                <a:hlinkClick r:id="rId7"/>
              </a:rPr>
              <a:t>http://arma.sourceforge.net/vb100/</a:t>
            </a:r>
            <a:endParaRPr lang="fr-FR" dirty="0">
              <a:latin typeface="Calibri Light" panose="020F0302020204030204" pitchFamily="34" charset="0"/>
            </a:endParaRPr>
          </a:p>
          <a:p>
            <a:pPr marL="0" lvl="0" indent="0">
              <a:buNone/>
            </a:pPr>
            <a:r>
              <a:rPr lang="fr-FR" dirty="0">
                <a:latin typeface="Calibri Light" panose="020F0302020204030204" pitchFamily="34" charset="0"/>
                <a:hlinkClick r:id="rId8"/>
              </a:rPr>
              <a:t>https://www.mi.t.u-tokyo.ac.jp/kanezaki/project/IBC127/</a:t>
            </a:r>
            <a:endParaRPr lang="fr-FR" dirty="0">
              <a:latin typeface="Calibri Light" panose="020F0302020204030204" pitchFamily="34" charset="0"/>
            </a:endParaRPr>
          </a:p>
          <a:p>
            <a:pPr marL="0" lvl="0" indent="0">
              <a:buNone/>
            </a:pPr>
            <a:endParaRPr lang="fr-FR" dirty="0">
              <a:latin typeface="Calibri Light" panose="020F0302020204030204" pitchFamily="34" charset="0"/>
            </a:endParaRP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solidFill>
                  <a:srgbClr val="51B148"/>
                </a:solidFill>
                <a:latin typeface="Calibri" panose="020F0502020204030204" pitchFamily="34" charset="0"/>
              </a:rPr>
              <a:t>Merci !</a:t>
            </a:r>
            <a:endParaRPr sz="9600" dirty="0">
              <a:solidFill>
                <a:srgbClr val="51B148"/>
              </a:solidFill>
              <a:latin typeface="Calibri" panose="020F0502020204030204" pitchFamily="34" charset="0"/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5154346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alibri Light" panose="020F0302020204030204" pitchFamily="34" charset="0"/>
              </a:rPr>
              <a:t>D</a:t>
            </a:r>
            <a:r>
              <a:rPr lang="en-GB" dirty="0">
                <a:solidFill>
                  <a:srgbClr val="FFFFFF"/>
                </a:solidFill>
                <a:latin typeface="Calibri Light" panose="020F0302020204030204" pitchFamily="34" charset="0"/>
              </a:rPr>
              <a:t>ES</a:t>
            </a:r>
            <a:r>
              <a:rPr lang="en" dirty="0">
                <a:solidFill>
                  <a:srgbClr val="FFFFFF"/>
                </a:solidFill>
                <a:latin typeface="Calibri Light" panose="020F0302020204030204" pitchFamily="34" charset="0"/>
              </a:rPr>
              <a:t> QUESTIONS?</a:t>
            </a:r>
          </a:p>
          <a:p>
            <a:pPr lvl="0">
              <a:buClr>
                <a:srgbClr val="FFFFFF"/>
              </a:buClr>
            </a:pPr>
            <a:r>
              <a:rPr lang="en-GB" dirty="0">
                <a:solidFill>
                  <a:srgbClr val="FFFFFF"/>
                </a:solidFill>
                <a:latin typeface="Calibri Light" panose="020F0302020204030204" pitchFamily="34" charset="0"/>
                <a:hlinkClick r:id="rId3"/>
              </a:rPr>
              <a:t>https://github.com/bonheml/TMB</a:t>
            </a:r>
            <a:endParaRPr lang="en-GB" dirty="0">
              <a:solidFill>
                <a:srgbClr val="FFFFFF"/>
              </a:solidFill>
              <a:latin typeface="Calibri Light" panose="020F0302020204030204" pitchFamily="34" charset="0"/>
            </a:endParaRPr>
          </a:p>
          <a:p>
            <a:pPr lvl="0">
              <a:buClr>
                <a:srgbClr val="FFFFFF"/>
              </a:buClr>
            </a:pPr>
            <a:r>
              <a:rPr lang="en-GB" dirty="0">
                <a:solidFill>
                  <a:srgbClr val="FFFFFF"/>
                </a:solidFill>
                <a:latin typeface="Calibri Light" panose="020F0302020204030204" pitchFamily="34" charset="0"/>
              </a:rPr>
              <a:t>lisa.bonheme@epitech.eu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42" name="Google Shape;342;p37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Affichage à l'écran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Dosis Light</vt:lpstr>
      <vt:lpstr>Pontano Sans</vt:lpstr>
      <vt:lpstr>Calibri</vt:lpstr>
      <vt:lpstr>Arial</vt:lpstr>
      <vt:lpstr>Calibri Light</vt:lpstr>
      <vt:lpstr>Solanio template</vt:lpstr>
      <vt:lpstr>THAT’S MY BIRD</vt:lpstr>
      <vt:lpstr>Reconnaissance d’oiseaux</vt:lpstr>
      <vt:lpstr>Démonstration</vt:lpstr>
      <vt:lpstr>Technologies employées</vt:lpstr>
      <vt:lpstr>Jeux de données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2018-08-20T09:53:35Z</dcterms:modified>
</cp:coreProperties>
</file>