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517425" y="630225"/>
            <a:ext cx="71859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 – Virtualization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480375" y="3429550"/>
            <a:ext cx="63315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Cryptography &amp; Network Security</a:t>
            </a:r>
            <a:endParaRPr b="1" sz="2400"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480375" y="4152075"/>
            <a:ext cx="63315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BTech ETT (Year 4, ULK)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Learning Objectives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Understand virtualization in telecom &amp; IT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Types: server, network, storage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Know risks &amp; security issues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Plan disaster recovery &amp; incident response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Apply to real-world companies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Case Description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Small &amp; medium businesses need reliable IT at low cost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Use virtualization (VMs &amp; containers) instead of many servers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Benefits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cost-effective, easy to expand, fast to manage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Risks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hypervisor attacks, VM sprawl, data leakage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Virtualization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: Many OS on one machine (KVM, VMware)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: Software replaces firewalls, routers (NFV)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: Combine devices into one logical system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b="0" lang="en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: running VPN, firewall, core services as VMs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Security Concerns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accent5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Hypervisor attacks → </a:t>
            </a:r>
            <a:r>
              <a:rPr b="0" lang="en" sz="2400">
                <a:solidFill>
                  <a:schemeClr val="accent5"/>
                </a:solidFill>
              </a:rPr>
              <a:t>patch &amp; harden</a:t>
            </a:r>
            <a:endParaRPr b="0" sz="2400">
              <a:solidFill>
                <a:schemeClr val="accent5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VM sprawl → </a:t>
            </a:r>
            <a:r>
              <a:rPr b="0" lang="en" sz="2400">
                <a:solidFill>
                  <a:schemeClr val="accent5"/>
                </a:solidFill>
              </a:rPr>
              <a:t>manage lifecycle</a:t>
            </a:r>
            <a:endParaRPr b="0" sz="2400">
              <a:solidFill>
                <a:schemeClr val="accent5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Shared resources → </a:t>
            </a:r>
            <a:r>
              <a:rPr b="0" lang="en" sz="2400">
                <a:solidFill>
                  <a:schemeClr val="accent5"/>
                </a:solidFill>
              </a:rPr>
              <a:t>segmentation &amp; encryption</a:t>
            </a:r>
            <a:endParaRPr b="0" sz="2400">
              <a:solidFill>
                <a:schemeClr val="accent5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0" lang="en" sz="2400"/>
              <a:t>Insider threats → </a:t>
            </a:r>
            <a:r>
              <a:rPr b="0" lang="en" sz="2400">
                <a:solidFill>
                  <a:schemeClr val="accent5"/>
                </a:solidFill>
              </a:rPr>
              <a:t>RBAC &amp; MFA</a:t>
            </a:r>
            <a:endParaRPr b="0"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25850" y="227875"/>
            <a:ext cx="40452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Disaster </a:t>
            </a:r>
            <a:r>
              <a:rPr lang="en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Recovery </a:t>
            </a:r>
            <a:r>
              <a:rPr lang="en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endParaRPr b="0" sz="2400">
              <a:solidFill>
                <a:schemeClr val="accent1"/>
              </a:solidFill>
            </a:endParaRPr>
          </a:p>
        </p:txBody>
      </p:sp>
      <p:pic>
        <p:nvPicPr>
          <p:cNvPr id="105" name="Google Shape;105;p18" title="disaster-recovery-plan.png"/>
          <p:cNvPicPr preferRelativeResize="0"/>
          <p:nvPr/>
        </p:nvPicPr>
        <p:blipFill rotWithShape="1">
          <a:blip r:embed="rId3">
            <a:alphaModFix/>
          </a:blip>
          <a:srcRect b="0" l="24544" r="24544" t="0"/>
          <a:stretch/>
        </p:blipFill>
        <p:spPr>
          <a:xfrm>
            <a:off x="4488725" y="0"/>
            <a:ext cx="46552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328700" y="1024450"/>
            <a:ext cx="4045200" cy="37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AutoNum type="arabicPeriod"/>
            </a:pPr>
            <a:r>
              <a:rPr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Regular backups (VM snapshots)</a:t>
            </a:r>
            <a:endParaRPr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AutoNum type="arabicPeriod"/>
            </a:pPr>
            <a:r>
              <a:rPr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Redundancy across sites</a:t>
            </a:r>
            <a:endParaRPr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AutoNum type="arabicPeriod"/>
            </a:pPr>
            <a:r>
              <a:rPr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Failover to other servers</a:t>
            </a:r>
            <a:endParaRPr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AutoNum type="arabicPeriod"/>
            </a:pPr>
            <a:r>
              <a:rPr lang="en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Regular testing &amp; drills</a:t>
            </a:r>
            <a:endParaRPr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300" y="162725"/>
            <a:ext cx="5718301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2" name="Google Shape;112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2410200" y="687400"/>
            <a:ext cx="4281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Incident Response Plan</a:t>
            </a:r>
            <a:endParaRPr b="1" sz="2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4" name="Google Shape;114;p19"/>
          <p:cNvSpPr txBox="1"/>
          <p:nvPr>
            <p:ph idx="4294967295" type="body"/>
          </p:nvPr>
        </p:nvSpPr>
        <p:spPr>
          <a:xfrm>
            <a:off x="2410200" y="1377475"/>
            <a:ext cx="4459800" cy="33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Detect </a:t>
            </a:r>
            <a:r>
              <a:rPr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→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monitor logs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Contain </a:t>
            </a:r>
            <a:r>
              <a:rPr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→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isolate VMs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Eradicate </a:t>
            </a:r>
            <a:r>
              <a:rPr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→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remove threat &amp; patch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Recover </a:t>
            </a:r>
            <a:r>
              <a:rPr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→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restore clean backups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Learn </a:t>
            </a:r>
            <a:r>
              <a:rPr lang="en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→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improve policies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32373" r="32373" t="0"/>
          <a:stretch/>
        </p:blipFill>
        <p:spPr>
          <a:xfrm>
            <a:off x="-1" y="0"/>
            <a:ext cx="45671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832750" y="410300"/>
            <a:ext cx="4033800" cy="41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Discussion Questions</a:t>
            </a:r>
            <a:endParaRPr sz="3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Benefits of virtualization in telecom?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Risks vs physical systems?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How to secure hypervisors?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VM vs container – which is better?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How does DR change with virtualization?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75" y="162725"/>
            <a:ext cx="679852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6" name="Google Shape;126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21"/>
          <p:cNvSpPr txBox="1"/>
          <p:nvPr>
            <p:ph idx="4294967295" type="body"/>
          </p:nvPr>
        </p:nvSpPr>
        <p:spPr>
          <a:xfrm>
            <a:off x="1627300" y="1377475"/>
            <a:ext cx="5847000" cy="19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Virtualization saves cost, adds flexibility, and speed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New risks must be managed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Security, DR, and incident response are essential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With good planning, companies gain more benefits than risks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