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 noProof="0" dirty="0"/>
              <a:t>Alle Fahrzeugkategorien ausser Kombi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Herstellung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Verbrennungsfahrzeug</c:v>
                </c:pt>
                <c:pt idx="1">
                  <c:v>Hybridfahrzeug</c:v>
                </c:pt>
                <c:pt idx="2">
                  <c:v>Elektrofahrzeug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78.199999999999989</c:v>
                </c:pt>
                <c:pt idx="1">
                  <c:v>96.7</c:v>
                </c:pt>
                <c:pt idx="2">
                  <c:v>76.099999999999994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7B-4F11-8BC2-13F7AAE302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Nutzung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Verbrennungsfahrzeug</c:v>
                </c:pt>
                <c:pt idx="1">
                  <c:v>Hybridfahrzeug</c:v>
                </c:pt>
                <c:pt idx="2">
                  <c:v>Elektrofahrzeug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31.4</c:v>
                </c:pt>
                <c:pt idx="1">
                  <c:v>34.9</c:v>
                </c:pt>
                <c:pt idx="2">
                  <c:v>25.799999999999997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7B-4F11-8BC2-13F7AAE302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Entsorgung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Verbrennungsfahrzeug</c:v>
                </c:pt>
                <c:pt idx="1">
                  <c:v>Hybridfahrzeug</c:v>
                </c:pt>
                <c:pt idx="2">
                  <c:v>Elektrofahrzeug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0.1</c:v>
                </c:pt>
                <c:pt idx="2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7B-4F11-8BC2-13F7AAE30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39644303"/>
        <c:axId val="1639648879"/>
      </c:barChart>
      <c:catAx>
        <c:axId val="1639644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648879"/>
        <c:crosses val="autoZero"/>
        <c:auto val="1"/>
        <c:lblAlgn val="ctr"/>
        <c:lblOffset val="100"/>
        <c:noMultiLvlLbl val="0"/>
      </c:catAx>
      <c:valAx>
        <c:axId val="163964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Treibhausemision in CO2eq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64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10.03.2022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10.03.2022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10.03.2022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0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10.03.2022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9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10.03.2022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10.03.2022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4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10.03.2022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10.03.2022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10.03.2022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10.03.2022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10.03.2022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10.03.2022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7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betterrouteplanner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7661F-7324-4505-8FB6-6C97E62CD6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r="8322"/>
          <a:stretch/>
        </p:blipFill>
        <p:spPr bwMode="auto">
          <a:xfrm>
            <a:off x="20" y="10"/>
            <a:ext cx="12191980" cy="6856614"/>
          </a:xfrm>
          <a:prstGeom prst="rect">
            <a:avLst/>
          </a:prstGeom>
          <a:noFill/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A7543B-4989-4DDF-BCC5-49A06A6E4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de-CH" sz="5200" dirty="0">
                <a:solidFill>
                  <a:srgbClr val="FFFFFF"/>
                </a:solidFill>
              </a:rPr>
              <a:t>Elektroautos und die Klimafreundlichkeit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DBAFD-74E2-4AFC-8EEB-017867A70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de-CH" sz="2200" dirty="0">
                <a:solidFill>
                  <a:srgbClr val="FFFFFF"/>
                </a:solidFill>
              </a:rPr>
              <a:t>Bleron Redjepi</a:t>
            </a:r>
          </a:p>
          <a:p>
            <a:pPr algn="l"/>
            <a:r>
              <a:rPr lang="de-CH" sz="2200" dirty="0" err="1">
                <a:solidFill>
                  <a:srgbClr val="FFFFFF"/>
                </a:solidFill>
              </a:rPr>
              <a:t>Vertiefungsarbeitpräsentation</a:t>
            </a:r>
            <a:endParaRPr lang="de-CH" sz="2200" dirty="0">
              <a:solidFill>
                <a:srgbClr val="FFFFFF"/>
              </a:solidFill>
            </a:endParaRPr>
          </a:p>
          <a:p>
            <a:pPr algn="l"/>
            <a:r>
              <a:rPr lang="de-CH" sz="2200" dirty="0">
                <a:solidFill>
                  <a:srgbClr val="FFFFFF"/>
                </a:solidFill>
              </a:rPr>
              <a:t>11.03.2022</a:t>
            </a:r>
          </a:p>
        </p:txBody>
      </p:sp>
    </p:spTree>
    <p:extLst>
      <p:ext uri="{BB962C8B-B14F-4D97-AF65-F5344CB8AC3E}">
        <p14:creationId xmlns:p14="http://schemas.microsoft.com/office/powerpoint/2010/main" val="129663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554-1196-477E-8097-A0475B0E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180890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99E8-B980-4185-BFC8-A118A99E1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58812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A74B-025D-41D3-A97A-823A2501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C40D-326F-480A-96C5-6BF2E7FB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Absichten und Vorgehen</a:t>
            </a:r>
          </a:p>
          <a:p>
            <a:r>
              <a:rPr lang="de-CH" dirty="0"/>
              <a:t>Ergebnisse</a:t>
            </a:r>
          </a:p>
          <a:p>
            <a:pPr lvl="1"/>
            <a:r>
              <a:rPr lang="de-CH" dirty="0"/>
              <a:t>Vergleich</a:t>
            </a:r>
          </a:p>
          <a:p>
            <a:pPr lvl="1"/>
            <a:r>
              <a:rPr lang="de-CH" dirty="0"/>
              <a:t>Zukunftsvision der Fahrzeughersteller</a:t>
            </a:r>
          </a:p>
          <a:p>
            <a:pPr lvl="1"/>
            <a:r>
              <a:rPr lang="de-CH" dirty="0"/>
              <a:t>AC, DC und bidirektionales Laden</a:t>
            </a:r>
          </a:p>
          <a:p>
            <a:pPr lvl="1"/>
            <a:r>
              <a:rPr lang="de-CH" dirty="0"/>
              <a:t>Probefahrt</a:t>
            </a:r>
          </a:p>
          <a:p>
            <a:pPr lvl="1"/>
            <a:r>
              <a:rPr lang="de-CH" dirty="0"/>
              <a:t>A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Routeplanner</a:t>
            </a:r>
            <a:r>
              <a:rPr lang="de-CH" dirty="0"/>
              <a:t> (ABRP)</a:t>
            </a:r>
          </a:p>
          <a:p>
            <a:r>
              <a:rPr lang="de-CH" dirty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213995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6F8D-10E6-4E73-BFBC-316212E5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Absichten und 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0895-90FC-43A7-BD55-7AB6B5EFD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Was wollte ich wissen?</a:t>
            </a:r>
          </a:p>
          <a:p>
            <a:r>
              <a:rPr lang="de-CH" dirty="0"/>
              <a:t>Was hat mich dazu bewegt?</a:t>
            </a:r>
          </a:p>
          <a:p>
            <a:r>
              <a:rPr lang="de-CH" dirty="0"/>
              <a:t>Wie bin ich vorgegangen?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634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2F1B-C836-4343-8CEC-F9D393AE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90763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7418-5C55-4FED-99BA-82DC03C7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A4C4B8-867D-4864-B894-7FFA45A78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618142"/>
              </p:ext>
            </p:extLst>
          </p:nvPr>
        </p:nvGraphicFramePr>
        <p:xfrm>
          <a:off x="458788" y="1949450"/>
          <a:ext cx="11274425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467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EC2C-CC6E-4113-AFA7-C3E2E59D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Zukunftsvision der Fahrzeughersteller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8F1D-1B7E-4D7C-8674-9DD1B351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Bis 2050 CO</a:t>
            </a:r>
            <a:r>
              <a:rPr lang="de-CH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lang="de-CH" dirty="0"/>
              <a:t>-Neutral werden</a:t>
            </a:r>
          </a:p>
          <a:p>
            <a:r>
              <a:rPr lang="de-CH" dirty="0"/>
              <a:t>Elektroautoproduktion</a:t>
            </a:r>
          </a:p>
          <a:p>
            <a:r>
              <a:rPr lang="de-CH" dirty="0"/>
              <a:t>Synthetischen Treibstoff (Porsche und Mazda)</a:t>
            </a:r>
          </a:p>
        </p:txBody>
      </p:sp>
    </p:spTree>
    <p:extLst>
      <p:ext uri="{BB962C8B-B14F-4D97-AF65-F5344CB8AC3E}">
        <p14:creationId xmlns:p14="http://schemas.microsoft.com/office/powerpoint/2010/main" val="369477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BF4F-23DE-4505-9792-95054BCC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AC, DC und bidirektionales Laden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D62F-B857-43F7-ADFE-5AA03FE7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Unterschied von AC und DC</a:t>
            </a:r>
          </a:p>
          <a:p>
            <a:r>
              <a:rPr lang="de-CH" dirty="0"/>
              <a:t>Vorteile und Entwicklung vom bidirektionalen Laden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4881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80F9-B70B-492A-94F8-A91DBBA4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Probefahrt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8DD1-A65D-4DA1-8776-D5036E3C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Erlebnis</a:t>
            </a:r>
          </a:p>
          <a:p>
            <a:r>
              <a:rPr lang="de-CH" dirty="0"/>
              <a:t>Erfahrungen</a:t>
            </a:r>
          </a:p>
          <a:p>
            <a:pPr lvl="1"/>
            <a:r>
              <a:rPr lang="de-CH" dirty="0"/>
              <a:t>Rekuperation</a:t>
            </a:r>
          </a:p>
          <a:p>
            <a:pPr lvl="1"/>
            <a:r>
              <a:rPr lang="de-CH" dirty="0"/>
              <a:t>Drehmoment</a:t>
            </a:r>
          </a:p>
          <a:p>
            <a:pPr lvl="1"/>
            <a:r>
              <a:rPr lang="de-CH" dirty="0"/>
              <a:t>Fahrzeug aufladen</a:t>
            </a:r>
          </a:p>
        </p:txBody>
      </p:sp>
    </p:spTree>
    <p:extLst>
      <p:ext uri="{BB962C8B-B14F-4D97-AF65-F5344CB8AC3E}">
        <p14:creationId xmlns:p14="http://schemas.microsoft.com/office/powerpoint/2010/main" val="251780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2B8B-7C13-47F2-80A6-DD6E3A7C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Routeplanner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D06A-A905-43F5-847C-49624C09E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Das Google Maps für Elektrofahrzeuge</a:t>
            </a:r>
            <a:endParaRPr lang="de-CH" dirty="0">
              <a:hlinkClick r:id="rId2"/>
            </a:endParaRPr>
          </a:p>
          <a:p>
            <a:r>
              <a:rPr lang="de-CH" dirty="0">
                <a:hlinkClick r:id="rId2"/>
              </a:rPr>
              <a:t>https://abetterrouteplanner.com/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336254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AvenirNext LT Pro Medium</vt:lpstr>
      <vt:lpstr>Sabon Next LT</vt:lpstr>
      <vt:lpstr>DappledVTI</vt:lpstr>
      <vt:lpstr>Elektroautos und die Klimafreundlichkeit</vt:lpstr>
      <vt:lpstr>Inhaltsverzeichnis</vt:lpstr>
      <vt:lpstr>Absichten und Vorgehen</vt:lpstr>
      <vt:lpstr>Ergebnisse</vt:lpstr>
      <vt:lpstr>Vergleich</vt:lpstr>
      <vt:lpstr>Zukunftsvision der Fahrzeughersteller</vt:lpstr>
      <vt:lpstr>AC, DC und bidirektionales Laden</vt:lpstr>
      <vt:lpstr>Probefahrt</vt:lpstr>
      <vt:lpstr>A Better Routeplanner</vt:lpstr>
      <vt:lpstr>Reflexion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Elektroautos und die Klimafreundlichkeit</dc:title>
  <dc:creator>Bleron Redjepi</dc:creator>
  <cp:lastModifiedBy>Bleron Redjepi</cp:lastModifiedBy>
  <cp:revision>5</cp:revision>
  <dcterms:created xsi:type="dcterms:W3CDTF">2022-03-01T12:41:44Z</dcterms:created>
  <dcterms:modified xsi:type="dcterms:W3CDTF">2022-03-10T21:34:27Z</dcterms:modified>
</cp:coreProperties>
</file>