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97" r:id="rId5"/>
    <p:sldId id="261" r:id="rId6"/>
    <p:sldId id="367" r:id="rId7"/>
    <p:sldId id="396" r:id="rId8"/>
    <p:sldId id="383" r:id="rId9"/>
    <p:sldId id="343" r:id="rId10"/>
    <p:sldId id="344" r:id="rId11"/>
    <p:sldId id="260" r:id="rId12"/>
    <p:sldId id="301" r:id="rId13"/>
    <p:sldId id="358" r:id="rId14"/>
    <p:sldId id="386" r:id="rId15"/>
    <p:sldId id="303" r:id="rId16"/>
    <p:sldId id="304" r:id="rId17"/>
    <p:sldId id="387" r:id="rId18"/>
    <p:sldId id="388" r:id="rId19"/>
    <p:sldId id="389" r:id="rId20"/>
    <p:sldId id="397" r:id="rId21"/>
    <p:sldId id="298" r:id="rId22"/>
    <p:sldId id="384" r:id="rId23"/>
    <p:sldId id="345" r:id="rId24"/>
    <p:sldId id="346" r:id="rId25"/>
    <p:sldId id="390" r:id="rId26"/>
    <p:sldId id="391" r:id="rId27"/>
    <p:sldId id="392" r:id="rId28"/>
    <p:sldId id="393" r:id="rId29"/>
    <p:sldId id="394" r:id="rId30"/>
    <p:sldId id="428" r:id="rId31"/>
    <p:sldId id="398" r:id="rId32"/>
    <p:sldId id="399" r:id="rId33"/>
    <p:sldId id="400" r:id="rId34"/>
    <p:sldId id="401" r:id="rId35"/>
    <p:sldId id="402" r:id="rId36"/>
    <p:sldId id="430" r:id="rId37"/>
    <p:sldId id="431" r:id="rId38"/>
    <p:sldId id="432" r:id="rId39"/>
    <p:sldId id="433" r:id="rId40"/>
    <p:sldId id="403" r:id="rId41"/>
    <p:sldId id="434" r:id="rId42"/>
    <p:sldId id="267" r:id="rId43"/>
    <p:sldId id="274" r:id="rId44"/>
  </p:sldIdLst>
  <p:sldSz cx="9144000" cy="5143500"/>
  <p:notesSz cx="6858000" cy="9144000"/>
  <p:embeddedFontLst>
    <p:embeddedFont>
      <p:font typeface="Raleway"/>
      <p:regular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font" Target="fonts/font1.fntdata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39d2a0b2ef_1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39d2a0b2ef_1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25" name="Shape 2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Google Shape;2526;g165fe42f8b5_0_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7" name="Google Shape;2527;g165fe42f8b5_0_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65ed8479eb_3_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65ed8479eb_3_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65ed8479eb_0_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65ed8479eb_0_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65ed8479eb_3_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65ed8479eb_3_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65ed8479eb_0_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65ed8479eb_0_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65ed8479eb_1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65ed8479eb_1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65ed8479eb_1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65ed8479eb_1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65ed8479eb_4_4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165ed8479eb_4_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>
            <p:ph type="pic" idx="2"/>
          </p:nvPr>
        </p:nvSpPr>
        <p:spPr>
          <a:xfrm>
            <a:off x="5482926" y="0"/>
            <a:ext cx="2949900" cy="4604400"/>
          </a:xfrm>
          <a:prstGeom prst="rect">
            <a:avLst/>
          </a:prstGeom>
          <a:noFill/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20000" y="1655600"/>
            <a:ext cx="3661800" cy="18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400"/>
              <a:buNone/>
              <a:defRPr sz="4400"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720000" y="3492075"/>
            <a:ext cx="2843100" cy="81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type="sldNum" idx="12"/>
          </p:nvPr>
        </p:nvSpPr>
        <p:spPr>
          <a:xfrm>
            <a:off x="720025" y="4604400"/>
            <a:ext cx="255600" cy="2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buNone/>
              <a:defRPr sz="800" b="1"/>
            </a:lvl1pPr>
            <a:lvl2pPr lvl="1" algn="l">
              <a:buNone/>
              <a:defRPr sz="800" b="1"/>
            </a:lvl2pPr>
            <a:lvl3pPr lvl="2" algn="l">
              <a:buNone/>
              <a:defRPr sz="800" b="1"/>
            </a:lvl3pPr>
            <a:lvl4pPr lvl="3" algn="l">
              <a:buNone/>
              <a:defRPr sz="800" b="1"/>
            </a:lvl4pPr>
            <a:lvl5pPr lvl="4" algn="l">
              <a:buNone/>
              <a:defRPr sz="800" b="1"/>
            </a:lvl5pPr>
            <a:lvl6pPr lvl="5" algn="l">
              <a:buNone/>
              <a:defRPr sz="800" b="1"/>
            </a:lvl6pPr>
            <a:lvl7pPr lvl="6" algn="l">
              <a:buNone/>
              <a:defRPr sz="800" b="1"/>
            </a:lvl7pPr>
            <a:lvl8pPr lvl="7" algn="l">
              <a:buNone/>
              <a:defRPr sz="800" b="1"/>
            </a:lvl8pPr>
            <a:lvl9pPr lvl="8" algn="l">
              <a:buNone/>
              <a:defRPr sz="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14" name="Google Shape;14;p2"/>
          <p:cNvSpPr/>
          <p:nvPr/>
        </p:nvSpPr>
        <p:spPr>
          <a:xfrm>
            <a:off x="721525" y="4872525"/>
            <a:ext cx="252600" cy="2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" name="Google Shape;15;p2"/>
          <p:cNvGrpSpPr/>
          <p:nvPr/>
        </p:nvGrpSpPr>
        <p:grpSpPr>
          <a:xfrm>
            <a:off x="213175" y="0"/>
            <a:ext cx="459527" cy="929100"/>
            <a:chOff x="213175" y="0"/>
            <a:chExt cx="459527" cy="929100"/>
          </a:xfrm>
        </p:grpSpPr>
        <p:sp>
          <p:nvSpPr>
            <p:cNvPr id="16" name="Google Shape;16;p2"/>
            <p:cNvSpPr/>
            <p:nvPr/>
          </p:nvSpPr>
          <p:spPr>
            <a:xfrm>
              <a:off x="586803" y="0"/>
              <a:ext cx="85899" cy="85946"/>
            </a:xfrm>
            <a:custGeom>
              <a:avLst/>
              <a:gdLst/>
              <a:ahLst/>
              <a:cxnLst/>
              <a:rect l="l" t="t" r="r" b="b"/>
              <a:pathLst>
                <a:path w="1833" h="1834" extrusionOk="0">
                  <a:moveTo>
                    <a:pt x="916" y="1"/>
                  </a:moveTo>
                  <a:cubicBezTo>
                    <a:pt x="411" y="1"/>
                    <a:pt x="0" y="412"/>
                    <a:pt x="0" y="918"/>
                  </a:cubicBezTo>
                  <a:cubicBezTo>
                    <a:pt x="0" y="1422"/>
                    <a:pt x="411" y="1834"/>
                    <a:pt x="916" y="1834"/>
                  </a:cubicBezTo>
                  <a:cubicBezTo>
                    <a:pt x="1422" y="1834"/>
                    <a:pt x="1833" y="1424"/>
                    <a:pt x="1833" y="918"/>
                  </a:cubicBezTo>
                  <a:cubicBezTo>
                    <a:pt x="1833" y="412"/>
                    <a:pt x="1422" y="1"/>
                    <a:pt x="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86803" y="168706"/>
              <a:ext cx="85899" cy="85852"/>
            </a:xfrm>
            <a:custGeom>
              <a:avLst/>
              <a:gdLst/>
              <a:ahLst/>
              <a:cxnLst/>
              <a:rect l="l" t="t" r="r" b="b"/>
              <a:pathLst>
                <a:path w="1833" h="1832" extrusionOk="0">
                  <a:moveTo>
                    <a:pt x="916" y="0"/>
                  </a:moveTo>
                  <a:cubicBezTo>
                    <a:pt x="411" y="0"/>
                    <a:pt x="0" y="410"/>
                    <a:pt x="0" y="916"/>
                  </a:cubicBezTo>
                  <a:cubicBezTo>
                    <a:pt x="0" y="1422"/>
                    <a:pt x="411" y="1831"/>
                    <a:pt x="916" y="1831"/>
                  </a:cubicBezTo>
                  <a:cubicBezTo>
                    <a:pt x="1422" y="1831"/>
                    <a:pt x="1833" y="1422"/>
                    <a:pt x="1833" y="916"/>
                  </a:cubicBezTo>
                  <a:cubicBezTo>
                    <a:pt x="1833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86803" y="337365"/>
              <a:ext cx="85899" cy="85852"/>
            </a:xfrm>
            <a:custGeom>
              <a:avLst/>
              <a:gdLst/>
              <a:ahLst/>
              <a:cxnLst/>
              <a:rect l="l" t="t" r="r" b="b"/>
              <a:pathLst>
                <a:path w="1833" h="1832" extrusionOk="0">
                  <a:moveTo>
                    <a:pt x="916" y="0"/>
                  </a:moveTo>
                  <a:cubicBezTo>
                    <a:pt x="411" y="0"/>
                    <a:pt x="0" y="410"/>
                    <a:pt x="0" y="916"/>
                  </a:cubicBezTo>
                  <a:cubicBezTo>
                    <a:pt x="0" y="1422"/>
                    <a:pt x="411" y="1831"/>
                    <a:pt x="916" y="1831"/>
                  </a:cubicBezTo>
                  <a:cubicBezTo>
                    <a:pt x="1422" y="1831"/>
                    <a:pt x="1833" y="1422"/>
                    <a:pt x="1833" y="916"/>
                  </a:cubicBezTo>
                  <a:cubicBezTo>
                    <a:pt x="1833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86803" y="505930"/>
              <a:ext cx="85899" cy="85946"/>
            </a:xfrm>
            <a:custGeom>
              <a:avLst/>
              <a:gdLst/>
              <a:ahLst/>
              <a:cxnLst/>
              <a:rect l="l" t="t" r="r" b="b"/>
              <a:pathLst>
                <a:path w="1833" h="1834" extrusionOk="0">
                  <a:moveTo>
                    <a:pt x="916" y="1"/>
                  </a:moveTo>
                  <a:cubicBezTo>
                    <a:pt x="411" y="1"/>
                    <a:pt x="0" y="410"/>
                    <a:pt x="0" y="916"/>
                  </a:cubicBezTo>
                  <a:cubicBezTo>
                    <a:pt x="0" y="1422"/>
                    <a:pt x="411" y="1833"/>
                    <a:pt x="916" y="1833"/>
                  </a:cubicBezTo>
                  <a:cubicBezTo>
                    <a:pt x="1422" y="1833"/>
                    <a:pt x="1833" y="1422"/>
                    <a:pt x="1833" y="916"/>
                  </a:cubicBezTo>
                  <a:cubicBezTo>
                    <a:pt x="1833" y="410"/>
                    <a:pt x="1422" y="1"/>
                    <a:pt x="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86803" y="674589"/>
              <a:ext cx="85899" cy="85852"/>
            </a:xfrm>
            <a:custGeom>
              <a:avLst/>
              <a:gdLst/>
              <a:ahLst/>
              <a:cxnLst/>
              <a:rect l="l" t="t" r="r" b="b"/>
              <a:pathLst>
                <a:path w="1833" h="1832" extrusionOk="0">
                  <a:moveTo>
                    <a:pt x="916" y="1"/>
                  </a:moveTo>
                  <a:cubicBezTo>
                    <a:pt x="411" y="1"/>
                    <a:pt x="0" y="410"/>
                    <a:pt x="0" y="916"/>
                  </a:cubicBezTo>
                  <a:cubicBezTo>
                    <a:pt x="0" y="1422"/>
                    <a:pt x="411" y="1832"/>
                    <a:pt x="916" y="1832"/>
                  </a:cubicBezTo>
                  <a:cubicBezTo>
                    <a:pt x="1422" y="1832"/>
                    <a:pt x="1833" y="1422"/>
                    <a:pt x="1833" y="916"/>
                  </a:cubicBezTo>
                  <a:cubicBezTo>
                    <a:pt x="1833" y="410"/>
                    <a:pt x="1422" y="1"/>
                    <a:pt x="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86803" y="843201"/>
              <a:ext cx="85899" cy="85899"/>
            </a:xfrm>
            <a:custGeom>
              <a:avLst/>
              <a:gdLst/>
              <a:ahLst/>
              <a:cxnLst/>
              <a:rect l="l" t="t" r="r" b="b"/>
              <a:pathLst>
                <a:path w="1833" h="1833" extrusionOk="0">
                  <a:moveTo>
                    <a:pt x="916" y="0"/>
                  </a:moveTo>
                  <a:cubicBezTo>
                    <a:pt x="411" y="0"/>
                    <a:pt x="0" y="411"/>
                    <a:pt x="0" y="917"/>
                  </a:cubicBezTo>
                  <a:cubicBezTo>
                    <a:pt x="0" y="1422"/>
                    <a:pt x="411" y="1833"/>
                    <a:pt x="916" y="1833"/>
                  </a:cubicBezTo>
                  <a:cubicBezTo>
                    <a:pt x="1422" y="1833"/>
                    <a:pt x="1833" y="1422"/>
                    <a:pt x="1833" y="917"/>
                  </a:cubicBezTo>
                  <a:cubicBezTo>
                    <a:pt x="1833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00012" y="0"/>
              <a:ext cx="85852" cy="85946"/>
            </a:xfrm>
            <a:custGeom>
              <a:avLst/>
              <a:gdLst/>
              <a:ahLst/>
              <a:cxnLst/>
              <a:rect l="l" t="t" r="r" b="b"/>
              <a:pathLst>
                <a:path w="1832" h="1834" extrusionOk="0">
                  <a:moveTo>
                    <a:pt x="916" y="1"/>
                  </a:moveTo>
                  <a:cubicBezTo>
                    <a:pt x="410" y="1"/>
                    <a:pt x="1" y="412"/>
                    <a:pt x="1" y="918"/>
                  </a:cubicBezTo>
                  <a:cubicBezTo>
                    <a:pt x="1" y="1422"/>
                    <a:pt x="410" y="1834"/>
                    <a:pt x="916" y="1834"/>
                  </a:cubicBezTo>
                  <a:cubicBezTo>
                    <a:pt x="1422" y="1834"/>
                    <a:pt x="1832" y="1424"/>
                    <a:pt x="1832" y="918"/>
                  </a:cubicBezTo>
                  <a:cubicBezTo>
                    <a:pt x="1832" y="412"/>
                    <a:pt x="1422" y="1"/>
                    <a:pt x="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0012" y="168706"/>
              <a:ext cx="85852" cy="85852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0"/>
                  </a:moveTo>
                  <a:cubicBezTo>
                    <a:pt x="410" y="0"/>
                    <a:pt x="1" y="410"/>
                    <a:pt x="1" y="916"/>
                  </a:cubicBezTo>
                  <a:cubicBezTo>
                    <a:pt x="1" y="1422"/>
                    <a:pt x="410" y="1831"/>
                    <a:pt x="916" y="1831"/>
                  </a:cubicBezTo>
                  <a:cubicBezTo>
                    <a:pt x="1422" y="1831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00012" y="337365"/>
              <a:ext cx="85852" cy="85852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0"/>
                  </a:moveTo>
                  <a:cubicBezTo>
                    <a:pt x="410" y="0"/>
                    <a:pt x="1" y="410"/>
                    <a:pt x="1" y="916"/>
                  </a:cubicBezTo>
                  <a:cubicBezTo>
                    <a:pt x="1" y="1422"/>
                    <a:pt x="410" y="1831"/>
                    <a:pt x="916" y="1831"/>
                  </a:cubicBezTo>
                  <a:cubicBezTo>
                    <a:pt x="1422" y="1831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00012" y="505930"/>
              <a:ext cx="85852" cy="85946"/>
            </a:xfrm>
            <a:custGeom>
              <a:avLst/>
              <a:gdLst/>
              <a:ahLst/>
              <a:cxnLst/>
              <a:rect l="l" t="t" r="r" b="b"/>
              <a:pathLst>
                <a:path w="1832" h="1834" extrusionOk="0">
                  <a:moveTo>
                    <a:pt x="916" y="1"/>
                  </a:moveTo>
                  <a:cubicBezTo>
                    <a:pt x="410" y="1"/>
                    <a:pt x="1" y="410"/>
                    <a:pt x="1" y="916"/>
                  </a:cubicBezTo>
                  <a:cubicBezTo>
                    <a:pt x="1" y="1422"/>
                    <a:pt x="410" y="1833"/>
                    <a:pt x="916" y="1833"/>
                  </a:cubicBezTo>
                  <a:cubicBezTo>
                    <a:pt x="1422" y="1833"/>
                    <a:pt x="1832" y="1422"/>
                    <a:pt x="1832" y="916"/>
                  </a:cubicBezTo>
                  <a:cubicBezTo>
                    <a:pt x="1832" y="410"/>
                    <a:pt x="1422" y="1"/>
                    <a:pt x="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00012" y="674589"/>
              <a:ext cx="85852" cy="85852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1"/>
                  </a:moveTo>
                  <a:cubicBezTo>
                    <a:pt x="410" y="1"/>
                    <a:pt x="1" y="410"/>
                    <a:pt x="1" y="916"/>
                  </a:cubicBezTo>
                  <a:cubicBezTo>
                    <a:pt x="1" y="1422"/>
                    <a:pt x="410" y="1832"/>
                    <a:pt x="916" y="1832"/>
                  </a:cubicBezTo>
                  <a:cubicBezTo>
                    <a:pt x="1422" y="1832"/>
                    <a:pt x="1832" y="1422"/>
                    <a:pt x="1832" y="916"/>
                  </a:cubicBezTo>
                  <a:cubicBezTo>
                    <a:pt x="1832" y="410"/>
                    <a:pt x="1422" y="1"/>
                    <a:pt x="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00012" y="843201"/>
              <a:ext cx="85852" cy="85899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0" y="0"/>
                    <a:pt x="1" y="411"/>
                    <a:pt x="1" y="917"/>
                  </a:cubicBezTo>
                  <a:cubicBezTo>
                    <a:pt x="1" y="1422"/>
                    <a:pt x="410" y="1833"/>
                    <a:pt x="916" y="1833"/>
                  </a:cubicBezTo>
                  <a:cubicBezTo>
                    <a:pt x="1422" y="1833"/>
                    <a:pt x="1832" y="1422"/>
                    <a:pt x="1832" y="917"/>
                  </a:cubicBezTo>
                  <a:cubicBezTo>
                    <a:pt x="1832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13175" y="0"/>
              <a:ext cx="85852" cy="85946"/>
            </a:xfrm>
            <a:custGeom>
              <a:avLst/>
              <a:gdLst/>
              <a:ahLst/>
              <a:cxnLst/>
              <a:rect l="l" t="t" r="r" b="b"/>
              <a:pathLst>
                <a:path w="1832" h="1834" extrusionOk="0">
                  <a:moveTo>
                    <a:pt x="916" y="1"/>
                  </a:moveTo>
                  <a:cubicBezTo>
                    <a:pt x="410" y="1"/>
                    <a:pt x="0" y="412"/>
                    <a:pt x="0" y="918"/>
                  </a:cubicBezTo>
                  <a:cubicBezTo>
                    <a:pt x="0" y="1422"/>
                    <a:pt x="410" y="1834"/>
                    <a:pt x="916" y="1834"/>
                  </a:cubicBezTo>
                  <a:cubicBezTo>
                    <a:pt x="1422" y="1834"/>
                    <a:pt x="1832" y="1424"/>
                    <a:pt x="1832" y="918"/>
                  </a:cubicBezTo>
                  <a:cubicBezTo>
                    <a:pt x="1832" y="412"/>
                    <a:pt x="1422" y="1"/>
                    <a:pt x="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13175" y="168706"/>
              <a:ext cx="85852" cy="85852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0"/>
                  </a:moveTo>
                  <a:cubicBezTo>
                    <a:pt x="410" y="0"/>
                    <a:pt x="0" y="410"/>
                    <a:pt x="0" y="916"/>
                  </a:cubicBezTo>
                  <a:cubicBezTo>
                    <a:pt x="0" y="1422"/>
                    <a:pt x="410" y="1831"/>
                    <a:pt x="916" y="1831"/>
                  </a:cubicBezTo>
                  <a:cubicBezTo>
                    <a:pt x="1422" y="1831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3175" y="337365"/>
              <a:ext cx="85852" cy="85852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0"/>
                  </a:moveTo>
                  <a:cubicBezTo>
                    <a:pt x="410" y="0"/>
                    <a:pt x="0" y="410"/>
                    <a:pt x="0" y="916"/>
                  </a:cubicBezTo>
                  <a:cubicBezTo>
                    <a:pt x="0" y="1422"/>
                    <a:pt x="410" y="1831"/>
                    <a:pt x="916" y="1831"/>
                  </a:cubicBezTo>
                  <a:cubicBezTo>
                    <a:pt x="1422" y="1831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175" y="505930"/>
              <a:ext cx="85852" cy="85946"/>
            </a:xfrm>
            <a:custGeom>
              <a:avLst/>
              <a:gdLst/>
              <a:ahLst/>
              <a:cxnLst/>
              <a:rect l="l" t="t" r="r" b="b"/>
              <a:pathLst>
                <a:path w="1832" h="1834" extrusionOk="0">
                  <a:moveTo>
                    <a:pt x="916" y="1"/>
                  </a:moveTo>
                  <a:cubicBezTo>
                    <a:pt x="410" y="1"/>
                    <a:pt x="0" y="410"/>
                    <a:pt x="0" y="916"/>
                  </a:cubicBezTo>
                  <a:cubicBezTo>
                    <a:pt x="0" y="1422"/>
                    <a:pt x="410" y="1833"/>
                    <a:pt x="916" y="1833"/>
                  </a:cubicBezTo>
                  <a:cubicBezTo>
                    <a:pt x="1422" y="1833"/>
                    <a:pt x="1832" y="1422"/>
                    <a:pt x="1832" y="916"/>
                  </a:cubicBezTo>
                  <a:cubicBezTo>
                    <a:pt x="1832" y="410"/>
                    <a:pt x="1422" y="1"/>
                    <a:pt x="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13175" y="674589"/>
              <a:ext cx="85852" cy="85852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1"/>
                  </a:moveTo>
                  <a:cubicBezTo>
                    <a:pt x="410" y="1"/>
                    <a:pt x="0" y="410"/>
                    <a:pt x="0" y="916"/>
                  </a:cubicBezTo>
                  <a:cubicBezTo>
                    <a:pt x="0" y="1422"/>
                    <a:pt x="410" y="1832"/>
                    <a:pt x="916" y="1832"/>
                  </a:cubicBezTo>
                  <a:cubicBezTo>
                    <a:pt x="1422" y="1832"/>
                    <a:pt x="1832" y="1422"/>
                    <a:pt x="1832" y="916"/>
                  </a:cubicBezTo>
                  <a:cubicBezTo>
                    <a:pt x="1832" y="410"/>
                    <a:pt x="1422" y="1"/>
                    <a:pt x="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13175" y="843201"/>
              <a:ext cx="85852" cy="85899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0" y="0"/>
                    <a:pt x="0" y="411"/>
                    <a:pt x="0" y="917"/>
                  </a:cubicBezTo>
                  <a:cubicBezTo>
                    <a:pt x="0" y="1422"/>
                    <a:pt x="410" y="1833"/>
                    <a:pt x="916" y="1833"/>
                  </a:cubicBezTo>
                  <a:cubicBezTo>
                    <a:pt x="1422" y="1833"/>
                    <a:pt x="1832" y="1422"/>
                    <a:pt x="1832" y="917"/>
                  </a:cubicBezTo>
                  <a:cubicBezTo>
                    <a:pt x="1832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4770200" y="4816125"/>
            <a:ext cx="974714" cy="393601"/>
            <a:chOff x="4770200" y="4816125"/>
            <a:chExt cx="974714" cy="393601"/>
          </a:xfrm>
        </p:grpSpPr>
        <p:sp>
          <p:nvSpPr>
            <p:cNvPr id="35" name="Google Shape;35;p2"/>
            <p:cNvSpPr/>
            <p:nvPr/>
          </p:nvSpPr>
          <p:spPr>
            <a:xfrm>
              <a:off x="4770200" y="4816125"/>
              <a:ext cx="974714" cy="107409"/>
            </a:xfrm>
            <a:custGeom>
              <a:avLst/>
              <a:gdLst/>
              <a:ahLst/>
              <a:cxnLst/>
              <a:rect l="l" t="t" r="r" b="b"/>
              <a:pathLst>
                <a:path w="28759" h="2656" extrusionOk="0">
                  <a:moveTo>
                    <a:pt x="7952" y="1"/>
                  </a:moveTo>
                  <a:lnTo>
                    <a:pt x="3780" y="2076"/>
                  </a:lnTo>
                  <a:lnTo>
                    <a:pt x="0" y="195"/>
                  </a:lnTo>
                  <a:lnTo>
                    <a:pt x="0" y="774"/>
                  </a:lnTo>
                  <a:lnTo>
                    <a:pt x="3780" y="2656"/>
                  </a:lnTo>
                  <a:lnTo>
                    <a:pt x="7952" y="580"/>
                  </a:lnTo>
                  <a:lnTo>
                    <a:pt x="12123" y="2656"/>
                  </a:lnTo>
                  <a:lnTo>
                    <a:pt x="16294" y="580"/>
                  </a:lnTo>
                  <a:lnTo>
                    <a:pt x="20463" y="2656"/>
                  </a:lnTo>
                  <a:lnTo>
                    <a:pt x="24636" y="580"/>
                  </a:lnTo>
                  <a:lnTo>
                    <a:pt x="28758" y="2633"/>
                  </a:lnTo>
                  <a:lnTo>
                    <a:pt x="28758" y="2053"/>
                  </a:lnTo>
                  <a:lnTo>
                    <a:pt x="24636" y="1"/>
                  </a:lnTo>
                  <a:lnTo>
                    <a:pt x="20463" y="2076"/>
                  </a:lnTo>
                  <a:lnTo>
                    <a:pt x="16294" y="1"/>
                  </a:lnTo>
                  <a:lnTo>
                    <a:pt x="12123" y="2076"/>
                  </a:lnTo>
                  <a:lnTo>
                    <a:pt x="79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70200" y="4911522"/>
              <a:ext cx="974714" cy="107449"/>
            </a:xfrm>
            <a:custGeom>
              <a:avLst/>
              <a:gdLst/>
              <a:ahLst/>
              <a:cxnLst/>
              <a:rect l="l" t="t" r="r" b="b"/>
              <a:pathLst>
                <a:path w="28759" h="2657" extrusionOk="0">
                  <a:moveTo>
                    <a:pt x="7952" y="1"/>
                  </a:moveTo>
                  <a:lnTo>
                    <a:pt x="3780" y="2076"/>
                  </a:lnTo>
                  <a:lnTo>
                    <a:pt x="0" y="195"/>
                  </a:lnTo>
                  <a:lnTo>
                    <a:pt x="0" y="774"/>
                  </a:lnTo>
                  <a:lnTo>
                    <a:pt x="3780" y="2657"/>
                  </a:lnTo>
                  <a:lnTo>
                    <a:pt x="7952" y="581"/>
                  </a:lnTo>
                  <a:lnTo>
                    <a:pt x="12123" y="2657"/>
                  </a:lnTo>
                  <a:lnTo>
                    <a:pt x="16294" y="581"/>
                  </a:lnTo>
                  <a:lnTo>
                    <a:pt x="20463" y="2657"/>
                  </a:lnTo>
                  <a:lnTo>
                    <a:pt x="24636" y="581"/>
                  </a:lnTo>
                  <a:lnTo>
                    <a:pt x="28758" y="2632"/>
                  </a:lnTo>
                  <a:lnTo>
                    <a:pt x="28758" y="2053"/>
                  </a:lnTo>
                  <a:lnTo>
                    <a:pt x="24636" y="1"/>
                  </a:lnTo>
                  <a:lnTo>
                    <a:pt x="20463" y="2076"/>
                  </a:lnTo>
                  <a:lnTo>
                    <a:pt x="16294" y="1"/>
                  </a:lnTo>
                  <a:lnTo>
                    <a:pt x="12123" y="2076"/>
                  </a:lnTo>
                  <a:lnTo>
                    <a:pt x="79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770200" y="5006960"/>
              <a:ext cx="974714" cy="107409"/>
            </a:xfrm>
            <a:custGeom>
              <a:avLst/>
              <a:gdLst/>
              <a:ahLst/>
              <a:cxnLst/>
              <a:rect l="l" t="t" r="r" b="b"/>
              <a:pathLst>
                <a:path w="28759" h="2656" extrusionOk="0">
                  <a:moveTo>
                    <a:pt x="7952" y="1"/>
                  </a:moveTo>
                  <a:lnTo>
                    <a:pt x="3780" y="2076"/>
                  </a:lnTo>
                  <a:lnTo>
                    <a:pt x="0" y="193"/>
                  </a:lnTo>
                  <a:lnTo>
                    <a:pt x="0" y="774"/>
                  </a:lnTo>
                  <a:lnTo>
                    <a:pt x="3780" y="2655"/>
                  </a:lnTo>
                  <a:lnTo>
                    <a:pt x="7952" y="580"/>
                  </a:lnTo>
                  <a:lnTo>
                    <a:pt x="12123" y="2655"/>
                  </a:lnTo>
                  <a:lnTo>
                    <a:pt x="16294" y="580"/>
                  </a:lnTo>
                  <a:lnTo>
                    <a:pt x="20463" y="2655"/>
                  </a:lnTo>
                  <a:lnTo>
                    <a:pt x="24636" y="580"/>
                  </a:lnTo>
                  <a:lnTo>
                    <a:pt x="28758" y="2632"/>
                  </a:lnTo>
                  <a:lnTo>
                    <a:pt x="28758" y="2052"/>
                  </a:lnTo>
                  <a:lnTo>
                    <a:pt x="24636" y="1"/>
                  </a:lnTo>
                  <a:lnTo>
                    <a:pt x="20463" y="2076"/>
                  </a:lnTo>
                  <a:lnTo>
                    <a:pt x="16294" y="1"/>
                  </a:lnTo>
                  <a:lnTo>
                    <a:pt x="12123" y="2076"/>
                  </a:lnTo>
                  <a:lnTo>
                    <a:pt x="79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70200" y="5102357"/>
              <a:ext cx="974714" cy="107368"/>
            </a:xfrm>
            <a:custGeom>
              <a:avLst/>
              <a:gdLst/>
              <a:ahLst/>
              <a:cxnLst/>
              <a:rect l="l" t="t" r="r" b="b"/>
              <a:pathLst>
                <a:path w="28759" h="2655" extrusionOk="0">
                  <a:moveTo>
                    <a:pt x="7952" y="0"/>
                  </a:moveTo>
                  <a:lnTo>
                    <a:pt x="3780" y="2076"/>
                  </a:lnTo>
                  <a:lnTo>
                    <a:pt x="0" y="194"/>
                  </a:lnTo>
                  <a:lnTo>
                    <a:pt x="0" y="774"/>
                  </a:lnTo>
                  <a:lnTo>
                    <a:pt x="3780" y="2655"/>
                  </a:lnTo>
                  <a:lnTo>
                    <a:pt x="7952" y="579"/>
                  </a:lnTo>
                  <a:lnTo>
                    <a:pt x="12123" y="2655"/>
                  </a:lnTo>
                  <a:lnTo>
                    <a:pt x="16294" y="579"/>
                  </a:lnTo>
                  <a:lnTo>
                    <a:pt x="20463" y="2655"/>
                  </a:lnTo>
                  <a:lnTo>
                    <a:pt x="24636" y="579"/>
                  </a:lnTo>
                  <a:lnTo>
                    <a:pt x="28758" y="2632"/>
                  </a:lnTo>
                  <a:lnTo>
                    <a:pt x="28758" y="2053"/>
                  </a:lnTo>
                  <a:lnTo>
                    <a:pt x="24636" y="0"/>
                  </a:lnTo>
                  <a:lnTo>
                    <a:pt x="20463" y="2076"/>
                  </a:lnTo>
                  <a:lnTo>
                    <a:pt x="16294" y="0"/>
                  </a:lnTo>
                  <a:lnTo>
                    <a:pt x="12123" y="2076"/>
                  </a:lnTo>
                  <a:lnTo>
                    <a:pt x="79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 txBox="1"/>
          <p:nvPr>
            <p:ph type="title" hasCustomPrompt="1"/>
          </p:nvPr>
        </p:nvSpPr>
        <p:spPr>
          <a:xfrm>
            <a:off x="713232" y="2105250"/>
            <a:ext cx="4019400" cy="7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76" name="Google Shape;276;p11"/>
          <p:cNvSpPr txBox="1"/>
          <p:nvPr>
            <p:ph type="subTitle" idx="1"/>
          </p:nvPr>
        </p:nvSpPr>
        <p:spPr>
          <a:xfrm>
            <a:off x="713232" y="3029850"/>
            <a:ext cx="4038000" cy="73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77" name="Google Shape;277;p11"/>
          <p:cNvSpPr txBox="1"/>
          <p:nvPr>
            <p:ph type="sldNum" idx="12"/>
          </p:nvPr>
        </p:nvSpPr>
        <p:spPr>
          <a:xfrm>
            <a:off x="720025" y="4604400"/>
            <a:ext cx="512100" cy="2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800" b="1"/>
            </a:lvl1pPr>
            <a:lvl2pPr lvl="1" algn="l" rtl="0">
              <a:buNone/>
              <a:defRPr sz="800" b="1"/>
            </a:lvl2pPr>
            <a:lvl3pPr lvl="2" algn="l" rtl="0">
              <a:buNone/>
              <a:defRPr sz="800" b="1"/>
            </a:lvl3pPr>
            <a:lvl4pPr lvl="3" algn="l" rtl="0">
              <a:buNone/>
              <a:defRPr sz="800" b="1"/>
            </a:lvl4pPr>
            <a:lvl5pPr lvl="4" algn="l" rtl="0">
              <a:buNone/>
              <a:defRPr sz="800" b="1"/>
            </a:lvl5pPr>
            <a:lvl6pPr lvl="5" algn="l" rtl="0">
              <a:buNone/>
              <a:defRPr sz="800" b="1"/>
            </a:lvl6pPr>
            <a:lvl7pPr lvl="6" algn="l" rtl="0">
              <a:buNone/>
              <a:defRPr sz="800" b="1"/>
            </a:lvl7pPr>
            <a:lvl8pPr lvl="7" algn="l" rtl="0">
              <a:buNone/>
              <a:defRPr sz="800" b="1"/>
            </a:lvl8pPr>
            <a:lvl9pPr lvl="8" algn="l" rtl="0">
              <a:buNone/>
              <a:defRPr sz="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278" name="Google Shape;278;p11"/>
          <p:cNvSpPr/>
          <p:nvPr/>
        </p:nvSpPr>
        <p:spPr>
          <a:xfrm>
            <a:off x="721525" y="4872525"/>
            <a:ext cx="252600" cy="2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9" name="Google Shape;279;p11"/>
          <p:cNvSpPr/>
          <p:nvPr>
            <p:ph type="pic" idx="2"/>
          </p:nvPr>
        </p:nvSpPr>
        <p:spPr>
          <a:xfrm>
            <a:off x="5810525" y="0"/>
            <a:ext cx="2548500" cy="37911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80" name="Google Shape;280;p11"/>
          <p:cNvGrpSpPr/>
          <p:nvPr/>
        </p:nvGrpSpPr>
        <p:grpSpPr>
          <a:xfrm>
            <a:off x="-1525939" y="410087"/>
            <a:ext cx="2149593" cy="2149593"/>
            <a:chOff x="459250" y="486800"/>
            <a:chExt cx="1822925" cy="1822925"/>
          </a:xfrm>
        </p:grpSpPr>
        <p:sp>
          <p:nvSpPr>
            <p:cNvPr id="281" name="Google Shape;281;p11"/>
            <p:cNvSpPr/>
            <p:nvPr/>
          </p:nvSpPr>
          <p:spPr>
            <a:xfrm>
              <a:off x="459250" y="486800"/>
              <a:ext cx="1822925" cy="1822925"/>
            </a:xfrm>
            <a:custGeom>
              <a:avLst/>
              <a:gdLst/>
              <a:ahLst/>
              <a:cxnLst/>
              <a:rect l="l" t="t" r="r" b="b"/>
              <a:pathLst>
                <a:path w="72917" h="72917" extrusionOk="0">
                  <a:moveTo>
                    <a:pt x="36459" y="469"/>
                  </a:moveTo>
                  <a:cubicBezTo>
                    <a:pt x="56304" y="469"/>
                    <a:pt x="72448" y="16614"/>
                    <a:pt x="72448" y="36459"/>
                  </a:cubicBezTo>
                  <a:cubicBezTo>
                    <a:pt x="72448" y="56302"/>
                    <a:pt x="56303" y="72448"/>
                    <a:pt x="36459" y="72448"/>
                  </a:cubicBezTo>
                  <a:cubicBezTo>
                    <a:pt x="16614" y="72448"/>
                    <a:pt x="469" y="56302"/>
                    <a:pt x="469" y="36459"/>
                  </a:cubicBezTo>
                  <a:cubicBezTo>
                    <a:pt x="469" y="16614"/>
                    <a:pt x="16614" y="469"/>
                    <a:pt x="36459" y="469"/>
                  </a:cubicBezTo>
                  <a:close/>
                  <a:moveTo>
                    <a:pt x="36459" y="0"/>
                  </a:moveTo>
                  <a:cubicBezTo>
                    <a:pt x="16355" y="0"/>
                    <a:pt x="0" y="16355"/>
                    <a:pt x="0" y="36459"/>
                  </a:cubicBezTo>
                  <a:cubicBezTo>
                    <a:pt x="0" y="56561"/>
                    <a:pt x="16355" y="72916"/>
                    <a:pt x="36459" y="72916"/>
                  </a:cubicBezTo>
                  <a:cubicBezTo>
                    <a:pt x="56562" y="72916"/>
                    <a:pt x="72917" y="56563"/>
                    <a:pt x="72917" y="36459"/>
                  </a:cubicBezTo>
                  <a:cubicBezTo>
                    <a:pt x="72917" y="16355"/>
                    <a:pt x="56562" y="0"/>
                    <a:pt x="36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000"/>
                </a:solidFill>
              </a:endParaRPr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69100" y="596625"/>
              <a:ext cx="1603225" cy="1603250"/>
            </a:xfrm>
            <a:custGeom>
              <a:avLst/>
              <a:gdLst/>
              <a:ahLst/>
              <a:cxnLst/>
              <a:rect l="l" t="t" r="r" b="b"/>
              <a:pathLst>
                <a:path w="64129" h="64130" extrusionOk="0">
                  <a:moveTo>
                    <a:pt x="32065" y="471"/>
                  </a:moveTo>
                  <a:cubicBezTo>
                    <a:pt x="49487" y="471"/>
                    <a:pt x="63660" y="14644"/>
                    <a:pt x="63660" y="32066"/>
                  </a:cubicBezTo>
                  <a:cubicBezTo>
                    <a:pt x="63660" y="49488"/>
                    <a:pt x="49487" y="63661"/>
                    <a:pt x="32065" y="63661"/>
                  </a:cubicBezTo>
                  <a:cubicBezTo>
                    <a:pt x="14644" y="63661"/>
                    <a:pt x="470" y="49488"/>
                    <a:pt x="470" y="32066"/>
                  </a:cubicBezTo>
                  <a:cubicBezTo>
                    <a:pt x="470" y="14644"/>
                    <a:pt x="14644" y="471"/>
                    <a:pt x="32065" y="471"/>
                  </a:cubicBezTo>
                  <a:close/>
                  <a:moveTo>
                    <a:pt x="32065" y="1"/>
                  </a:moveTo>
                  <a:cubicBezTo>
                    <a:pt x="14385" y="1"/>
                    <a:pt x="0" y="14386"/>
                    <a:pt x="0" y="32066"/>
                  </a:cubicBezTo>
                  <a:cubicBezTo>
                    <a:pt x="0" y="49745"/>
                    <a:pt x="14385" y="64130"/>
                    <a:pt x="32065" y="64130"/>
                  </a:cubicBezTo>
                  <a:cubicBezTo>
                    <a:pt x="49746" y="64130"/>
                    <a:pt x="64129" y="49745"/>
                    <a:pt x="64129" y="32066"/>
                  </a:cubicBezTo>
                  <a:cubicBezTo>
                    <a:pt x="64129" y="14386"/>
                    <a:pt x="49746" y="1"/>
                    <a:pt x="32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000"/>
                </a:solidFill>
              </a:endParaRPr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678975" y="706525"/>
              <a:ext cx="1383500" cy="1383500"/>
            </a:xfrm>
            <a:custGeom>
              <a:avLst/>
              <a:gdLst/>
              <a:ahLst/>
              <a:cxnLst/>
              <a:rect l="l" t="t" r="r" b="b"/>
              <a:pathLst>
                <a:path w="55340" h="55340" extrusionOk="0">
                  <a:moveTo>
                    <a:pt x="27670" y="469"/>
                  </a:moveTo>
                  <a:cubicBezTo>
                    <a:pt x="42669" y="469"/>
                    <a:pt x="54870" y="12672"/>
                    <a:pt x="54870" y="27670"/>
                  </a:cubicBezTo>
                  <a:cubicBezTo>
                    <a:pt x="54870" y="42668"/>
                    <a:pt x="42669" y="54870"/>
                    <a:pt x="27670" y="54870"/>
                  </a:cubicBezTo>
                  <a:cubicBezTo>
                    <a:pt x="12672" y="54870"/>
                    <a:pt x="469" y="42668"/>
                    <a:pt x="469" y="27670"/>
                  </a:cubicBezTo>
                  <a:cubicBezTo>
                    <a:pt x="469" y="12672"/>
                    <a:pt x="12672" y="469"/>
                    <a:pt x="27670" y="469"/>
                  </a:cubicBezTo>
                  <a:close/>
                  <a:moveTo>
                    <a:pt x="27670" y="0"/>
                  </a:moveTo>
                  <a:cubicBezTo>
                    <a:pt x="12413" y="0"/>
                    <a:pt x="0" y="12413"/>
                    <a:pt x="0" y="27670"/>
                  </a:cubicBezTo>
                  <a:cubicBezTo>
                    <a:pt x="0" y="42927"/>
                    <a:pt x="12413" y="55340"/>
                    <a:pt x="27670" y="55340"/>
                  </a:cubicBezTo>
                  <a:cubicBezTo>
                    <a:pt x="42927" y="55340"/>
                    <a:pt x="55340" y="42927"/>
                    <a:pt x="55340" y="27670"/>
                  </a:cubicBezTo>
                  <a:cubicBezTo>
                    <a:pt x="55340" y="12413"/>
                    <a:pt x="42927" y="0"/>
                    <a:pt x="27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000"/>
                </a:solidFill>
              </a:endParaRPr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788825" y="816375"/>
              <a:ext cx="1163775" cy="1163775"/>
            </a:xfrm>
            <a:custGeom>
              <a:avLst/>
              <a:gdLst/>
              <a:ahLst/>
              <a:cxnLst/>
              <a:rect l="l" t="t" r="r" b="b"/>
              <a:pathLst>
                <a:path w="46551" h="46551" extrusionOk="0">
                  <a:moveTo>
                    <a:pt x="23276" y="470"/>
                  </a:moveTo>
                  <a:cubicBezTo>
                    <a:pt x="35851" y="470"/>
                    <a:pt x="46082" y="10701"/>
                    <a:pt x="46082" y="23276"/>
                  </a:cubicBezTo>
                  <a:cubicBezTo>
                    <a:pt x="46082" y="35851"/>
                    <a:pt x="35851" y="46082"/>
                    <a:pt x="23276" y="46082"/>
                  </a:cubicBezTo>
                  <a:cubicBezTo>
                    <a:pt x="10701" y="46082"/>
                    <a:pt x="470" y="35851"/>
                    <a:pt x="470" y="23276"/>
                  </a:cubicBezTo>
                  <a:cubicBezTo>
                    <a:pt x="470" y="10701"/>
                    <a:pt x="10701" y="470"/>
                    <a:pt x="23276" y="470"/>
                  </a:cubicBezTo>
                  <a:close/>
                  <a:moveTo>
                    <a:pt x="23276" y="0"/>
                  </a:moveTo>
                  <a:cubicBezTo>
                    <a:pt x="10442" y="0"/>
                    <a:pt x="0" y="10442"/>
                    <a:pt x="0" y="23276"/>
                  </a:cubicBezTo>
                  <a:cubicBezTo>
                    <a:pt x="0" y="36110"/>
                    <a:pt x="10442" y="46550"/>
                    <a:pt x="23276" y="46550"/>
                  </a:cubicBezTo>
                  <a:cubicBezTo>
                    <a:pt x="36110" y="46550"/>
                    <a:pt x="46551" y="36110"/>
                    <a:pt x="46551" y="23276"/>
                  </a:cubicBezTo>
                  <a:cubicBezTo>
                    <a:pt x="46551" y="10442"/>
                    <a:pt x="36110" y="0"/>
                    <a:pt x="23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000"/>
                </a:solidFill>
              </a:endParaRPr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898700" y="926250"/>
              <a:ext cx="944050" cy="944050"/>
            </a:xfrm>
            <a:custGeom>
              <a:avLst/>
              <a:gdLst/>
              <a:ahLst/>
              <a:cxnLst/>
              <a:rect l="l" t="t" r="r" b="b"/>
              <a:pathLst>
                <a:path w="37762" h="37762" extrusionOk="0">
                  <a:moveTo>
                    <a:pt x="18881" y="469"/>
                  </a:moveTo>
                  <a:cubicBezTo>
                    <a:pt x="29033" y="469"/>
                    <a:pt x="37292" y="8728"/>
                    <a:pt x="37292" y="18881"/>
                  </a:cubicBezTo>
                  <a:cubicBezTo>
                    <a:pt x="37292" y="29033"/>
                    <a:pt x="29033" y="37291"/>
                    <a:pt x="18881" y="37291"/>
                  </a:cubicBezTo>
                  <a:cubicBezTo>
                    <a:pt x="8729" y="37291"/>
                    <a:pt x="469" y="29033"/>
                    <a:pt x="469" y="18881"/>
                  </a:cubicBezTo>
                  <a:cubicBezTo>
                    <a:pt x="469" y="8728"/>
                    <a:pt x="8729" y="469"/>
                    <a:pt x="18881" y="469"/>
                  </a:cubicBezTo>
                  <a:close/>
                  <a:moveTo>
                    <a:pt x="18881" y="0"/>
                  </a:moveTo>
                  <a:cubicBezTo>
                    <a:pt x="8471" y="0"/>
                    <a:pt x="1" y="8470"/>
                    <a:pt x="1" y="18881"/>
                  </a:cubicBezTo>
                  <a:cubicBezTo>
                    <a:pt x="1" y="29291"/>
                    <a:pt x="8471" y="37761"/>
                    <a:pt x="18881" y="37761"/>
                  </a:cubicBezTo>
                  <a:cubicBezTo>
                    <a:pt x="29292" y="37761"/>
                    <a:pt x="37762" y="29291"/>
                    <a:pt x="37762" y="18881"/>
                  </a:cubicBezTo>
                  <a:cubicBezTo>
                    <a:pt x="37762" y="8470"/>
                    <a:pt x="29292" y="0"/>
                    <a:pt x="18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000"/>
                </a:solidFill>
              </a:endParaRPr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1008550" y="1036100"/>
              <a:ext cx="724325" cy="724325"/>
            </a:xfrm>
            <a:custGeom>
              <a:avLst/>
              <a:gdLst/>
              <a:ahLst/>
              <a:cxnLst/>
              <a:rect l="l" t="t" r="r" b="b"/>
              <a:pathLst>
                <a:path w="28973" h="28973" extrusionOk="0">
                  <a:moveTo>
                    <a:pt x="14487" y="470"/>
                  </a:moveTo>
                  <a:cubicBezTo>
                    <a:pt x="22216" y="470"/>
                    <a:pt x="28504" y="6757"/>
                    <a:pt x="28504" y="14487"/>
                  </a:cubicBezTo>
                  <a:cubicBezTo>
                    <a:pt x="28504" y="22215"/>
                    <a:pt x="22216" y="28504"/>
                    <a:pt x="14487" y="28504"/>
                  </a:cubicBezTo>
                  <a:cubicBezTo>
                    <a:pt x="6757" y="28504"/>
                    <a:pt x="471" y="22215"/>
                    <a:pt x="471" y="14487"/>
                  </a:cubicBezTo>
                  <a:cubicBezTo>
                    <a:pt x="471" y="6757"/>
                    <a:pt x="6757" y="470"/>
                    <a:pt x="14487" y="470"/>
                  </a:cubicBezTo>
                  <a:close/>
                  <a:moveTo>
                    <a:pt x="14487" y="0"/>
                  </a:moveTo>
                  <a:cubicBezTo>
                    <a:pt x="6500" y="0"/>
                    <a:pt x="1" y="6500"/>
                    <a:pt x="1" y="14487"/>
                  </a:cubicBezTo>
                  <a:cubicBezTo>
                    <a:pt x="1" y="22474"/>
                    <a:pt x="6500" y="28972"/>
                    <a:pt x="14487" y="28972"/>
                  </a:cubicBezTo>
                  <a:cubicBezTo>
                    <a:pt x="22474" y="28972"/>
                    <a:pt x="28972" y="22474"/>
                    <a:pt x="28972" y="14487"/>
                  </a:cubicBezTo>
                  <a:cubicBezTo>
                    <a:pt x="28972" y="6500"/>
                    <a:pt x="22474" y="0"/>
                    <a:pt x="14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000"/>
                </a:solidFill>
              </a:endParaRPr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1118425" y="1145975"/>
              <a:ext cx="504600" cy="504600"/>
            </a:xfrm>
            <a:custGeom>
              <a:avLst/>
              <a:gdLst/>
              <a:ahLst/>
              <a:cxnLst/>
              <a:rect l="l" t="t" r="r" b="b"/>
              <a:pathLst>
                <a:path w="20184" h="20184" extrusionOk="0">
                  <a:moveTo>
                    <a:pt x="10092" y="469"/>
                  </a:moveTo>
                  <a:cubicBezTo>
                    <a:pt x="15397" y="469"/>
                    <a:pt x="19714" y="4785"/>
                    <a:pt x="19714" y="10092"/>
                  </a:cubicBezTo>
                  <a:cubicBezTo>
                    <a:pt x="19714" y="15397"/>
                    <a:pt x="15397" y="19713"/>
                    <a:pt x="10092" y="19713"/>
                  </a:cubicBezTo>
                  <a:cubicBezTo>
                    <a:pt x="4786" y="19713"/>
                    <a:pt x="469" y="15397"/>
                    <a:pt x="469" y="10092"/>
                  </a:cubicBezTo>
                  <a:cubicBezTo>
                    <a:pt x="469" y="4785"/>
                    <a:pt x="4786" y="469"/>
                    <a:pt x="10092" y="469"/>
                  </a:cubicBezTo>
                  <a:close/>
                  <a:moveTo>
                    <a:pt x="10092" y="1"/>
                  </a:moveTo>
                  <a:cubicBezTo>
                    <a:pt x="4527" y="1"/>
                    <a:pt x="1" y="4527"/>
                    <a:pt x="1" y="10092"/>
                  </a:cubicBezTo>
                  <a:cubicBezTo>
                    <a:pt x="1" y="15656"/>
                    <a:pt x="4527" y="20183"/>
                    <a:pt x="10092" y="20183"/>
                  </a:cubicBezTo>
                  <a:cubicBezTo>
                    <a:pt x="15656" y="20183"/>
                    <a:pt x="20184" y="15656"/>
                    <a:pt x="20184" y="10092"/>
                  </a:cubicBezTo>
                  <a:cubicBezTo>
                    <a:pt x="20184" y="4527"/>
                    <a:pt x="15656" y="1"/>
                    <a:pt x="100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000"/>
                </a:solidFill>
              </a:endParaRPr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1228275" y="1255825"/>
              <a:ext cx="284875" cy="284850"/>
            </a:xfrm>
            <a:custGeom>
              <a:avLst/>
              <a:gdLst/>
              <a:ahLst/>
              <a:cxnLst/>
              <a:rect l="l" t="t" r="r" b="b"/>
              <a:pathLst>
                <a:path w="11395" h="11394" extrusionOk="0">
                  <a:moveTo>
                    <a:pt x="5698" y="470"/>
                  </a:moveTo>
                  <a:cubicBezTo>
                    <a:pt x="8580" y="470"/>
                    <a:pt x="10926" y="2815"/>
                    <a:pt x="10926" y="5698"/>
                  </a:cubicBezTo>
                  <a:cubicBezTo>
                    <a:pt x="10926" y="8580"/>
                    <a:pt x="8580" y="10925"/>
                    <a:pt x="5698" y="10925"/>
                  </a:cubicBezTo>
                  <a:cubicBezTo>
                    <a:pt x="2815" y="10925"/>
                    <a:pt x="471" y="8580"/>
                    <a:pt x="471" y="5698"/>
                  </a:cubicBezTo>
                  <a:cubicBezTo>
                    <a:pt x="471" y="2815"/>
                    <a:pt x="2815" y="470"/>
                    <a:pt x="5698" y="470"/>
                  </a:cubicBezTo>
                  <a:close/>
                  <a:moveTo>
                    <a:pt x="5698" y="0"/>
                  </a:moveTo>
                  <a:cubicBezTo>
                    <a:pt x="2556" y="0"/>
                    <a:pt x="1" y="2556"/>
                    <a:pt x="1" y="5698"/>
                  </a:cubicBezTo>
                  <a:cubicBezTo>
                    <a:pt x="1" y="8838"/>
                    <a:pt x="2556" y="11394"/>
                    <a:pt x="5698" y="11394"/>
                  </a:cubicBezTo>
                  <a:cubicBezTo>
                    <a:pt x="8839" y="11394"/>
                    <a:pt x="11394" y="8838"/>
                    <a:pt x="11394" y="5698"/>
                  </a:cubicBezTo>
                  <a:cubicBezTo>
                    <a:pt x="11394" y="2556"/>
                    <a:pt x="8839" y="0"/>
                    <a:pt x="5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000"/>
                </a:solidFill>
              </a:endParaRPr>
            </a:p>
          </p:txBody>
        </p:sp>
      </p:grpSp>
      <p:sp>
        <p:nvSpPr>
          <p:cNvPr id="289" name="Google Shape;289;p11"/>
          <p:cNvSpPr/>
          <p:nvPr/>
        </p:nvSpPr>
        <p:spPr>
          <a:xfrm rot="5400000">
            <a:off x="8054810" y="4742877"/>
            <a:ext cx="326118" cy="282463"/>
          </a:xfrm>
          <a:custGeom>
            <a:avLst/>
            <a:gdLst/>
            <a:ahLst/>
            <a:cxnLst/>
            <a:rect l="l" t="t" r="r" b="b"/>
            <a:pathLst>
              <a:path w="15994" h="13853" extrusionOk="0">
                <a:moveTo>
                  <a:pt x="7996" y="1451"/>
                </a:moveTo>
                <a:lnTo>
                  <a:pt x="14738" y="13127"/>
                </a:lnTo>
                <a:lnTo>
                  <a:pt x="1255" y="13127"/>
                </a:lnTo>
                <a:lnTo>
                  <a:pt x="7996" y="1451"/>
                </a:lnTo>
                <a:close/>
                <a:moveTo>
                  <a:pt x="7996" y="1"/>
                </a:moveTo>
                <a:lnTo>
                  <a:pt x="0" y="13852"/>
                </a:lnTo>
                <a:lnTo>
                  <a:pt x="15993" y="13852"/>
                </a:lnTo>
                <a:lnTo>
                  <a:pt x="799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0" name="Google Shape;290;p11"/>
          <p:cNvSpPr/>
          <p:nvPr/>
        </p:nvSpPr>
        <p:spPr>
          <a:xfrm rot="5400000">
            <a:off x="8202917" y="4753980"/>
            <a:ext cx="300508" cy="260258"/>
          </a:xfrm>
          <a:custGeom>
            <a:avLst/>
            <a:gdLst/>
            <a:ahLst/>
            <a:cxnLst/>
            <a:rect l="l" t="t" r="r" b="b"/>
            <a:pathLst>
              <a:path w="14738" h="12764" extrusionOk="0">
                <a:moveTo>
                  <a:pt x="7368" y="1"/>
                </a:moveTo>
                <a:lnTo>
                  <a:pt x="0" y="12764"/>
                </a:lnTo>
                <a:lnTo>
                  <a:pt x="14737" y="12764"/>
                </a:lnTo>
                <a:lnTo>
                  <a:pt x="736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91" name="Google Shape;291;p11"/>
          <p:cNvGrpSpPr/>
          <p:nvPr/>
        </p:nvGrpSpPr>
        <p:grpSpPr>
          <a:xfrm>
            <a:off x="3204512" y="4359434"/>
            <a:ext cx="2159067" cy="559849"/>
            <a:chOff x="3330525" y="4262650"/>
            <a:chExt cx="945425" cy="245150"/>
          </a:xfrm>
        </p:grpSpPr>
        <p:sp>
          <p:nvSpPr>
            <p:cNvPr id="292" name="Google Shape;292;p11"/>
            <p:cNvSpPr/>
            <p:nvPr/>
          </p:nvSpPr>
          <p:spPr>
            <a:xfrm>
              <a:off x="3330525" y="4262650"/>
              <a:ext cx="45825" cy="45800"/>
            </a:xfrm>
            <a:custGeom>
              <a:avLst/>
              <a:gdLst/>
              <a:ahLst/>
              <a:cxnLst/>
              <a:rect l="l" t="t" r="r" b="b"/>
              <a:pathLst>
                <a:path w="1833" h="1832" extrusionOk="0">
                  <a:moveTo>
                    <a:pt x="916" y="0"/>
                  </a:moveTo>
                  <a:cubicBezTo>
                    <a:pt x="411" y="0"/>
                    <a:pt x="1" y="410"/>
                    <a:pt x="1" y="916"/>
                  </a:cubicBezTo>
                  <a:cubicBezTo>
                    <a:pt x="1" y="1422"/>
                    <a:pt x="411" y="1832"/>
                    <a:pt x="916" y="1832"/>
                  </a:cubicBezTo>
                  <a:cubicBezTo>
                    <a:pt x="1422" y="1832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3420475" y="4262650"/>
              <a:ext cx="45850" cy="45800"/>
            </a:xfrm>
            <a:custGeom>
              <a:avLst/>
              <a:gdLst/>
              <a:ahLst/>
              <a:cxnLst/>
              <a:rect l="l" t="t" r="r" b="b"/>
              <a:pathLst>
                <a:path w="1834" h="1832" extrusionOk="0">
                  <a:moveTo>
                    <a:pt x="916" y="0"/>
                  </a:moveTo>
                  <a:cubicBezTo>
                    <a:pt x="412" y="0"/>
                    <a:pt x="0" y="410"/>
                    <a:pt x="0" y="916"/>
                  </a:cubicBezTo>
                  <a:cubicBezTo>
                    <a:pt x="0" y="1422"/>
                    <a:pt x="410" y="1832"/>
                    <a:pt x="916" y="1832"/>
                  </a:cubicBezTo>
                  <a:cubicBezTo>
                    <a:pt x="1422" y="1832"/>
                    <a:pt x="1833" y="1422"/>
                    <a:pt x="1833" y="916"/>
                  </a:cubicBezTo>
                  <a:cubicBezTo>
                    <a:pt x="1833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3510450" y="4262650"/>
              <a:ext cx="45800" cy="45800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0"/>
                  </a:moveTo>
                  <a:cubicBezTo>
                    <a:pt x="410" y="0"/>
                    <a:pt x="1" y="410"/>
                    <a:pt x="1" y="916"/>
                  </a:cubicBezTo>
                  <a:cubicBezTo>
                    <a:pt x="1" y="1422"/>
                    <a:pt x="410" y="1832"/>
                    <a:pt x="916" y="1832"/>
                  </a:cubicBezTo>
                  <a:cubicBezTo>
                    <a:pt x="1422" y="1832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3600400" y="4262650"/>
              <a:ext cx="45825" cy="45800"/>
            </a:xfrm>
            <a:custGeom>
              <a:avLst/>
              <a:gdLst/>
              <a:ahLst/>
              <a:cxnLst/>
              <a:rect l="l" t="t" r="r" b="b"/>
              <a:pathLst>
                <a:path w="1833" h="1832" extrusionOk="0">
                  <a:moveTo>
                    <a:pt x="917" y="0"/>
                  </a:moveTo>
                  <a:cubicBezTo>
                    <a:pt x="411" y="0"/>
                    <a:pt x="0" y="410"/>
                    <a:pt x="0" y="916"/>
                  </a:cubicBezTo>
                  <a:cubicBezTo>
                    <a:pt x="0" y="1422"/>
                    <a:pt x="411" y="1832"/>
                    <a:pt x="917" y="1832"/>
                  </a:cubicBezTo>
                  <a:cubicBezTo>
                    <a:pt x="1422" y="1832"/>
                    <a:pt x="1833" y="1422"/>
                    <a:pt x="1833" y="916"/>
                  </a:cubicBezTo>
                  <a:cubicBezTo>
                    <a:pt x="1833" y="410"/>
                    <a:pt x="1423" y="0"/>
                    <a:pt x="9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3690375" y="4262650"/>
              <a:ext cx="45800" cy="45800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0"/>
                  </a:moveTo>
                  <a:cubicBezTo>
                    <a:pt x="410" y="0"/>
                    <a:pt x="0" y="410"/>
                    <a:pt x="0" y="916"/>
                  </a:cubicBezTo>
                  <a:cubicBezTo>
                    <a:pt x="0" y="1422"/>
                    <a:pt x="410" y="1832"/>
                    <a:pt x="916" y="1832"/>
                  </a:cubicBezTo>
                  <a:cubicBezTo>
                    <a:pt x="1422" y="1832"/>
                    <a:pt x="1831" y="1422"/>
                    <a:pt x="1831" y="916"/>
                  </a:cubicBezTo>
                  <a:cubicBezTo>
                    <a:pt x="1831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3780350" y="4262650"/>
              <a:ext cx="45800" cy="45800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0"/>
                  </a:moveTo>
                  <a:cubicBezTo>
                    <a:pt x="410" y="0"/>
                    <a:pt x="0" y="410"/>
                    <a:pt x="0" y="916"/>
                  </a:cubicBezTo>
                  <a:cubicBezTo>
                    <a:pt x="0" y="1422"/>
                    <a:pt x="410" y="1832"/>
                    <a:pt x="916" y="1832"/>
                  </a:cubicBezTo>
                  <a:cubicBezTo>
                    <a:pt x="1422" y="1832"/>
                    <a:pt x="1831" y="1422"/>
                    <a:pt x="1831" y="916"/>
                  </a:cubicBezTo>
                  <a:cubicBezTo>
                    <a:pt x="1831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3870275" y="4262650"/>
              <a:ext cx="45850" cy="45800"/>
            </a:xfrm>
            <a:custGeom>
              <a:avLst/>
              <a:gdLst/>
              <a:ahLst/>
              <a:cxnLst/>
              <a:rect l="l" t="t" r="r" b="b"/>
              <a:pathLst>
                <a:path w="1834" h="1832" extrusionOk="0">
                  <a:moveTo>
                    <a:pt x="916" y="0"/>
                  </a:moveTo>
                  <a:cubicBezTo>
                    <a:pt x="410" y="0"/>
                    <a:pt x="1" y="410"/>
                    <a:pt x="1" y="916"/>
                  </a:cubicBezTo>
                  <a:cubicBezTo>
                    <a:pt x="1" y="1422"/>
                    <a:pt x="410" y="1832"/>
                    <a:pt x="916" y="1832"/>
                  </a:cubicBezTo>
                  <a:cubicBezTo>
                    <a:pt x="1422" y="1832"/>
                    <a:pt x="1833" y="1422"/>
                    <a:pt x="1833" y="916"/>
                  </a:cubicBezTo>
                  <a:cubicBezTo>
                    <a:pt x="1833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3960250" y="4262650"/>
              <a:ext cx="45800" cy="45800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0"/>
                  </a:moveTo>
                  <a:cubicBezTo>
                    <a:pt x="411" y="0"/>
                    <a:pt x="1" y="410"/>
                    <a:pt x="1" y="916"/>
                  </a:cubicBezTo>
                  <a:cubicBezTo>
                    <a:pt x="1" y="1422"/>
                    <a:pt x="411" y="1832"/>
                    <a:pt x="916" y="1832"/>
                  </a:cubicBezTo>
                  <a:cubicBezTo>
                    <a:pt x="1422" y="1832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11"/>
            <p:cNvSpPr/>
            <p:nvPr/>
          </p:nvSpPr>
          <p:spPr>
            <a:xfrm>
              <a:off x="4050200" y="4262650"/>
              <a:ext cx="45850" cy="45800"/>
            </a:xfrm>
            <a:custGeom>
              <a:avLst/>
              <a:gdLst/>
              <a:ahLst/>
              <a:cxnLst/>
              <a:rect l="l" t="t" r="r" b="b"/>
              <a:pathLst>
                <a:path w="1834" h="1832" extrusionOk="0">
                  <a:moveTo>
                    <a:pt x="917" y="0"/>
                  </a:moveTo>
                  <a:cubicBezTo>
                    <a:pt x="412" y="0"/>
                    <a:pt x="0" y="410"/>
                    <a:pt x="0" y="916"/>
                  </a:cubicBezTo>
                  <a:cubicBezTo>
                    <a:pt x="0" y="1422"/>
                    <a:pt x="412" y="1832"/>
                    <a:pt x="917" y="1832"/>
                  </a:cubicBezTo>
                  <a:cubicBezTo>
                    <a:pt x="1422" y="1832"/>
                    <a:pt x="1833" y="1422"/>
                    <a:pt x="1833" y="916"/>
                  </a:cubicBezTo>
                  <a:cubicBezTo>
                    <a:pt x="1833" y="410"/>
                    <a:pt x="1422" y="0"/>
                    <a:pt x="9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4140175" y="4262650"/>
              <a:ext cx="45800" cy="45800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0"/>
                  </a:moveTo>
                  <a:cubicBezTo>
                    <a:pt x="410" y="0"/>
                    <a:pt x="1" y="410"/>
                    <a:pt x="1" y="916"/>
                  </a:cubicBezTo>
                  <a:cubicBezTo>
                    <a:pt x="1" y="1422"/>
                    <a:pt x="410" y="1832"/>
                    <a:pt x="916" y="1832"/>
                  </a:cubicBezTo>
                  <a:cubicBezTo>
                    <a:pt x="1422" y="1832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4230125" y="4262650"/>
              <a:ext cx="45825" cy="45800"/>
            </a:xfrm>
            <a:custGeom>
              <a:avLst/>
              <a:gdLst/>
              <a:ahLst/>
              <a:cxnLst/>
              <a:rect l="l" t="t" r="r" b="b"/>
              <a:pathLst>
                <a:path w="1833" h="1832" extrusionOk="0">
                  <a:moveTo>
                    <a:pt x="917" y="0"/>
                  </a:moveTo>
                  <a:cubicBezTo>
                    <a:pt x="411" y="0"/>
                    <a:pt x="0" y="410"/>
                    <a:pt x="0" y="916"/>
                  </a:cubicBezTo>
                  <a:cubicBezTo>
                    <a:pt x="0" y="1422"/>
                    <a:pt x="411" y="1832"/>
                    <a:pt x="917" y="1832"/>
                  </a:cubicBezTo>
                  <a:cubicBezTo>
                    <a:pt x="1423" y="1832"/>
                    <a:pt x="1833" y="1422"/>
                    <a:pt x="1833" y="916"/>
                  </a:cubicBezTo>
                  <a:cubicBezTo>
                    <a:pt x="1833" y="410"/>
                    <a:pt x="1423" y="0"/>
                    <a:pt x="9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3330525" y="4362300"/>
              <a:ext cx="45825" cy="45825"/>
            </a:xfrm>
            <a:custGeom>
              <a:avLst/>
              <a:gdLst/>
              <a:ahLst/>
              <a:cxnLst/>
              <a:rect l="l" t="t" r="r" b="b"/>
              <a:pathLst>
                <a:path w="1833" h="1833" extrusionOk="0">
                  <a:moveTo>
                    <a:pt x="916" y="0"/>
                  </a:moveTo>
                  <a:cubicBezTo>
                    <a:pt x="411" y="0"/>
                    <a:pt x="1" y="411"/>
                    <a:pt x="1" y="917"/>
                  </a:cubicBezTo>
                  <a:cubicBezTo>
                    <a:pt x="1" y="1423"/>
                    <a:pt x="411" y="1833"/>
                    <a:pt x="916" y="1833"/>
                  </a:cubicBezTo>
                  <a:cubicBezTo>
                    <a:pt x="1422" y="1833"/>
                    <a:pt x="1832" y="1423"/>
                    <a:pt x="1832" y="917"/>
                  </a:cubicBezTo>
                  <a:cubicBezTo>
                    <a:pt x="1832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3420475" y="4362300"/>
              <a:ext cx="45850" cy="45825"/>
            </a:xfrm>
            <a:custGeom>
              <a:avLst/>
              <a:gdLst/>
              <a:ahLst/>
              <a:cxnLst/>
              <a:rect l="l" t="t" r="r" b="b"/>
              <a:pathLst>
                <a:path w="1834" h="1833" extrusionOk="0">
                  <a:moveTo>
                    <a:pt x="916" y="0"/>
                  </a:moveTo>
                  <a:cubicBezTo>
                    <a:pt x="412" y="0"/>
                    <a:pt x="0" y="411"/>
                    <a:pt x="0" y="917"/>
                  </a:cubicBezTo>
                  <a:cubicBezTo>
                    <a:pt x="0" y="1423"/>
                    <a:pt x="410" y="1833"/>
                    <a:pt x="916" y="1833"/>
                  </a:cubicBezTo>
                  <a:cubicBezTo>
                    <a:pt x="1422" y="1833"/>
                    <a:pt x="1833" y="1423"/>
                    <a:pt x="1833" y="917"/>
                  </a:cubicBezTo>
                  <a:cubicBezTo>
                    <a:pt x="1833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3510450" y="4362300"/>
              <a:ext cx="45800" cy="45825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0" y="0"/>
                    <a:pt x="1" y="411"/>
                    <a:pt x="1" y="917"/>
                  </a:cubicBezTo>
                  <a:cubicBezTo>
                    <a:pt x="1" y="1423"/>
                    <a:pt x="410" y="1833"/>
                    <a:pt x="916" y="1833"/>
                  </a:cubicBezTo>
                  <a:cubicBezTo>
                    <a:pt x="1422" y="1833"/>
                    <a:pt x="1832" y="1423"/>
                    <a:pt x="1832" y="917"/>
                  </a:cubicBezTo>
                  <a:cubicBezTo>
                    <a:pt x="1832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3600400" y="4362300"/>
              <a:ext cx="45825" cy="45825"/>
            </a:xfrm>
            <a:custGeom>
              <a:avLst/>
              <a:gdLst/>
              <a:ahLst/>
              <a:cxnLst/>
              <a:rect l="l" t="t" r="r" b="b"/>
              <a:pathLst>
                <a:path w="1833" h="1833" extrusionOk="0">
                  <a:moveTo>
                    <a:pt x="917" y="0"/>
                  </a:moveTo>
                  <a:cubicBezTo>
                    <a:pt x="411" y="0"/>
                    <a:pt x="0" y="411"/>
                    <a:pt x="0" y="917"/>
                  </a:cubicBezTo>
                  <a:cubicBezTo>
                    <a:pt x="0" y="1423"/>
                    <a:pt x="411" y="1833"/>
                    <a:pt x="917" y="1833"/>
                  </a:cubicBezTo>
                  <a:cubicBezTo>
                    <a:pt x="1422" y="1833"/>
                    <a:pt x="1833" y="1423"/>
                    <a:pt x="1833" y="917"/>
                  </a:cubicBezTo>
                  <a:cubicBezTo>
                    <a:pt x="1833" y="411"/>
                    <a:pt x="1423" y="0"/>
                    <a:pt x="9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11"/>
            <p:cNvSpPr/>
            <p:nvPr/>
          </p:nvSpPr>
          <p:spPr>
            <a:xfrm>
              <a:off x="3690375" y="4362300"/>
              <a:ext cx="45800" cy="45825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0" y="0"/>
                    <a:pt x="0" y="411"/>
                    <a:pt x="0" y="917"/>
                  </a:cubicBezTo>
                  <a:cubicBezTo>
                    <a:pt x="0" y="1423"/>
                    <a:pt x="410" y="1833"/>
                    <a:pt x="916" y="1833"/>
                  </a:cubicBezTo>
                  <a:cubicBezTo>
                    <a:pt x="1422" y="1833"/>
                    <a:pt x="1831" y="1423"/>
                    <a:pt x="1831" y="917"/>
                  </a:cubicBezTo>
                  <a:cubicBezTo>
                    <a:pt x="1831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3780350" y="4362300"/>
              <a:ext cx="45800" cy="45825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0" y="0"/>
                    <a:pt x="0" y="411"/>
                    <a:pt x="0" y="917"/>
                  </a:cubicBezTo>
                  <a:cubicBezTo>
                    <a:pt x="0" y="1423"/>
                    <a:pt x="410" y="1833"/>
                    <a:pt x="916" y="1833"/>
                  </a:cubicBezTo>
                  <a:cubicBezTo>
                    <a:pt x="1422" y="1833"/>
                    <a:pt x="1831" y="1423"/>
                    <a:pt x="1831" y="917"/>
                  </a:cubicBezTo>
                  <a:cubicBezTo>
                    <a:pt x="1831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3870275" y="4362300"/>
              <a:ext cx="45850" cy="45825"/>
            </a:xfrm>
            <a:custGeom>
              <a:avLst/>
              <a:gdLst/>
              <a:ahLst/>
              <a:cxnLst/>
              <a:rect l="l" t="t" r="r" b="b"/>
              <a:pathLst>
                <a:path w="1834" h="1833" extrusionOk="0">
                  <a:moveTo>
                    <a:pt x="916" y="0"/>
                  </a:moveTo>
                  <a:cubicBezTo>
                    <a:pt x="410" y="0"/>
                    <a:pt x="1" y="411"/>
                    <a:pt x="1" y="917"/>
                  </a:cubicBezTo>
                  <a:cubicBezTo>
                    <a:pt x="1" y="1423"/>
                    <a:pt x="410" y="1833"/>
                    <a:pt x="916" y="1833"/>
                  </a:cubicBezTo>
                  <a:cubicBezTo>
                    <a:pt x="1422" y="1833"/>
                    <a:pt x="1833" y="1423"/>
                    <a:pt x="1833" y="917"/>
                  </a:cubicBezTo>
                  <a:cubicBezTo>
                    <a:pt x="1833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3960250" y="4362300"/>
              <a:ext cx="45800" cy="45825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1" y="0"/>
                    <a:pt x="1" y="411"/>
                    <a:pt x="1" y="917"/>
                  </a:cubicBezTo>
                  <a:cubicBezTo>
                    <a:pt x="1" y="1423"/>
                    <a:pt x="411" y="1833"/>
                    <a:pt x="916" y="1833"/>
                  </a:cubicBezTo>
                  <a:cubicBezTo>
                    <a:pt x="1422" y="1833"/>
                    <a:pt x="1832" y="1423"/>
                    <a:pt x="1832" y="917"/>
                  </a:cubicBezTo>
                  <a:cubicBezTo>
                    <a:pt x="1832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4050200" y="4362300"/>
              <a:ext cx="45850" cy="45825"/>
            </a:xfrm>
            <a:custGeom>
              <a:avLst/>
              <a:gdLst/>
              <a:ahLst/>
              <a:cxnLst/>
              <a:rect l="l" t="t" r="r" b="b"/>
              <a:pathLst>
                <a:path w="1834" h="1833" extrusionOk="0">
                  <a:moveTo>
                    <a:pt x="917" y="0"/>
                  </a:moveTo>
                  <a:cubicBezTo>
                    <a:pt x="412" y="0"/>
                    <a:pt x="0" y="411"/>
                    <a:pt x="0" y="917"/>
                  </a:cubicBezTo>
                  <a:cubicBezTo>
                    <a:pt x="0" y="1423"/>
                    <a:pt x="412" y="1833"/>
                    <a:pt x="917" y="1833"/>
                  </a:cubicBezTo>
                  <a:cubicBezTo>
                    <a:pt x="1422" y="1833"/>
                    <a:pt x="1833" y="1423"/>
                    <a:pt x="1833" y="917"/>
                  </a:cubicBezTo>
                  <a:cubicBezTo>
                    <a:pt x="1833" y="411"/>
                    <a:pt x="1422" y="0"/>
                    <a:pt x="9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4140175" y="4362300"/>
              <a:ext cx="45800" cy="45825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0" y="0"/>
                    <a:pt x="1" y="411"/>
                    <a:pt x="1" y="917"/>
                  </a:cubicBezTo>
                  <a:cubicBezTo>
                    <a:pt x="1" y="1423"/>
                    <a:pt x="410" y="1833"/>
                    <a:pt x="916" y="1833"/>
                  </a:cubicBezTo>
                  <a:cubicBezTo>
                    <a:pt x="1422" y="1833"/>
                    <a:pt x="1832" y="1423"/>
                    <a:pt x="1832" y="917"/>
                  </a:cubicBezTo>
                  <a:cubicBezTo>
                    <a:pt x="1832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4230125" y="4362300"/>
              <a:ext cx="45825" cy="45825"/>
            </a:xfrm>
            <a:custGeom>
              <a:avLst/>
              <a:gdLst/>
              <a:ahLst/>
              <a:cxnLst/>
              <a:rect l="l" t="t" r="r" b="b"/>
              <a:pathLst>
                <a:path w="1833" h="1833" extrusionOk="0">
                  <a:moveTo>
                    <a:pt x="917" y="0"/>
                  </a:moveTo>
                  <a:cubicBezTo>
                    <a:pt x="411" y="0"/>
                    <a:pt x="0" y="411"/>
                    <a:pt x="0" y="917"/>
                  </a:cubicBezTo>
                  <a:cubicBezTo>
                    <a:pt x="0" y="1423"/>
                    <a:pt x="411" y="1833"/>
                    <a:pt x="917" y="1833"/>
                  </a:cubicBezTo>
                  <a:cubicBezTo>
                    <a:pt x="1423" y="1833"/>
                    <a:pt x="1833" y="1423"/>
                    <a:pt x="1833" y="917"/>
                  </a:cubicBezTo>
                  <a:cubicBezTo>
                    <a:pt x="1833" y="411"/>
                    <a:pt x="1423" y="0"/>
                    <a:pt x="9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3330525" y="4461975"/>
              <a:ext cx="45825" cy="45825"/>
            </a:xfrm>
            <a:custGeom>
              <a:avLst/>
              <a:gdLst/>
              <a:ahLst/>
              <a:cxnLst/>
              <a:rect l="l" t="t" r="r" b="b"/>
              <a:pathLst>
                <a:path w="1833" h="1833" extrusionOk="0">
                  <a:moveTo>
                    <a:pt x="916" y="0"/>
                  </a:moveTo>
                  <a:cubicBezTo>
                    <a:pt x="411" y="0"/>
                    <a:pt x="1" y="410"/>
                    <a:pt x="1" y="916"/>
                  </a:cubicBezTo>
                  <a:cubicBezTo>
                    <a:pt x="1" y="1422"/>
                    <a:pt x="411" y="1833"/>
                    <a:pt x="916" y="1833"/>
                  </a:cubicBezTo>
                  <a:cubicBezTo>
                    <a:pt x="1422" y="1833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3420475" y="4461975"/>
              <a:ext cx="45850" cy="45825"/>
            </a:xfrm>
            <a:custGeom>
              <a:avLst/>
              <a:gdLst/>
              <a:ahLst/>
              <a:cxnLst/>
              <a:rect l="l" t="t" r="r" b="b"/>
              <a:pathLst>
                <a:path w="1834" h="1833" extrusionOk="0">
                  <a:moveTo>
                    <a:pt x="916" y="0"/>
                  </a:moveTo>
                  <a:cubicBezTo>
                    <a:pt x="412" y="0"/>
                    <a:pt x="0" y="410"/>
                    <a:pt x="0" y="916"/>
                  </a:cubicBezTo>
                  <a:cubicBezTo>
                    <a:pt x="0" y="1422"/>
                    <a:pt x="410" y="1833"/>
                    <a:pt x="916" y="1833"/>
                  </a:cubicBezTo>
                  <a:cubicBezTo>
                    <a:pt x="1422" y="1833"/>
                    <a:pt x="1833" y="1422"/>
                    <a:pt x="1833" y="916"/>
                  </a:cubicBezTo>
                  <a:cubicBezTo>
                    <a:pt x="1833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3510450" y="4461975"/>
              <a:ext cx="45800" cy="45825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0" y="0"/>
                    <a:pt x="1" y="410"/>
                    <a:pt x="1" y="916"/>
                  </a:cubicBezTo>
                  <a:cubicBezTo>
                    <a:pt x="1" y="1422"/>
                    <a:pt x="410" y="1833"/>
                    <a:pt x="916" y="1833"/>
                  </a:cubicBezTo>
                  <a:cubicBezTo>
                    <a:pt x="1422" y="1833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3600400" y="4461975"/>
              <a:ext cx="45825" cy="45825"/>
            </a:xfrm>
            <a:custGeom>
              <a:avLst/>
              <a:gdLst/>
              <a:ahLst/>
              <a:cxnLst/>
              <a:rect l="l" t="t" r="r" b="b"/>
              <a:pathLst>
                <a:path w="1833" h="1833" extrusionOk="0">
                  <a:moveTo>
                    <a:pt x="917" y="0"/>
                  </a:moveTo>
                  <a:cubicBezTo>
                    <a:pt x="411" y="0"/>
                    <a:pt x="0" y="410"/>
                    <a:pt x="0" y="916"/>
                  </a:cubicBezTo>
                  <a:cubicBezTo>
                    <a:pt x="0" y="1422"/>
                    <a:pt x="411" y="1833"/>
                    <a:pt x="917" y="1833"/>
                  </a:cubicBezTo>
                  <a:cubicBezTo>
                    <a:pt x="1422" y="1833"/>
                    <a:pt x="1833" y="1422"/>
                    <a:pt x="1833" y="916"/>
                  </a:cubicBezTo>
                  <a:cubicBezTo>
                    <a:pt x="1833" y="410"/>
                    <a:pt x="1423" y="0"/>
                    <a:pt x="9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3690375" y="4461975"/>
              <a:ext cx="45800" cy="45825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0" y="0"/>
                    <a:pt x="0" y="410"/>
                    <a:pt x="0" y="916"/>
                  </a:cubicBezTo>
                  <a:cubicBezTo>
                    <a:pt x="0" y="1422"/>
                    <a:pt x="410" y="1833"/>
                    <a:pt x="916" y="1833"/>
                  </a:cubicBezTo>
                  <a:cubicBezTo>
                    <a:pt x="1422" y="1833"/>
                    <a:pt x="1831" y="1422"/>
                    <a:pt x="1831" y="916"/>
                  </a:cubicBezTo>
                  <a:cubicBezTo>
                    <a:pt x="1831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3780350" y="4461975"/>
              <a:ext cx="45800" cy="45825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0" y="0"/>
                    <a:pt x="0" y="410"/>
                    <a:pt x="0" y="916"/>
                  </a:cubicBezTo>
                  <a:cubicBezTo>
                    <a:pt x="0" y="1422"/>
                    <a:pt x="410" y="1833"/>
                    <a:pt x="916" y="1833"/>
                  </a:cubicBezTo>
                  <a:cubicBezTo>
                    <a:pt x="1422" y="1833"/>
                    <a:pt x="1831" y="1422"/>
                    <a:pt x="1831" y="916"/>
                  </a:cubicBezTo>
                  <a:cubicBezTo>
                    <a:pt x="1831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3870275" y="4461975"/>
              <a:ext cx="45850" cy="45825"/>
            </a:xfrm>
            <a:custGeom>
              <a:avLst/>
              <a:gdLst/>
              <a:ahLst/>
              <a:cxnLst/>
              <a:rect l="l" t="t" r="r" b="b"/>
              <a:pathLst>
                <a:path w="1834" h="1833" extrusionOk="0">
                  <a:moveTo>
                    <a:pt x="916" y="0"/>
                  </a:moveTo>
                  <a:cubicBezTo>
                    <a:pt x="410" y="0"/>
                    <a:pt x="1" y="410"/>
                    <a:pt x="1" y="916"/>
                  </a:cubicBezTo>
                  <a:cubicBezTo>
                    <a:pt x="1" y="1422"/>
                    <a:pt x="410" y="1833"/>
                    <a:pt x="916" y="1833"/>
                  </a:cubicBezTo>
                  <a:cubicBezTo>
                    <a:pt x="1422" y="1833"/>
                    <a:pt x="1833" y="1422"/>
                    <a:pt x="1833" y="916"/>
                  </a:cubicBezTo>
                  <a:cubicBezTo>
                    <a:pt x="1833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3960250" y="4461975"/>
              <a:ext cx="45800" cy="45825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1" y="0"/>
                    <a:pt x="1" y="410"/>
                    <a:pt x="1" y="916"/>
                  </a:cubicBezTo>
                  <a:cubicBezTo>
                    <a:pt x="1" y="1422"/>
                    <a:pt x="411" y="1833"/>
                    <a:pt x="916" y="1833"/>
                  </a:cubicBezTo>
                  <a:cubicBezTo>
                    <a:pt x="1422" y="1833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4050200" y="4461975"/>
              <a:ext cx="45850" cy="45825"/>
            </a:xfrm>
            <a:custGeom>
              <a:avLst/>
              <a:gdLst/>
              <a:ahLst/>
              <a:cxnLst/>
              <a:rect l="l" t="t" r="r" b="b"/>
              <a:pathLst>
                <a:path w="1834" h="1833" extrusionOk="0">
                  <a:moveTo>
                    <a:pt x="917" y="0"/>
                  </a:moveTo>
                  <a:cubicBezTo>
                    <a:pt x="412" y="0"/>
                    <a:pt x="0" y="410"/>
                    <a:pt x="0" y="916"/>
                  </a:cubicBezTo>
                  <a:cubicBezTo>
                    <a:pt x="0" y="1422"/>
                    <a:pt x="412" y="1833"/>
                    <a:pt x="917" y="1833"/>
                  </a:cubicBezTo>
                  <a:cubicBezTo>
                    <a:pt x="1422" y="1833"/>
                    <a:pt x="1833" y="1422"/>
                    <a:pt x="1833" y="916"/>
                  </a:cubicBezTo>
                  <a:cubicBezTo>
                    <a:pt x="1833" y="410"/>
                    <a:pt x="1422" y="0"/>
                    <a:pt x="9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4140175" y="4461975"/>
              <a:ext cx="45800" cy="45825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0" y="0"/>
                    <a:pt x="1" y="410"/>
                    <a:pt x="1" y="916"/>
                  </a:cubicBezTo>
                  <a:cubicBezTo>
                    <a:pt x="1" y="1422"/>
                    <a:pt x="410" y="1833"/>
                    <a:pt x="916" y="1833"/>
                  </a:cubicBezTo>
                  <a:cubicBezTo>
                    <a:pt x="1422" y="1833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4230125" y="4461975"/>
              <a:ext cx="45825" cy="45825"/>
            </a:xfrm>
            <a:custGeom>
              <a:avLst/>
              <a:gdLst/>
              <a:ahLst/>
              <a:cxnLst/>
              <a:rect l="l" t="t" r="r" b="b"/>
              <a:pathLst>
                <a:path w="1833" h="1833" extrusionOk="0">
                  <a:moveTo>
                    <a:pt x="917" y="0"/>
                  </a:moveTo>
                  <a:cubicBezTo>
                    <a:pt x="411" y="0"/>
                    <a:pt x="0" y="410"/>
                    <a:pt x="0" y="916"/>
                  </a:cubicBezTo>
                  <a:cubicBezTo>
                    <a:pt x="0" y="1422"/>
                    <a:pt x="411" y="1833"/>
                    <a:pt x="917" y="1833"/>
                  </a:cubicBezTo>
                  <a:cubicBezTo>
                    <a:pt x="1423" y="1833"/>
                    <a:pt x="1833" y="1422"/>
                    <a:pt x="1833" y="916"/>
                  </a:cubicBezTo>
                  <a:cubicBezTo>
                    <a:pt x="1833" y="410"/>
                    <a:pt x="1423" y="0"/>
                    <a:pt x="9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lt1"/>
        </a:solidFill>
        <a:effectLst/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2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3"/>
          <p:cNvSpPr txBox="1"/>
          <p:nvPr>
            <p:ph type="subTitle" idx="1"/>
          </p:nvPr>
        </p:nvSpPr>
        <p:spPr>
          <a:xfrm>
            <a:off x="1324488" y="3957651"/>
            <a:ext cx="2514300" cy="55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13"/>
          <p:cNvSpPr txBox="1"/>
          <p:nvPr>
            <p:ph type="subTitle" idx="2"/>
          </p:nvPr>
        </p:nvSpPr>
        <p:spPr>
          <a:xfrm>
            <a:off x="1324488" y="1812825"/>
            <a:ext cx="2514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30" name="Google Shape;330;p13"/>
          <p:cNvSpPr txBox="1"/>
          <p:nvPr>
            <p:ph type="subTitle" idx="3"/>
          </p:nvPr>
        </p:nvSpPr>
        <p:spPr>
          <a:xfrm>
            <a:off x="5305200" y="1812825"/>
            <a:ext cx="2514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31" name="Google Shape;331;p13"/>
          <p:cNvSpPr txBox="1"/>
          <p:nvPr>
            <p:ph type="subTitle" idx="4"/>
          </p:nvPr>
        </p:nvSpPr>
        <p:spPr>
          <a:xfrm>
            <a:off x="1324488" y="3591750"/>
            <a:ext cx="2514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32" name="Google Shape;332;p13"/>
          <p:cNvSpPr txBox="1"/>
          <p:nvPr>
            <p:ph type="subTitle" idx="5"/>
          </p:nvPr>
        </p:nvSpPr>
        <p:spPr>
          <a:xfrm>
            <a:off x="5305200" y="3591750"/>
            <a:ext cx="2514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33" name="Google Shape;333;p13"/>
          <p:cNvSpPr txBox="1"/>
          <p:nvPr>
            <p:ph type="sldNum" idx="12"/>
          </p:nvPr>
        </p:nvSpPr>
        <p:spPr>
          <a:xfrm>
            <a:off x="720000" y="4604400"/>
            <a:ext cx="255600" cy="2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800" b="1"/>
            </a:lvl1pPr>
            <a:lvl2pPr lvl="1" algn="l" rtl="0">
              <a:buNone/>
              <a:defRPr sz="800" b="1"/>
            </a:lvl2pPr>
            <a:lvl3pPr lvl="2" algn="l" rtl="0">
              <a:buNone/>
              <a:defRPr sz="800" b="1"/>
            </a:lvl3pPr>
            <a:lvl4pPr lvl="3" algn="l" rtl="0">
              <a:buNone/>
              <a:defRPr sz="800" b="1"/>
            </a:lvl4pPr>
            <a:lvl5pPr lvl="4" algn="l" rtl="0">
              <a:buNone/>
              <a:defRPr sz="800" b="1"/>
            </a:lvl5pPr>
            <a:lvl6pPr lvl="5" algn="l" rtl="0">
              <a:buNone/>
              <a:defRPr sz="800" b="1"/>
            </a:lvl6pPr>
            <a:lvl7pPr lvl="6" algn="l" rtl="0">
              <a:buNone/>
              <a:defRPr sz="800" b="1"/>
            </a:lvl7pPr>
            <a:lvl8pPr lvl="7" algn="l" rtl="0">
              <a:buNone/>
              <a:defRPr sz="800" b="1"/>
            </a:lvl8pPr>
            <a:lvl9pPr lvl="8" algn="l" rtl="0">
              <a:buNone/>
              <a:defRPr sz="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334" name="Google Shape;334;p13"/>
          <p:cNvSpPr/>
          <p:nvPr/>
        </p:nvSpPr>
        <p:spPr>
          <a:xfrm>
            <a:off x="721500" y="4872525"/>
            <a:ext cx="252600" cy="2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5" name="Google Shape;335;p13"/>
          <p:cNvSpPr/>
          <p:nvPr/>
        </p:nvSpPr>
        <p:spPr>
          <a:xfrm rot="10800000">
            <a:off x="-325141" y="195400"/>
            <a:ext cx="1024650" cy="689200"/>
          </a:xfrm>
          <a:custGeom>
            <a:avLst/>
            <a:gdLst/>
            <a:ahLst/>
            <a:cxnLst/>
            <a:rect l="l" t="t" r="r" b="b"/>
            <a:pathLst>
              <a:path w="40986" h="27568" extrusionOk="0">
                <a:moveTo>
                  <a:pt x="4873" y="1"/>
                </a:moveTo>
                <a:lnTo>
                  <a:pt x="4873" y="780"/>
                </a:lnTo>
                <a:lnTo>
                  <a:pt x="7987" y="780"/>
                </a:lnTo>
                <a:lnTo>
                  <a:pt x="7987" y="1"/>
                </a:lnTo>
                <a:close/>
                <a:moveTo>
                  <a:pt x="11100" y="1"/>
                </a:moveTo>
                <a:lnTo>
                  <a:pt x="11100" y="780"/>
                </a:lnTo>
                <a:lnTo>
                  <a:pt x="14213" y="780"/>
                </a:lnTo>
                <a:lnTo>
                  <a:pt x="14213" y="1"/>
                </a:lnTo>
                <a:close/>
                <a:moveTo>
                  <a:pt x="17328" y="1"/>
                </a:moveTo>
                <a:lnTo>
                  <a:pt x="17328" y="780"/>
                </a:lnTo>
                <a:lnTo>
                  <a:pt x="20441" y="780"/>
                </a:lnTo>
                <a:lnTo>
                  <a:pt x="20441" y="1"/>
                </a:lnTo>
                <a:close/>
                <a:moveTo>
                  <a:pt x="23554" y="1"/>
                </a:moveTo>
                <a:lnTo>
                  <a:pt x="23554" y="780"/>
                </a:lnTo>
                <a:lnTo>
                  <a:pt x="26667" y="780"/>
                </a:lnTo>
                <a:lnTo>
                  <a:pt x="26667" y="1"/>
                </a:lnTo>
                <a:close/>
                <a:moveTo>
                  <a:pt x="29782" y="1"/>
                </a:moveTo>
                <a:lnTo>
                  <a:pt x="29782" y="780"/>
                </a:lnTo>
                <a:lnTo>
                  <a:pt x="32895" y="780"/>
                </a:lnTo>
                <a:lnTo>
                  <a:pt x="32895" y="1"/>
                </a:lnTo>
                <a:close/>
                <a:moveTo>
                  <a:pt x="36009" y="1"/>
                </a:moveTo>
                <a:lnTo>
                  <a:pt x="36009" y="780"/>
                </a:lnTo>
                <a:lnTo>
                  <a:pt x="39123" y="780"/>
                </a:lnTo>
                <a:lnTo>
                  <a:pt x="39123" y="1"/>
                </a:lnTo>
                <a:close/>
                <a:moveTo>
                  <a:pt x="1" y="1"/>
                </a:moveTo>
                <a:lnTo>
                  <a:pt x="1" y="2134"/>
                </a:lnTo>
                <a:lnTo>
                  <a:pt x="779" y="2134"/>
                </a:lnTo>
                <a:lnTo>
                  <a:pt x="779" y="780"/>
                </a:lnTo>
                <a:lnTo>
                  <a:pt x="1759" y="780"/>
                </a:lnTo>
                <a:lnTo>
                  <a:pt x="1759" y="1"/>
                </a:lnTo>
                <a:close/>
                <a:moveTo>
                  <a:pt x="1" y="5248"/>
                </a:moveTo>
                <a:lnTo>
                  <a:pt x="1" y="8362"/>
                </a:lnTo>
                <a:lnTo>
                  <a:pt x="779" y="8362"/>
                </a:lnTo>
                <a:lnTo>
                  <a:pt x="779" y="5248"/>
                </a:lnTo>
                <a:close/>
                <a:moveTo>
                  <a:pt x="1" y="11475"/>
                </a:moveTo>
                <a:lnTo>
                  <a:pt x="1" y="14590"/>
                </a:lnTo>
                <a:lnTo>
                  <a:pt x="779" y="14590"/>
                </a:lnTo>
                <a:lnTo>
                  <a:pt x="779" y="11475"/>
                </a:lnTo>
                <a:close/>
                <a:moveTo>
                  <a:pt x="1" y="17703"/>
                </a:moveTo>
                <a:lnTo>
                  <a:pt x="1" y="20816"/>
                </a:lnTo>
                <a:lnTo>
                  <a:pt x="779" y="20816"/>
                </a:lnTo>
                <a:lnTo>
                  <a:pt x="779" y="17703"/>
                </a:lnTo>
                <a:close/>
                <a:moveTo>
                  <a:pt x="1" y="23929"/>
                </a:moveTo>
                <a:lnTo>
                  <a:pt x="1" y="27044"/>
                </a:lnTo>
                <a:lnTo>
                  <a:pt x="779" y="27044"/>
                </a:lnTo>
                <a:lnTo>
                  <a:pt x="779" y="23929"/>
                </a:lnTo>
                <a:close/>
                <a:moveTo>
                  <a:pt x="3369" y="26788"/>
                </a:moveTo>
                <a:lnTo>
                  <a:pt x="3369" y="27567"/>
                </a:lnTo>
                <a:lnTo>
                  <a:pt x="6483" y="27567"/>
                </a:lnTo>
                <a:lnTo>
                  <a:pt x="6483" y="26788"/>
                </a:lnTo>
                <a:close/>
                <a:moveTo>
                  <a:pt x="9596" y="26788"/>
                </a:moveTo>
                <a:lnTo>
                  <a:pt x="9596" y="27567"/>
                </a:lnTo>
                <a:lnTo>
                  <a:pt x="12710" y="27567"/>
                </a:lnTo>
                <a:lnTo>
                  <a:pt x="12710" y="26788"/>
                </a:lnTo>
                <a:close/>
                <a:moveTo>
                  <a:pt x="15823" y="26788"/>
                </a:moveTo>
                <a:lnTo>
                  <a:pt x="15823" y="27567"/>
                </a:lnTo>
                <a:lnTo>
                  <a:pt x="18938" y="27567"/>
                </a:lnTo>
                <a:lnTo>
                  <a:pt x="18938" y="26788"/>
                </a:lnTo>
                <a:close/>
                <a:moveTo>
                  <a:pt x="22051" y="26788"/>
                </a:moveTo>
                <a:lnTo>
                  <a:pt x="22051" y="27567"/>
                </a:lnTo>
                <a:lnTo>
                  <a:pt x="25164" y="27567"/>
                </a:lnTo>
                <a:lnTo>
                  <a:pt x="25164" y="26788"/>
                </a:lnTo>
                <a:close/>
                <a:moveTo>
                  <a:pt x="28277" y="26788"/>
                </a:moveTo>
                <a:lnTo>
                  <a:pt x="28277" y="27567"/>
                </a:lnTo>
                <a:lnTo>
                  <a:pt x="31392" y="27567"/>
                </a:lnTo>
                <a:lnTo>
                  <a:pt x="31392" y="26788"/>
                </a:lnTo>
                <a:close/>
                <a:moveTo>
                  <a:pt x="34505" y="26788"/>
                </a:moveTo>
                <a:lnTo>
                  <a:pt x="34505" y="27567"/>
                </a:lnTo>
                <a:lnTo>
                  <a:pt x="37618" y="27567"/>
                </a:lnTo>
                <a:lnTo>
                  <a:pt x="37618" y="26788"/>
                </a:lnTo>
                <a:close/>
                <a:moveTo>
                  <a:pt x="40733" y="26788"/>
                </a:moveTo>
                <a:lnTo>
                  <a:pt x="40733" y="27567"/>
                </a:lnTo>
                <a:lnTo>
                  <a:pt x="40986" y="27567"/>
                </a:lnTo>
                <a:lnTo>
                  <a:pt x="40986" y="267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6" name="Google Shape;336;p13"/>
          <p:cNvSpPr/>
          <p:nvPr/>
        </p:nvSpPr>
        <p:spPr>
          <a:xfrm>
            <a:off x="253175" y="540000"/>
            <a:ext cx="19500" cy="656906"/>
          </a:xfrm>
          <a:custGeom>
            <a:avLst/>
            <a:gdLst/>
            <a:ahLst/>
            <a:cxnLst/>
            <a:rect l="l" t="t" r="r" b="b"/>
            <a:pathLst>
              <a:path w="780" h="46705" extrusionOk="0">
                <a:moveTo>
                  <a:pt x="390" y="1"/>
                </a:moveTo>
                <a:cubicBezTo>
                  <a:pt x="176" y="1"/>
                  <a:pt x="1" y="176"/>
                  <a:pt x="1" y="390"/>
                </a:cubicBezTo>
                <a:lnTo>
                  <a:pt x="1" y="46317"/>
                </a:lnTo>
                <a:cubicBezTo>
                  <a:pt x="1" y="46531"/>
                  <a:pt x="176" y="46705"/>
                  <a:pt x="390" y="46705"/>
                </a:cubicBezTo>
                <a:cubicBezTo>
                  <a:pt x="604" y="46705"/>
                  <a:pt x="780" y="46531"/>
                  <a:pt x="780" y="46317"/>
                </a:cubicBezTo>
                <a:lnTo>
                  <a:pt x="780" y="390"/>
                </a:lnTo>
                <a:cubicBezTo>
                  <a:pt x="780" y="176"/>
                  <a:pt x="604" y="1"/>
                  <a:pt x="3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7" name="Google Shape;337;p13"/>
          <p:cNvSpPr/>
          <p:nvPr/>
        </p:nvSpPr>
        <p:spPr>
          <a:xfrm>
            <a:off x="309425" y="540000"/>
            <a:ext cx="19450" cy="656906"/>
          </a:xfrm>
          <a:custGeom>
            <a:avLst/>
            <a:gdLst/>
            <a:ahLst/>
            <a:cxnLst/>
            <a:rect l="l" t="t" r="r" b="b"/>
            <a:pathLst>
              <a:path w="778" h="46705" extrusionOk="0">
                <a:moveTo>
                  <a:pt x="390" y="1"/>
                </a:moveTo>
                <a:cubicBezTo>
                  <a:pt x="176" y="1"/>
                  <a:pt x="0" y="176"/>
                  <a:pt x="0" y="390"/>
                </a:cubicBezTo>
                <a:lnTo>
                  <a:pt x="0" y="46317"/>
                </a:lnTo>
                <a:cubicBezTo>
                  <a:pt x="0" y="46531"/>
                  <a:pt x="176" y="46705"/>
                  <a:pt x="390" y="46705"/>
                </a:cubicBezTo>
                <a:cubicBezTo>
                  <a:pt x="602" y="46705"/>
                  <a:pt x="778" y="46531"/>
                  <a:pt x="778" y="46317"/>
                </a:cubicBezTo>
                <a:lnTo>
                  <a:pt x="778" y="390"/>
                </a:lnTo>
                <a:cubicBezTo>
                  <a:pt x="778" y="176"/>
                  <a:pt x="602" y="1"/>
                  <a:pt x="3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8" name="Google Shape;338;p13"/>
          <p:cNvSpPr/>
          <p:nvPr/>
        </p:nvSpPr>
        <p:spPr>
          <a:xfrm>
            <a:off x="365625" y="540000"/>
            <a:ext cx="19500" cy="656906"/>
          </a:xfrm>
          <a:custGeom>
            <a:avLst/>
            <a:gdLst/>
            <a:ahLst/>
            <a:cxnLst/>
            <a:rect l="l" t="t" r="r" b="b"/>
            <a:pathLst>
              <a:path w="780" h="46705" extrusionOk="0">
                <a:moveTo>
                  <a:pt x="390" y="1"/>
                </a:moveTo>
                <a:cubicBezTo>
                  <a:pt x="175" y="1"/>
                  <a:pt x="0" y="176"/>
                  <a:pt x="0" y="390"/>
                </a:cubicBezTo>
                <a:lnTo>
                  <a:pt x="0" y="46317"/>
                </a:lnTo>
                <a:cubicBezTo>
                  <a:pt x="0" y="46531"/>
                  <a:pt x="175" y="46705"/>
                  <a:pt x="390" y="46705"/>
                </a:cubicBezTo>
                <a:cubicBezTo>
                  <a:pt x="604" y="46705"/>
                  <a:pt x="779" y="46531"/>
                  <a:pt x="779" y="46317"/>
                </a:cubicBezTo>
                <a:lnTo>
                  <a:pt x="779" y="390"/>
                </a:lnTo>
                <a:cubicBezTo>
                  <a:pt x="779" y="176"/>
                  <a:pt x="604" y="1"/>
                  <a:pt x="3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9" name="Google Shape;339;p13"/>
          <p:cNvSpPr/>
          <p:nvPr/>
        </p:nvSpPr>
        <p:spPr>
          <a:xfrm>
            <a:off x="421850" y="540000"/>
            <a:ext cx="19475" cy="656906"/>
          </a:xfrm>
          <a:custGeom>
            <a:avLst/>
            <a:gdLst/>
            <a:ahLst/>
            <a:cxnLst/>
            <a:rect l="l" t="t" r="r" b="b"/>
            <a:pathLst>
              <a:path w="779" h="46705" extrusionOk="0">
                <a:moveTo>
                  <a:pt x="390" y="1"/>
                </a:moveTo>
                <a:cubicBezTo>
                  <a:pt x="176" y="1"/>
                  <a:pt x="1" y="176"/>
                  <a:pt x="1" y="390"/>
                </a:cubicBezTo>
                <a:lnTo>
                  <a:pt x="1" y="46317"/>
                </a:lnTo>
                <a:cubicBezTo>
                  <a:pt x="1" y="46531"/>
                  <a:pt x="176" y="46705"/>
                  <a:pt x="390" y="46705"/>
                </a:cubicBezTo>
                <a:cubicBezTo>
                  <a:pt x="604" y="46705"/>
                  <a:pt x="778" y="46531"/>
                  <a:pt x="778" y="46317"/>
                </a:cubicBezTo>
                <a:lnTo>
                  <a:pt x="778" y="390"/>
                </a:lnTo>
                <a:cubicBezTo>
                  <a:pt x="778" y="176"/>
                  <a:pt x="603" y="1"/>
                  <a:pt x="3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0" name="Google Shape;340;p13"/>
          <p:cNvSpPr/>
          <p:nvPr/>
        </p:nvSpPr>
        <p:spPr>
          <a:xfrm>
            <a:off x="478050" y="540000"/>
            <a:ext cx="19500" cy="656906"/>
          </a:xfrm>
          <a:custGeom>
            <a:avLst/>
            <a:gdLst/>
            <a:ahLst/>
            <a:cxnLst/>
            <a:rect l="l" t="t" r="r" b="b"/>
            <a:pathLst>
              <a:path w="780" h="46705" extrusionOk="0">
                <a:moveTo>
                  <a:pt x="390" y="1"/>
                </a:moveTo>
                <a:cubicBezTo>
                  <a:pt x="176" y="1"/>
                  <a:pt x="0" y="176"/>
                  <a:pt x="0" y="390"/>
                </a:cubicBezTo>
                <a:lnTo>
                  <a:pt x="0" y="46317"/>
                </a:lnTo>
                <a:cubicBezTo>
                  <a:pt x="0" y="46531"/>
                  <a:pt x="176" y="46705"/>
                  <a:pt x="390" y="46705"/>
                </a:cubicBezTo>
                <a:cubicBezTo>
                  <a:pt x="604" y="46705"/>
                  <a:pt x="780" y="46531"/>
                  <a:pt x="780" y="46317"/>
                </a:cubicBezTo>
                <a:lnTo>
                  <a:pt x="780" y="390"/>
                </a:lnTo>
                <a:cubicBezTo>
                  <a:pt x="780" y="176"/>
                  <a:pt x="604" y="1"/>
                  <a:pt x="3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1" name="Google Shape;341;p13"/>
          <p:cNvSpPr/>
          <p:nvPr/>
        </p:nvSpPr>
        <p:spPr>
          <a:xfrm>
            <a:off x="534275" y="540000"/>
            <a:ext cx="19475" cy="656906"/>
          </a:xfrm>
          <a:custGeom>
            <a:avLst/>
            <a:gdLst/>
            <a:ahLst/>
            <a:cxnLst/>
            <a:rect l="l" t="t" r="r" b="b"/>
            <a:pathLst>
              <a:path w="779" h="46705" extrusionOk="0">
                <a:moveTo>
                  <a:pt x="390" y="1"/>
                </a:moveTo>
                <a:cubicBezTo>
                  <a:pt x="176" y="1"/>
                  <a:pt x="1" y="176"/>
                  <a:pt x="1" y="390"/>
                </a:cubicBezTo>
                <a:lnTo>
                  <a:pt x="1" y="46317"/>
                </a:lnTo>
                <a:cubicBezTo>
                  <a:pt x="1" y="46531"/>
                  <a:pt x="176" y="46705"/>
                  <a:pt x="390" y="46705"/>
                </a:cubicBezTo>
                <a:cubicBezTo>
                  <a:pt x="605" y="46705"/>
                  <a:pt x="778" y="46531"/>
                  <a:pt x="778" y="46317"/>
                </a:cubicBezTo>
                <a:lnTo>
                  <a:pt x="778" y="390"/>
                </a:lnTo>
                <a:cubicBezTo>
                  <a:pt x="778" y="176"/>
                  <a:pt x="603" y="1"/>
                  <a:pt x="3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2" name="Google Shape;342;p13"/>
          <p:cNvSpPr/>
          <p:nvPr/>
        </p:nvSpPr>
        <p:spPr>
          <a:xfrm>
            <a:off x="590475" y="540000"/>
            <a:ext cx="19500" cy="656906"/>
          </a:xfrm>
          <a:custGeom>
            <a:avLst/>
            <a:gdLst/>
            <a:ahLst/>
            <a:cxnLst/>
            <a:rect l="l" t="t" r="r" b="b"/>
            <a:pathLst>
              <a:path w="780" h="46705" extrusionOk="0">
                <a:moveTo>
                  <a:pt x="390" y="1"/>
                </a:moveTo>
                <a:cubicBezTo>
                  <a:pt x="176" y="1"/>
                  <a:pt x="1" y="176"/>
                  <a:pt x="1" y="390"/>
                </a:cubicBezTo>
                <a:lnTo>
                  <a:pt x="1" y="46317"/>
                </a:lnTo>
                <a:cubicBezTo>
                  <a:pt x="1" y="46531"/>
                  <a:pt x="176" y="46705"/>
                  <a:pt x="390" y="46705"/>
                </a:cubicBezTo>
                <a:cubicBezTo>
                  <a:pt x="605" y="46705"/>
                  <a:pt x="780" y="46531"/>
                  <a:pt x="780" y="46317"/>
                </a:cubicBezTo>
                <a:lnTo>
                  <a:pt x="780" y="390"/>
                </a:lnTo>
                <a:cubicBezTo>
                  <a:pt x="780" y="176"/>
                  <a:pt x="605" y="1"/>
                  <a:pt x="3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43" name="Google Shape;343;p13"/>
          <p:cNvGrpSpPr/>
          <p:nvPr/>
        </p:nvGrpSpPr>
        <p:grpSpPr>
          <a:xfrm>
            <a:off x="5338829" y="4847513"/>
            <a:ext cx="668871" cy="330826"/>
            <a:chOff x="5338829" y="4847513"/>
            <a:chExt cx="668871" cy="330826"/>
          </a:xfrm>
        </p:grpSpPr>
        <p:sp>
          <p:nvSpPr>
            <p:cNvPr id="344" name="Google Shape;344;p13"/>
            <p:cNvSpPr/>
            <p:nvPr/>
          </p:nvSpPr>
          <p:spPr>
            <a:xfrm rot="5400000">
              <a:off x="5945842" y="5116481"/>
              <a:ext cx="61841" cy="61875"/>
            </a:xfrm>
            <a:custGeom>
              <a:avLst/>
              <a:gdLst/>
              <a:ahLst/>
              <a:cxnLst/>
              <a:rect l="l" t="t" r="r" b="b"/>
              <a:pathLst>
                <a:path w="1833" h="1834" extrusionOk="0">
                  <a:moveTo>
                    <a:pt x="916" y="1"/>
                  </a:moveTo>
                  <a:cubicBezTo>
                    <a:pt x="411" y="1"/>
                    <a:pt x="0" y="412"/>
                    <a:pt x="0" y="918"/>
                  </a:cubicBezTo>
                  <a:cubicBezTo>
                    <a:pt x="0" y="1422"/>
                    <a:pt x="411" y="1834"/>
                    <a:pt x="916" y="1834"/>
                  </a:cubicBezTo>
                  <a:cubicBezTo>
                    <a:pt x="1422" y="1834"/>
                    <a:pt x="1833" y="1424"/>
                    <a:pt x="1833" y="918"/>
                  </a:cubicBezTo>
                  <a:cubicBezTo>
                    <a:pt x="1833" y="412"/>
                    <a:pt x="1422" y="1"/>
                    <a:pt x="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13"/>
            <p:cNvSpPr/>
            <p:nvPr/>
          </p:nvSpPr>
          <p:spPr>
            <a:xfrm rot="5400000">
              <a:off x="5824423" y="5116514"/>
              <a:ext cx="61841" cy="61807"/>
            </a:xfrm>
            <a:custGeom>
              <a:avLst/>
              <a:gdLst/>
              <a:ahLst/>
              <a:cxnLst/>
              <a:rect l="l" t="t" r="r" b="b"/>
              <a:pathLst>
                <a:path w="1833" h="1832" extrusionOk="0">
                  <a:moveTo>
                    <a:pt x="916" y="0"/>
                  </a:moveTo>
                  <a:cubicBezTo>
                    <a:pt x="411" y="0"/>
                    <a:pt x="0" y="410"/>
                    <a:pt x="0" y="916"/>
                  </a:cubicBezTo>
                  <a:cubicBezTo>
                    <a:pt x="0" y="1422"/>
                    <a:pt x="411" y="1831"/>
                    <a:pt x="916" y="1831"/>
                  </a:cubicBezTo>
                  <a:cubicBezTo>
                    <a:pt x="1422" y="1831"/>
                    <a:pt x="1833" y="1422"/>
                    <a:pt x="1833" y="916"/>
                  </a:cubicBezTo>
                  <a:cubicBezTo>
                    <a:pt x="1833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13"/>
            <p:cNvSpPr/>
            <p:nvPr/>
          </p:nvSpPr>
          <p:spPr>
            <a:xfrm rot="5400000">
              <a:off x="5703003" y="5116514"/>
              <a:ext cx="61841" cy="61807"/>
            </a:xfrm>
            <a:custGeom>
              <a:avLst/>
              <a:gdLst/>
              <a:ahLst/>
              <a:cxnLst/>
              <a:rect l="l" t="t" r="r" b="b"/>
              <a:pathLst>
                <a:path w="1833" h="1832" extrusionOk="0">
                  <a:moveTo>
                    <a:pt x="916" y="0"/>
                  </a:moveTo>
                  <a:cubicBezTo>
                    <a:pt x="411" y="0"/>
                    <a:pt x="0" y="410"/>
                    <a:pt x="0" y="916"/>
                  </a:cubicBezTo>
                  <a:cubicBezTo>
                    <a:pt x="0" y="1422"/>
                    <a:pt x="411" y="1831"/>
                    <a:pt x="916" y="1831"/>
                  </a:cubicBezTo>
                  <a:cubicBezTo>
                    <a:pt x="1422" y="1831"/>
                    <a:pt x="1833" y="1422"/>
                    <a:pt x="1833" y="916"/>
                  </a:cubicBezTo>
                  <a:cubicBezTo>
                    <a:pt x="1833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13"/>
            <p:cNvSpPr/>
            <p:nvPr/>
          </p:nvSpPr>
          <p:spPr>
            <a:xfrm rot="5400000">
              <a:off x="5581618" y="5116481"/>
              <a:ext cx="61841" cy="61875"/>
            </a:xfrm>
            <a:custGeom>
              <a:avLst/>
              <a:gdLst/>
              <a:ahLst/>
              <a:cxnLst/>
              <a:rect l="l" t="t" r="r" b="b"/>
              <a:pathLst>
                <a:path w="1833" h="1834" extrusionOk="0">
                  <a:moveTo>
                    <a:pt x="916" y="1"/>
                  </a:moveTo>
                  <a:cubicBezTo>
                    <a:pt x="411" y="1"/>
                    <a:pt x="0" y="410"/>
                    <a:pt x="0" y="916"/>
                  </a:cubicBezTo>
                  <a:cubicBezTo>
                    <a:pt x="0" y="1422"/>
                    <a:pt x="411" y="1833"/>
                    <a:pt x="916" y="1833"/>
                  </a:cubicBezTo>
                  <a:cubicBezTo>
                    <a:pt x="1422" y="1833"/>
                    <a:pt x="1833" y="1422"/>
                    <a:pt x="1833" y="916"/>
                  </a:cubicBezTo>
                  <a:cubicBezTo>
                    <a:pt x="1833" y="410"/>
                    <a:pt x="1422" y="1"/>
                    <a:pt x="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13"/>
            <p:cNvSpPr/>
            <p:nvPr/>
          </p:nvSpPr>
          <p:spPr>
            <a:xfrm rot="5400000">
              <a:off x="5460232" y="5116514"/>
              <a:ext cx="61841" cy="61807"/>
            </a:xfrm>
            <a:custGeom>
              <a:avLst/>
              <a:gdLst/>
              <a:ahLst/>
              <a:cxnLst/>
              <a:rect l="l" t="t" r="r" b="b"/>
              <a:pathLst>
                <a:path w="1833" h="1832" extrusionOk="0">
                  <a:moveTo>
                    <a:pt x="916" y="1"/>
                  </a:moveTo>
                  <a:cubicBezTo>
                    <a:pt x="411" y="1"/>
                    <a:pt x="0" y="410"/>
                    <a:pt x="0" y="916"/>
                  </a:cubicBezTo>
                  <a:cubicBezTo>
                    <a:pt x="0" y="1422"/>
                    <a:pt x="411" y="1832"/>
                    <a:pt x="916" y="1832"/>
                  </a:cubicBezTo>
                  <a:cubicBezTo>
                    <a:pt x="1422" y="1832"/>
                    <a:pt x="1833" y="1422"/>
                    <a:pt x="1833" y="916"/>
                  </a:cubicBezTo>
                  <a:cubicBezTo>
                    <a:pt x="1833" y="410"/>
                    <a:pt x="1422" y="1"/>
                    <a:pt x="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13"/>
            <p:cNvSpPr/>
            <p:nvPr/>
          </p:nvSpPr>
          <p:spPr>
            <a:xfrm rot="5400000">
              <a:off x="5338829" y="5116498"/>
              <a:ext cx="61841" cy="61841"/>
            </a:xfrm>
            <a:custGeom>
              <a:avLst/>
              <a:gdLst/>
              <a:ahLst/>
              <a:cxnLst/>
              <a:rect l="l" t="t" r="r" b="b"/>
              <a:pathLst>
                <a:path w="1833" h="1833" extrusionOk="0">
                  <a:moveTo>
                    <a:pt x="916" y="0"/>
                  </a:moveTo>
                  <a:cubicBezTo>
                    <a:pt x="411" y="0"/>
                    <a:pt x="0" y="411"/>
                    <a:pt x="0" y="917"/>
                  </a:cubicBezTo>
                  <a:cubicBezTo>
                    <a:pt x="0" y="1422"/>
                    <a:pt x="411" y="1833"/>
                    <a:pt x="916" y="1833"/>
                  </a:cubicBezTo>
                  <a:cubicBezTo>
                    <a:pt x="1422" y="1833"/>
                    <a:pt x="1833" y="1422"/>
                    <a:pt x="1833" y="917"/>
                  </a:cubicBezTo>
                  <a:cubicBezTo>
                    <a:pt x="1833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13"/>
            <p:cNvSpPr/>
            <p:nvPr/>
          </p:nvSpPr>
          <p:spPr>
            <a:xfrm rot="5400000">
              <a:off x="5945859" y="4981988"/>
              <a:ext cx="61807" cy="61875"/>
            </a:xfrm>
            <a:custGeom>
              <a:avLst/>
              <a:gdLst/>
              <a:ahLst/>
              <a:cxnLst/>
              <a:rect l="l" t="t" r="r" b="b"/>
              <a:pathLst>
                <a:path w="1832" h="1834" extrusionOk="0">
                  <a:moveTo>
                    <a:pt x="916" y="1"/>
                  </a:moveTo>
                  <a:cubicBezTo>
                    <a:pt x="410" y="1"/>
                    <a:pt x="1" y="412"/>
                    <a:pt x="1" y="918"/>
                  </a:cubicBezTo>
                  <a:cubicBezTo>
                    <a:pt x="1" y="1422"/>
                    <a:pt x="410" y="1834"/>
                    <a:pt x="916" y="1834"/>
                  </a:cubicBezTo>
                  <a:cubicBezTo>
                    <a:pt x="1422" y="1834"/>
                    <a:pt x="1832" y="1424"/>
                    <a:pt x="1832" y="918"/>
                  </a:cubicBezTo>
                  <a:cubicBezTo>
                    <a:pt x="1832" y="412"/>
                    <a:pt x="1422" y="1"/>
                    <a:pt x="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13"/>
            <p:cNvSpPr/>
            <p:nvPr/>
          </p:nvSpPr>
          <p:spPr>
            <a:xfrm rot="5400000">
              <a:off x="5824440" y="4982022"/>
              <a:ext cx="61807" cy="61807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0"/>
                  </a:moveTo>
                  <a:cubicBezTo>
                    <a:pt x="410" y="0"/>
                    <a:pt x="1" y="410"/>
                    <a:pt x="1" y="916"/>
                  </a:cubicBezTo>
                  <a:cubicBezTo>
                    <a:pt x="1" y="1422"/>
                    <a:pt x="410" y="1831"/>
                    <a:pt x="916" y="1831"/>
                  </a:cubicBezTo>
                  <a:cubicBezTo>
                    <a:pt x="1422" y="1831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13"/>
            <p:cNvSpPr/>
            <p:nvPr/>
          </p:nvSpPr>
          <p:spPr>
            <a:xfrm rot="5400000">
              <a:off x="5703020" y="4982022"/>
              <a:ext cx="61807" cy="61807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0"/>
                  </a:moveTo>
                  <a:cubicBezTo>
                    <a:pt x="410" y="0"/>
                    <a:pt x="1" y="410"/>
                    <a:pt x="1" y="916"/>
                  </a:cubicBezTo>
                  <a:cubicBezTo>
                    <a:pt x="1" y="1422"/>
                    <a:pt x="410" y="1831"/>
                    <a:pt x="916" y="1831"/>
                  </a:cubicBezTo>
                  <a:cubicBezTo>
                    <a:pt x="1422" y="1831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13"/>
            <p:cNvSpPr/>
            <p:nvPr/>
          </p:nvSpPr>
          <p:spPr>
            <a:xfrm rot="5400000">
              <a:off x="5581635" y="4981988"/>
              <a:ext cx="61807" cy="61875"/>
            </a:xfrm>
            <a:custGeom>
              <a:avLst/>
              <a:gdLst/>
              <a:ahLst/>
              <a:cxnLst/>
              <a:rect l="l" t="t" r="r" b="b"/>
              <a:pathLst>
                <a:path w="1832" h="1834" extrusionOk="0">
                  <a:moveTo>
                    <a:pt x="916" y="1"/>
                  </a:moveTo>
                  <a:cubicBezTo>
                    <a:pt x="410" y="1"/>
                    <a:pt x="1" y="410"/>
                    <a:pt x="1" y="916"/>
                  </a:cubicBezTo>
                  <a:cubicBezTo>
                    <a:pt x="1" y="1422"/>
                    <a:pt x="410" y="1833"/>
                    <a:pt x="916" y="1833"/>
                  </a:cubicBezTo>
                  <a:cubicBezTo>
                    <a:pt x="1422" y="1833"/>
                    <a:pt x="1832" y="1422"/>
                    <a:pt x="1832" y="916"/>
                  </a:cubicBezTo>
                  <a:cubicBezTo>
                    <a:pt x="1832" y="410"/>
                    <a:pt x="1422" y="1"/>
                    <a:pt x="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13"/>
            <p:cNvSpPr/>
            <p:nvPr/>
          </p:nvSpPr>
          <p:spPr>
            <a:xfrm rot="5400000">
              <a:off x="5460249" y="4982022"/>
              <a:ext cx="61807" cy="61807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1"/>
                  </a:moveTo>
                  <a:cubicBezTo>
                    <a:pt x="410" y="1"/>
                    <a:pt x="1" y="410"/>
                    <a:pt x="1" y="916"/>
                  </a:cubicBezTo>
                  <a:cubicBezTo>
                    <a:pt x="1" y="1422"/>
                    <a:pt x="410" y="1832"/>
                    <a:pt x="916" y="1832"/>
                  </a:cubicBezTo>
                  <a:cubicBezTo>
                    <a:pt x="1422" y="1832"/>
                    <a:pt x="1832" y="1422"/>
                    <a:pt x="1832" y="916"/>
                  </a:cubicBezTo>
                  <a:cubicBezTo>
                    <a:pt x="1832" y="410"/>
                    <a:pt x="1422" y="1"/>
                    <a:pt x="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13"/>
            <p:cNvSpPr/>
            <p:nvPr/>
          </p:nvSpPr>
          <p:spPr>
            <a:xfrm rot="5400000">
              <a:off x="5338846" y="4982005"/>
              <a:ext cx="61807" cy="61841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0" y="0"/>
                    <a:pt x="1" y="411"/>
                    <a:pt x="1" y="917"/>
                  </a:cubicBezTo>
                  <a:cubicBezTo>
                    <a:pt x="1" y="1422"/>
                    <a:pt x="410" y="1833"/>
                    <a:pt x="916" y="1833"/>
                  </a:cubicBezTo>
                  <a:cubicBezTo>
                    <a:pt x="1422" y="1833"/>
                    <a:pt x="1832" y="1422"/>
                    <a:pt x="1832" y="917"/>
                  </a:cubicBezTo>
                  <a:cubicBezTo>
                    <a:pt x="1832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13"/>
            <p:cNvSpPr/>
            <p:nvPr/>
          </p:nvSpPr>
          <p:spPr>
            <a:xfrm rot="5400000">
              <a:off x="5945859" y="4847479"/>
              <a:ext cx="61807" cy="61875"/>
            </a:xfrm>
            <a:custGeom>
              <a:avLst/>
              <a:gdLst/>
              <a:ahLst/>
              <a:cxnLst/>
              <a:rect l="l" t="t" r="r" b="b"/>
              <a:pathLst>
                <a:path w="1832" h="1834" extrusionOk="0">
                  <a:moveTo>
                    <a:pt x="916" y="1"/>
                  </a:moveTo>
                  <a:cubicBezTo>
                    <a:pt x="410" y="1"/>
                    <a:pt x="0" y="412"/>
                    <a:pt x="0" y="918"/>
                  </a:cubicBezTo>
                  <a:cubicBezTo>
                    <a:pt x="0" y="1422"/>
                    <a:pt x="410" y="1834"/>
                    <a:pt x="916" y="1834"/>
                  </a:cubicBezTo>
                  <a:cubicBezTo>
                    <a:pt x="1422" y="1834"/>
                    <a:pt x="1832" y="1424"/>
                    <a:pt x="1832" y="918"/>
                  </a:cubicBezTo>
                  <a:cubicBezTo>
                    <a:pt x="1832" y="412"/>
                    <a:pt x="1422" y="1"/>
                    <a:pt x="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13"/>
            <p:cNvSpPr/>
            <p:nvPr/>
          </p:nvSpPr>
          <p:spPr>
            <a:xfrm rot="5400000">
              <a:off x="5824440" y="4847513"/>
              <a:ext cx="61807" cy="61807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0"/>
                  </a:moveTo>
                  <a:cubicBezTo>
                    <a:pt x="410" y="0"/>
                    <a:pt x="0" y="410"/>
                    <a:pt x="0" y="916"/>
                  </a:cubicBezTo>
                  <a:cubicBezTo>
                    <a:pt x="0" y="1422"/>
                    <a:pt x="410" y="1831"/>
                    <a:pt x="916" y="1831"/>
                  </a:cubicBezTo>
                  <a:cubicBezTo>
                    <a:pt x="1422" y="1831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13"/>
            <p:cNvSpPr/>
            <p:nvPr/>
          </p:nvSpPr>
          <p:spPr>
            <a:xfrm rot="5400000">
              <a:off x="5703020" y="4847513"/>
              <a:ext cx="61807" cy="61807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0"/>
                  </a:moveTo>
                  <a:cubicBezTo>
                    <a:pt x="410" y="0"/>
                    <a:pt x="0" y="410"/>
                    <a:pt x="0" y="916"/>
                  </a:cubicBezTo>
                  <a:cubicBezTo>
                    <a:pt x="0" y="1422"/>
                    <a:pt x="410" y="1831"/>
                    <a:pt x="916" y="1831"/>
                  </a:cubicBezTo>
                  <a:cubicBezTo>
                    <a:pt x="1422" y="1831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13"/>
            <p:cNvSpPr/>
            <p:nvPr/>
          </p:nvSpPr>
          <p:spPr>
            <a:xfrm rot="5400000">
              <a:off x="5581635" y="4847479"/>
              <a:ext cx="61807" cy="61875"/>
            </a:xfrm>
            <a:custGeom>
              <a:avLst/>
              <a:gdLst/>
              <a:ahLst/>
              <a:cxnLst/>
              <a:rect l="l" t="t" r="r" b="b"/>
              <a:pathLst>
                <a:path w="1832" h="1834" extrusionOk="0">
                  <a:moveTo>
                    <a:pt x="916" y="1"/>
                  </a:moveTo>
                  <a:cubicBezTo>
                    <a:pt x="410" y="1"/>
                    <a:pt x="0" y="410"/>
                    <a:pt x="0" y="916"/>
                  </a:cubicBezTo>
                  <a:cubicBezTo>
                    <a:pt x="0" y="1422"/>
                    <a:pt x="410" y="1833"/>
                    <a:pt x="916" y="1833"/>
                  </a:cubicBezTo>
                  <a:cubicBezTo>
                    <a:pt x="1422" y="1833"/>
                    <a:pt x="1832" y="1422"/>
                    <a:pt x="1832" y="916"/>
                  </a:cubicBezTo>
                  <a:cubicBezTo>
                    <a:pt x="1832" y="410"/>
                    <a:pt x="1422" y="1"/>
                    <a:pt x="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13"/>
            <p:cNvSpPr/>
            <p:nvPr/>
          </p:nvSpPr>
          <p:spPr>
            <a:xfrm rot="5400000">
              <a:off x="5460249" y="4847513"/>
              <a:ext cx="61807" cy="61807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1"/>
                  </a:moveTo>
                  <a:cubicBezTo>
                    <a:pt x="410" y="1"/>
                    <a:pt x="0" y="410"/>
                    <a:pt x="0" y="916"/>
                  </a:cubicBezTo>
                  <a:cubicBezTo>
                    <a:pt x="0" y="1422"/>
                    <a:pt x="410" y="1832"/>
                    <a:pt x="916" y="1832"/>
                  </a:cubicBezTo>
                  <a:cubicBezTo>
                    <a:pt x="1422" y="1832"/>
                    <a:pt x="1832" y="1422"/>
                    <a:pt x="1832" y="916"/>
                  </a:cubicBezTo>
                  <a:cubicBezTo>
                    <a:pt x="1832" y="410"/>
                    <a:pt x="1422" y="1"/>
                    <a:pt x="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13"/>
            <p:cNvSpPr/>
            <p:nvPr/>
          </p:nvSpPr>
          <p:spPr>
            <a:xfrm rot="5400000">
              <a:off x="5338846" y="4847496"/>
              <a:ext cx="61807" cy="61841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0" y="0"/>
                    <a:pt x="0" y="411"/>
                    <a:pt x="0" y="917"/>
                  </a:cubicBezTo>
                  <a:cubicBezTo>
                    <a:pt x="0" y="1422"/>
                    <a:pt x="410" y="1833"/>
                    <a:pt x="916" y="1833"/>
                  </a:cubicBezTo>
                  <a:cubicBezTo>
                    <a:pt x="1422" y="1833"/>
                    <a:pt x="1832" y="1422"/>
                    <a:pt x="1832" y="917"/>
                  </a:cubicBezTo>
                  <a:cubicBezTo>
                    <a:pt x="1832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62" name="Google Shape;362;p13"/>
          <p:cNvSpPr txBox="1"/>
          <p:nvPr>
            <p:ph type="title" hasCustomPrompt="1"/>
          </p:nvPr>
        </p:nvSpPr>
        <p:spPr>
          <a:xfrm>
            <a:off x="2271288" y="3059885"/>
            <a:ext cx="620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63" name="Google Shape;363;p13"/>
          <p:cNvSpPr txBox="1"/>
          <p:nvPr>
            <p:ph type="title" idx="6" hasCustomPrompt="1"/>
          </p:nvPr>
        </p:nvSpPr>
        <p:spPr>
          <a:xfrm>
            <a:off x="6252000" y="3059885"/>
            <a:ext cx="620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/>
          <p:nvPr>
            <p:ph type="title" idx="7" hasCustomPrompt="1"/>
          </p:nvPr>
        </p:nvSpPr>
        <p:spPr>
          <a:xfrm>
            <a:off x="6252000" y="1283783"/>
            <a:ext cx="620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65" name="Google Shape;365;p13"/>
          <p:cNvSpPr txBox="1"/>
          <p:nvPr>
            <p:ph type="title" idx="8" hasCustomPrompt="1"/>
          </p:nvPr>
        </p:nvSpPr>
        <p:spPr>
          <a:xfrm>
            <a:off x="2271288" y="1283783"/>
            <a:ext cx="620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grpSp>
        <p:nvGrpSpPr>
          <p:cNvPr id="366" name="Google Shape;366;p13"/>
          <p:cNvGrpSpPr/>
          <p:nvPr/>
        </p:nvGrpSpPr>
        <p:grpSpPr>
          <a:xfrm rot="5400000">
            <a:off x="8074525" y="1345825"/>
            <a:ext cx="539975" cy="158950"/>
            <a:chOff x="4104900" y="2848300"/>
            <a:chExt cx="539975" cy="158950"/>
          </a:xfrm>
        </p:grpSpPr>
        <p:sp>
          <p:nvSpPr>
            <p:cNvPr id="367" name="Google Shape;367;p13"/>
            <p:cNvSpPr/>
            <p:nvPr/>
          </p:nvSpPr>
          <p:spPr>
            <a:xfrm>
              <a:off x="4508675" y="2848300"/>
              <a:ext cx="136200" cy="158950"/>
            </a:xfrm>
            <a:custGeom>
              <a:avLst/>
              <a:gdLst/>
              <a:ahLst/>
              <a:cxnLst/>
              <a:rect l="l" t="t" r="r" b="b"/>
              <a:pathLst>
                <a:path w="5448" h="6358" extrusionOk="0">
                  <a:moveTo>
                    <a:pt x="3246" y="0"/>
                  </a:moveTo>
                  <a:lnTo>
                    <a:pt x="0" y="3246"/>
                  </a:lnTo>
                  <a:lnTo>
                    <a:pt x="3112" y="6358"/>
                  </a:lnTo>
                  <a:lnTo>
                    <a:pt x="5314" y="6358"/>
                  </a:lnTo>
                  <a:lnTo>
                    <a:pt x="2202" y="3246"/>
                  </a:lnTo>
                  <a:lnTo>
                    <a:pt x="54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4374075" y="2848300"/>
              <a:ext cx="136200" cy="158950"/>
            </a:xfrm>
            <a:custGeom>
              <a:avLst/>
              <a:gdLst/>
              <a:ahLst/>
              <a:cxnLst/>
              <a:rect l="l" t="t" r="r" b="b"/>
              <a:pathLst>
                <a:path w="5448" h="6358" extrusionOk="0">
                  <a:moveTo>
                    <a:pt x="3245" y="0"/>
                  </a:moveTo>
                  <a:lnTo>
                    <a:pt x="0" y="3246"/>
                  </a:lnTo>
                  <a:lnTo>
                    <a:pt x="3112" y="6358"/>
                  </a:lnTo>
                  <a:lnTo>
                    <a:pt x="5314" y="6358"/>
                  </a:lnTo>
                  <a:lnTo>
                    <a:pt x="2202" y="3246"/>
                  </a:lnTo>
                  <a:lnTo>
                    <a:pt x="54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4239500" y="2848300"/>
              <a:ext cx="136175" cy="158950"/>
            </a:xfrm>
            <a:custGeom>
              <a:avLst/>
              <a:gdLst/>
              <a:ahLst/>
              <a:cxnLst/>
              <a:rect l="l" t="t" r="r" b="b"/>
              <a:pathLst>
                <a:path w="5447" h="6358" extrusionOk="0">
                  <a:moveTo>
                    <a:pt x="3244" y="0"/>
                  </a:moveTo>
                  <a:lnTo>
                    <a:pt x="0" y="3246"/>
                  </a:lnTo>
                  <a:lnTo>
                    <a:pt x="3111" y="6358"/>
                  </a:lnTo>
                  <a:lnTo>
                    <a:pt x="5313" y="6358"/>
                  </a:lnTo>
                  <a:lnTo>
                    <a:pt x="2201" y="3246"/>
                  </a:lnTo>
                  <a:lnTo>
                    <a:pt x="54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4104900" y="2848300"/>
              <a:ext cx="136175" cy="158950"/>
            </a:xfrm>
            <a:custGeom>
              <a:avLst/>
              <a:gdLst/>
              <a:ahLst/>
              <a:cxnLst/>
              <a:rect l="l" t="t" r="r" b="b"/>
              <a:pathLst>
                <a:path w="5447" h="6358" extrusionOk="0">
                  <a:moveTo>
                    <a:pt x="3246" y="0"/>
                  </a:moveTo>
                  <a:lnTo>
                    <a:pt x="0" y="3246"/>
                  </a:lnTo>
                  <a:lnTo>
                    <a:pt x="3112" y="6358"/>
                  </a:lnTo>
                  <a:lnTo>
                    <a:pt x="5312" y="6358"/>
                  </a:lnTo>
                  <a:lnTo>
                    <a:pt x="2201" y="3246"/>
                  </a:lnTo>
                  <a:lnTo>
                    <a:pt x="54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71" name="Google Shape;371;p13"/>
          <p:cNvSpPr txBox="1"/>
          <p:nvPr>
            <p:ph type="title" idx="9"/>
          </p:nvPr>
        </p:nvSpPr>
        <p:spPr>
          <a:xfrm>
            <a:off x="713225" y="54193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2" name="Google Shape;372;p13"/>
          <p:cNvSpPr txBox="1"/>
          <p:nvPr>
            <p:ph type="subTitle" idx="13"/>
          </p:nvPr>
        </p:nvSpPr>
        <p:spPr>
          <a:xfrm>
            <a:off x="5305200" y="2183756"/>
            <a:ext cx="25143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13"/>
          <p:cNvSpPr txBox="1"/>
          <p:nvPr>
            <p:ph type="subTitle" idx="14"/>
          </p:nvPr>
        </p:nvSpPr>
        <p:spPr>
          <a:xfrm>
            <a:off x="5305200" y="3957651"/>
            <a:ext cx="2514300" cy="55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13"/>
          <p:cNvSpPr txBox="1"/>
          <p:nvPr>
            <p:ph type="subTitle" idx="15"/>
          </p:nvPr>
        </p:nvSpPr>
        <p:spPr>
          <a:xfrm>
            <a:off x="1324488" y="2183756"/>
            <a:ext cx="25143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13"/>
          <p:cNvSpPr/>
          <p:nvPr/>
        </p:nvSpPr>
        <p:spPr>
          <a:xfrm>
            <a:off x="8674800" y="0"/>
            <a:ext cx="469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aseline="-250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4"/>
          <p:cNvSpPr txBox="1"/>
          <p:nvPr>
            <p:ph type="subTitle" idx="1"/>
          </p:nvPr>
        </p:nvSpPr>
        <p:spPr>
          <a:xfrm>
            <a:off x="715100" y="2567601"/>
            <a:ext cx="37689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14"/>
          <p:cNvSpPr txBox="1"/>
          <p:nvPr>
            <p:ph type="title"/>
          </p:nvPr>
        </p:nvSpPr>
        <p:spPr>
          <a:xfrm>
            <a:off x="715100" y="1808250"/>
            <a:ext cx="3768900" cy="69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9" name="Google Shape;379;p14"/>
          <p:cNvSpPr txBox="1"/>
          <p:nvPr>
            <p:ph type="sldNum" idx="12"/>
          </p:nvPr>
        </p:nvSpPr>
        <p:spPr>
          <a:xfrm>
            <a:off x="720025" y="4604400"/>
            <a:ext cx="419400" cy="2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800" b="1"/>
            </a:lvl1pPr>
            <a:lvl2pPr lvl="1" algn="l" rtl="0">
              <a:buNone/>
              <a:defRPr sz="800" b="1"/>
            </a:lvl2pPr>
            <a:lvl3pPr lvl="2" algn="l" rtl="0">
              <a:buNone/>
              <a:defRPr sz="800" b="1"/>
            </a:lvl3pPr>
            <a:lvl4pPr lvl="3" algn="l" rtl="0">
              <a:buNone/>
              <a:defRPr sz="800" b="1"/>
            </a:lvl4pPr>
            <a:lvl5pPr lvl="4" algn="l" rtl="0">
              <a:buNone/>
              <a:defRPr sz="800" b="1"/>
            </a:lvl5pPr>
            <a:lvl6pPr lvl="5" algn="l" rtl="0">
              <a:buNone/>
              <a:defRPr sz="800" b="1"/>
            </a:lvl6pPr>
            <a:lvl7pPr lvl="6" algn="l" rtl="0">
              <a:buNone/>
              <a:defRPr sz="800" b="1"/>
            </a:lvl7pPr>
            <a:lvl8pPr lvl="7" algn="l" rtl="0">
              <a:buNone/>
              <a:defRPr sz="800" b="1"/>
            </a:lvl8pPr>
            <a:lvl9pPr lvl="8" algn="l" rtl="0">
              <a:buNone/>
              <a:defRPr sz="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380" name="Google Shape;380;p14"/>
          <p:cNvSpPr/>
          <p:nvPr/>
        </p:nvSpPr>
        <p:spPr>
          <a:xfrm>
            <a:off x="721525" y="4872525"/>
            <a:ext cx="252600" cy="2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1" name="Google Shape;381;p14"/>
          <p:cNvSpPr/>
          <p:nvPr/>
        </p:nvSpPr>
        <p:spPr>
          <a:xfrm>
            <a:off x="478758" y="289050"/>
            <a:ext cx="150441" cy="150373"/>
          </a:xfrm>
          <a:custGeom>
            <a:avLst/>
            <a:gdLst/>
            <a:ahLst/>
            <a:cxnLst/>
            <a:rect l="l" t="t" r="r" b="b"/>
            <a:pathLst>
              <a:path w="2183" h="2182" extrusionOk="0">
                <a:moveTo>
                  <a:pt x="1092" y="1"/>
                </a:moveTo>
                <a:cubicBezTo>
                  <a:pt x="489" y="1"/>
                  <a:pt x="1" y="488"/>
                  <a:pt x="1" y="1092"/>
                </a:cubicBezTo>
                <a:cubicBezTo>
                  <a:pt x="1" y="1694"/>
                  <a:pt x="489" y="2181"/>
                  <a:pt x="1092" y="2181"/>
                </a:cubicBezTo>
                <a:cubicBezTo>
                  <a:pt x="1694" y="2181"/>
                  <a:pt x="2183" y="1694"/>
                  <a:pt x="2183" y="1092"/>
                </a:cubicBezTo>
                <a:cubicBezTo>
                  <a:pt x="2183" y="488"/>
                  <a:pt x="1694" y="1"/>
                  <a:pt x="1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2" name="Google Shape;382;p14"/>
          <p:cNvSpPr/>
          <p:nvPr/>
        </p:nvSpPr>
        <p:spPr>
          <a:xfrm>
            <a:off x="478758" y="584356"/>
            <a:ext cx="150441" cy="150441"/>
          </a:xfrm>
          <a:custGeom>
            <a:avLst/>
            <a:gdLst/>
            <a:ahLst/>
            <a:cxnLst/>
            <a:rect l="l" t="t" r="r" b="b"/>
            <a:pathLst>
              <a:path w="2183" h="2183" extrusionOk="0">
                <a:moveTo>
                  <a:pt x="1092" y="0"/>
                </a:moveTo>
                <a:cubicBezTo>
                  <a:pt x="489" y="0"/>
                  <a:pt x="1" y="489"/>
                  <a:pt x="1" y="1091"/>
                </a:cubicBezTo>
                <a:cubicBezTo>
                  <a:pt x="1" y="1694"/>
                  <a:pt x="489" y="2182"/>
                  <a:pt x="1092" y="2182"/>
                </a:cubicBezTo>
                <a:cubicBezTo>
                  <a:pt x="1694" y="2182"/>
                  <a:pt x="2183" y="1694"/>
                  <a:pt x="2183" y="1091"/>
                </a:cubicBezTo>
                <a:cubicBezTo>
                  <a:pt x="2183" y="489"/>
                  <a:pt x="1694" y="0"/>
                  <a:pt x="10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3" name="Google Shape;383;p14"/>
          <p:cNvSpPr/>
          <p:nvPr/>
        </p:nvSpPr>
        <p:spPr>
          <a:xfrm>
            <a:off x="478758" y="879732"/>
            <a:ext cx="150441" cy="150441"/>
          </a:xfrm>
          <a:custGeom>
            <a:avLst/>
            <a:gdLst/>
            <a:ahLst/>
            <a:cxnLst/>
            <a:rect l="l" t="t" r="r" b="b"/>
            <a:pathLst>
              <a:path w="2183" h="2183" extrusionOk="0">
                <a:moveTo>
                  <a:pt x="1092" y="0"/>
                </a:moveTo>
                <a:cubicBezTo>
                  <a:pt x="489" y="0"/>
                  <a:pt x="1" y="489"/>
                  <a:pt x="1" y="1091"/>
                </a:cubicBezTo>
                <a:cubicBezTo>
                  <a:pt x="1" y="1694"/>
                  <a:pt x="489" y="2182"/>
                  <a:pt x="1092" y="2182"/>
                </a:cubicBezTo>
                <a:cubicBezTo>
                  <a:pt x="1694" y="2182"/>
                  <a:pt x="2183" y="1694"/>
                  <a:pt x="2183" y="1091"/>
                </a:cubicBezTo>
                <a:cubicBezTo>
                  <a:pt x="2183" y="489"/>
                  <a:pt x="1694" y="0"/>
                  <a:pt x="10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4" name="Google Shape;384;p14"/>
          <p:cNvSpPr/>
          <p:nvPr/>
        </p:nvSpPr>
        <p:spPr>
          <a:xfrm>
            <a:off x="151614" y="289050"/>
            <a:ext cx="150441" cy="150441"/>
          </a:xfrm>
          <a:custGeom>
            <a:avLst/>
            <a:gdLst/>
            <a:ahLst/>
            <a:cxnLst/>
            <a:rect l="l" t="t" r="r" b="b"/>
            <a:pathLst>
              <a:path w="2183" h="2183" extrusionOk="0">
                <a:moveTo>
                  <a:pt x="1091" y="1"/>
                </a:moveTo>
                <a:cubicBezTo>
                  <a:pt x="489" y="1"/>
                  <a:pt x="0" y="489"/>
                  <a:pt x="0" y="1092"/>
                </a:cubicBezTo>
                <a:cubicBezTo>
                  <a:pt x="0" y="1694"/>
                  <a:pt x="489" y="2183"/>
                  <a:pt x="1091" y="2183"/>
                </a:cubicBezTo>
                <a:cubicBezTo>
                  <a:pt x="1693" y="2183"/>
                  <a:pt x="2182" y="1694"/>
                  <a:pt x="2182" y="1092"/>
                </a:cubicBezTo>
                <a:cubicBezTo>
                  <a:pt x="2182" y="489"/>
                  <a:pt x="1693" y="1"/>
                  <a:pt x="10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5" name="Google Shape;385;p14"/>
          <p:cNvSpPr/>
          <p:nvPr/>
        </p:nvSpPr>
        <p:spPr>
          <a:xfrm>
            <a:off x="151614" y="584356"/>
            <a:ext cx="150441" cy="150441"/>
          </a:xfrm>
          <a:custGeom>
            <a:avLst/>
            <a:gdLst/>
            <a:ahLst/>
            <a:cxnLst/>
            <a:rect l="l" t="t" r="r" b="b"/>
            <a:pathLst>
              <a:path w="2183" h="2183" extrusionOk="0">
                <a:moveTo>
                  <a:pt x="1091" y="0"/>
                </a:moveTo>
                <a:cubicBezTo>
                  <a:pt x="489" y="0"/>
                  <a:pt x="0" y="489"/>
                  <a:pt x="0" y="1091"/>
                </a:cubicBezTo>
                <a:cubicBezTo>
                  <a:pt x="0" y="1694"/>
                  <a:pt x="489" y="2182"/>
                  <a:pt x="1091" y="2182"/>
                </a:cubicBezTo>
                <a:cubicBezTo>
                  <a:pt x="1693" y="2182"/>
                  <a:pt x="2182" y="1694"/>
                  <a:pt x="2182" y="1091"/>
                </a:cubicBezTo>
                <a:cubicBezTo>
                  <a:pt x="2182" y="489"/>
                  <a:pt x="1693" y="0"/>
                  <a:pt x="10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6" name="Google Shape;386;p14"/>
          <p:cNvSpPr/>
          <p:nvPr/>
        </p:nvSpPr>
        <p:spPr>
          <a:xfrm>
            <a:off x="151614" y="879732"/>
            <a:ext cx="150441" cy="150441"/>
          </a:xfrm>
          <a:custGeom>
            <a:avLst/>
            <a:gdLst/>
            <a:ahLst/>
            <a:cxnLst/>
            <a:rect l="l" t="t" r="r" b="b"/>
            <a:pathLst>
              <a:path w="2183" h="2183" extrusionOk="0">
                <a:moveTo>
                  <a:pt x="1091" y="0"/>
                </a:moveTo>
                <a:cubicBezTo>
                  <a:pt x="489" y="0"/>
                  <a:pt x="0" y="489"/>
                  <a:pt x="0" y="1091"/>
                </a:cubicBezTo>
                <a:cubicBezTo>
                  <a:pt x="0" y="1694"/>
                  <a:pt x="489" y="2182"/>
                  <a:pt x="1091" y="2182"/>
                </a:cubicBezTo>
                <a:cubicBezTo>
                  <a:pt x="1693" y="2182"/>
                  <a:pt x="2182" y="1694"/>
                  <a:pt x="2182" y="1091"/>
                </a:cubicBezTo>
                <a:cubicBezTo>
                  <a:pt x="2182" y="489"/>
                  <a:pt x="1693" y="0"/>
                  <a:pt x="10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7" name="Google Shape;387;p14"/>
          <p:cNvSpPr/>
          <p:nvPr/>
        </p:nvSpPr>
        <p:spPr>
          <a:xfrm>
            <a:off x="-175600" y="289050"/>
            <a:ext cx="150441" cy="150441"/>
          </a:xfrm>
          <a:custGeom>
            <a:avLst/>
            <a:gdLst/>
            <a:ahLst/>
            <a:cxnLst/>
            <a:rect l="l" t="t" r="r" b="b"/>
            <a:pathLst>
              <a:path w="2183" h="2183" extrusionOk="0">
                <a:moveTo>
                  <a:pt x="1092" y="1"/>
                </a:moveTo>
                <a:cubicBezTo>
                  <a:pt x="489" y="1"/>
                  <a:pt x="1" y="489"/>
                  <a:pt x="1" y="1092"/>
                </a:cubicBezTo>
                <a:cubicBezTo>
                  <a:pt x="1" y="1694"/>
                  <a:pt x="489" y="2183"/>
                  <a:pt x="1092" y="2183"/>
                </a:cubicBezTo>
                <a:cubicBezTo>
                  <a:pt x="1694" y="2183"/>
                  <a:pt x="2183" y="1694"/>
                  <a:pt x="2183" y="1092"/>
                </a:cubicBezTo>
                <a:cubicBezTo>
                  <a:pt x="2183" y="489"/>
                  <a:pt x="1694" y="1"/>
                  <a:pt x="1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8" name="Google Shape;388;p14"/>
          <p:cNvSpPr/>
          <p:nvPr/>
        </p:nvSpPr>
        <p:spPr>
          <a:xfrm>
            <a:off x="-175600" y="584356"/>
            <a:ext cx="150441" cy="150441"/>
          </a:xfrm>
          <a:custGeom>
            <a:avLst/>
            <a:gdLst/>
            <a:ahLst/>
            <a:cxnLst/>
            <a:rect l="l" t="t" r="r" b="b"/>
            <a:pathLst>
              <a:path w="2183" h="2183" extrusionOk="0">
                <a:moveTo>
                  <a:pt x="1092" y="0"/>
                </a:moveTo>
                <a:cubicBezTo>
                  <a:pt x="489" y="0"/>
                  <a:pt x="1" y="489"/>
                  <a:pt x="1" y="1091"/>
                </a:cubicBezTo>
                <a:cubicBezTo>
                  <a:pt x="1" y="1694"/>
                  <a:pt x="489" y="2182"/>
                  <a:pt x="1092" y="2182"/>
                </a:cubicBezTo>
                <a:cubicBezTo>
                  <a:pt x="1694" y="2182"/>
                  <a:pt x="2183" y="1694"/>
                  <a:pt x="2183" y="1091"/>
                </a:cubicBezTo>
                <a:cubicBezTo>
                  <a:pt x="2183" y="489"/>
                  <a:pt x="1694" y="0"/>
                  <a:pt x="10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9" name="Google Shape;389;p14"/>
          <p:cNvSpPr/>
          <p:nvPr/>
        </p:nvSpPr>
        <p:spPr>
          <a:xfrm>
            <a:off x="-175600" y="879732"/>
            <a:ext cx="150441" cy="150441"/>
          </a:xfrm>
          <a:custGeom>
            <a:avLst/>
            <a:gdLst/>
            <a:ahLst/>
            <a:cxnLst/>
            <a:rect l="l" t="t" r="r" b="b"/>
            <a:pathLst>
              <a:path w="2183" h="2183" extrusionOk="0">
                <a:moveTo>
                  <a:pt x="1092" y="0"/>
                </a:moveTo>
                <a:cubicBezTo>
                  <a:pt x="489" y="0"/>
                  <a:pt x="1" y="489"/>
                  <a:pt x="1" y="1091"/>
                </a:cubicBezTo>
                <a:cubicBezTo>
                  <a:pt x="1" y="1694"/>
                  <a:pt x="489" y="2182"/>
                  <a:pt x="1092" y="2182"/>
                </a:cubicBezTo>
                <a:cubicBezTo>
                  <a:pt x="1694" y="2182"/>
                  <a:pt x="2183" y="1694"/>
                  <a:pt x="2183" y="1091"/>
                </a:cubicBezTo>
                <a:cubicBezTo>
                  <a:pt x="2183" y="489"/>
                  <a:pt x="1694" y="0"/>
                  <a:pt x="10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90" name="Google Shape;390;p14"/>
          <p:cNvGrpSpPr/>
          <p:nvPr/>
        </p:nvGrpSpPr>
        <p:grpSpPr>
          <a:xfrm rot="10800000">
            <a:off x="4095040" y="4744518"/>
            <a:ext cx="953920" cy="280801"/>
            <a:chOff x="4104900" y="2848300"/>
            <a:chExt cx="539975" cy="158950"/>
          </a:xfrm>
        </p:grpSpPr>
        <p:sp>
          <p:nvSpPr>
            <p:cNvPr id="391" name="Google Shape;391;p14"/>
            <p:cNvSpPr/>
            <p:nvPr/>
          </p:nvSpPr>
          <p:spPr>
            <a:xfrm>
              <a:off x="4508675" y="2848300"/>
              <a:ext cx="136200" cy="158950"/>
            </a:xfrm>
            <a:custGeom>
              <a:avLst/>
              <a:gdLst/>
              <a:ahLst/>
              <a:cxnLst/>
              <a:rect l="l" t="t" r="r" b="b"/>
              <a:pathLst>
                <a:path w="5448" h="6358" extrusionOk="0">
                  <a:moveTo>
                    <a:pt x="3246" y="0"/>
                  </a:moveTo>
                  <a:lnTo>
                    <a:pt x="0" y="3246"/>
                  </a:lnTo>
                  <a:lnTo>
                    <a:pt x="3112" y="6358"/>
                  </a:lnTo>
                  <a:lnTo>
                    <a:pt x="5314" y="6358"/>
                  </a:lnTo>
                  <a:lnTo>
                    <a:pt x="2202" y="3246"/>
                  </a:lnTo>
                  <a:lnTo>
                    <a:pt x="54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4374075" y="2848300"/>
              <a:ext cx="136200" cy="158950"/>
            </a:xfrm>
            <a:custGeom>
              <a:avLst/>
              <a:gdLst/>
              <a:ahLst/>
              <a:cxnLst/>
              <a:rect l="l" t="t" r="r" b="b"/>
              <a:pathLst>
                <a:path w="5448" h="6358" extrusionOk="0">
                  <a:moveTo>
                    <a:pt x="3245" y="0"/>
                  </a:moveTo>
                  <a:lnTo>
                    <a:pt x="0" y="3246"/>
                  </a:lnTo>
                  <a:lnTo>
                    <a:pt x="3112" y="6358"/>
                  </a:lnTo>
                  <a:lnTo>
                    <a:pt x="5314" y="6358"/>
                  </a:lnTo>
                  <a:lnTo>
                    <a:pt x="2202" y="3246"/>
                  </a:lnTo>
                  <a:lnTo>
                    <a:pt x="54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4239500" y="2848300"/>
              <a:ext cx="136175" cy="158950"/>
            </a:xfrm>
            <a:custGeom>
              <a:avLst/>
              <a:gdLst/>
              <a:ahLst/>
              <a:cxnLst/>
              <a:rect l="l" t="t" r="r" b="b"/>
              <a:pathLst>
                <a:path w="5447" h="6358" extrusionOk="0">
                  <a:moveTo>
                    <a:pt x="3244" y="0"/>
                  </a:moveTo>
                  <a:lnTo>
                    <a:pt x="0" y="3246"/>
                  </a:lnTo>
                  <a:lnTo>
                    <a:pt x="3111" y="6358"/>
                  </a:lnTo>
                  <a:lnTo>
                    <a:pt x="5313" y="6358"/>
                  </a:lnTo>
                  <a:lnTo>
                    <a:pt x="2201" y="3246"/>
                  </a:lnTo>
                  <a:lnTo>
                    <a:pt x="54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4104900" y="2848300"/>
              <a:ext cx="136175" cy="158950"/>
            </a:xfrm>
            <a:custGeom>
              <a:avLst/>
              <a:gdLst/>
              <a:ahLst/>
              <a:cxnLst/>
              <a:rect l="l" t="t" r="r" b="b"/>
              <a:pathLst>
                <a:path w="5447" h="6358" extrusionOk="0">
                  <a:moveTo>
                    <a:pt x="3246" y="0"/>
                  </a:moveTo>
                  <a:lnTo>
                    <a:pt x="0" y="3246"/>
                  </a:lnTo>
                  <a:lnTo>
                    <a:pt x="3112" y="6358"/>
                  </a:lnTo>
                  <a:lnTo>
                    <a:pt x="5312" y="6358"/>
                  </a:lnTo>
                  <a:lnTo>
                    <a:pt x="2201" y="3246"/>
                  </a:lnTo>
                  <a:lnTo>
                    <a:pt x="54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5"/>
          <p:cNvSpPr txBox="1"/>
          <p:nvPr>
            <p:ph type="title"/>
          </p:nvPr>
        </p:nvSpPr>
        <p:spPr>
          <a:xfrm>
            <a:off x="713225" y="54193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7" name="Google Shape;397;p15"/>
          <p:cNvSpPr txBox="1"/>
          <p:nvPr>
            <p:ph type="sldNum" idx="12"/>
          </p:nvPr>
        </p:nvSpPr>
        <p:spPr>
          <a:xfrm>
            <a:off x="720025" y="4604400"/>
            <a:ext cx="442500" cy="2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800" b="1"/>
            </a:lvl1pPr>
            <a:lvl2pPr lvl="1" algn="l" rtl="0">
              <a:buNone/>
              <a:defRPr sz="800" b="1"/>
            </a:lvl2pPr>
            <a:lvl3pPr lvl="2" algn="l" rtl="0">
              <a:buNone/>
              <a:defRPr sz="800" b="1"/>
            </a:lvl3pPr>
            <a:lvl4pPr lvl="3" algn="l" rtl="0">
              <a:buNone/>
              <a:defRPr sz="800" b="1"/>
            </a:lvl4pPr>
            <a:lvl5pPr lvl="4" algn="l" rtl="0">
              <a:buNone/>
              <a:defRPr sz="800" b="1"/>
            </a:lvl5pPr>
            <a:lvl6pPr lvl="5" algn="l" rtl="0">
              <a:buNone/>
              <a:defRPr sz="800" b="1"/>
            </a:lvl6pPr>
            <a:lvl7pPr lvl="6" algn="l" rtl="0">
              <a:buNone/>
              <a:defRPr sz="800" b="1"/>
            </a:lvl7pPr>
            <a:lvl8pPr lvl="7" algn="l" rtl="0">
              <a:buNone/>
              <a:defRPr sz="800" b="1"/>
            </a:lvl8pPr>
            <a:lvl9pPr lvl="8" algn="l" rtl="0">
              <a:buNone/>
              <a:defRPr sz="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398" name="Google Shape;398;p15"/>
          <p:cNvSpPr/>
          <p:nvPr/>
        </p:nvSpPr>
        <p:spPr>
          <a:xfrm>
            <a:off x="721525" y="4872525"/>
            <a:ext cx="252600" cy="2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99" name="Google Shape;399;p15"/>
          <p:cNvGrpSpPr/>
          <p:nvPr/>
        </p:nvGrpSpPr>
        <p:grpSpPr>
          <a:xfrm>
            <a:off x="8557669" y="3544625"/>
            <a:ext cx="361650" cy="1394426"/>
            <a:chOff x="8557669" y="3544625"/>
            <a:chExt cx="361650" cy="1394426"/>
          </a:xfrm>
        </p:grpSpPr>
        <p:sp>
          <p:nvSpPr>
            <p:cNvPr id="400" name="Google Shape;400;p15"/>
            <p:cNvSpPr/>
            <p:nvPr/>
          </p:nvSpPr>
          <p:spPr>
            <a:xfrm>
              <a:off x="8557669" y="4871479"/>
              <a:ext cx="67635" cy="67572"/>
            </a:xfrm>
            <a:custGeom>
              <a:avLst/>
              <a:gdLst/>
              <a:ahLst/>
              <a:cxnLst/>
              <a:rect l="l" t="t" r="r" b="b"/>
              <a:pathLst>
                <a:path w="1066" h="1065" extrusionOk="0">
                  <a:moveTo>
                    <a:pt x="532" y="0"/>
                  </a:moveTo>
                  <a:cubicBezTo>
                    <a:pt x="239" y="0"/>
                    <a:pt x="0" y="238"/>
                    <a:pt x="0" y="532"/>
                  </a:cubicBezTo>
                  <a:cubicBezTo>
                    <a:pt x="0" y="827"/>
                    <a:pt x="239" y="1064"/>
                    <a:pt x="532" y="1064"/>
                  </a:cubicBezTo>
                  <a:cubicBezTo>
                    <a:pt x="827" y="1064"/>
                    <a:pt x="1065" y="827"/>
                    <a:pt x="1065" y="532"/>
                  </a:cubicBezTo>
                  <a:cubicBezTo>
                    <a:pt x="1065" y="238"/>
                    <a:pt x="827" y="0"/>
                    <a:pt x="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8557669" y="4738813"/>
              <a:ext cx="67635" cy="67508"/>
            </a:xfrm>
            <a:custGeom>
              <a:avLst/>
              <a:gdLst/>
              <a:ahLst/>
              <a:cxnLst/>
              <a:rect l="l" t="t" r="r" b="b"/>
              <a:pathLst>
                <a:path w="1066" h="1064" extrusionOk="0">
                  <a:moveTo>
                    <a:pt x="532" y="0"/>
                  </a:moveTo>
                  <a:cubicBezTo>
                    <a:pt x="239" y="0"/>
                    <a:pt x="0" y="239"/>
                    <a:pt x="0" y="532"/>
                  </a:cubicBezTo>
                  <a:cubicBezTo>
                    <a:pt x="0" y="825"/>
                    <a:pt x="239" y="1064"/>
                    <a:pt x="532" y="1064"/>
                  </a:cubicBezTo>
                  <a:cubicBezTo>
                    <a:pt x="827" y="1064"/>
                    <a:pt x="1065" y="825"/>
                    <a:pt x="1065" y="532"/>
                  </a:cubicBezTo>
                  <a:cubicBezTo>
                    <a:pt x="1065" y="237"/>
                    <a:pt x="827" y="0"/>
                    <a:pt x="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8557669" y="4606083"/>
              <a:ext cx="67635" cy="67635"/>
            </a:xfrm>
            <a:custGeom>
              <a:avLst/>
              <a:gdLst/>
              <a:ahLst/>
              <a:cxnLst/>
              <a:rect l="l" t="t" r="r" b="b"/>
              <a:pathLst>
                <a:path w="1066" h="1066" extrusionOk="0">
                  <a:moveTo>
                    <a:pt x="532" y="1"/>
                  </a:moveTo>
                  <a:cubicBezTo>
                    <a:pt x="239" y="1"/>
                    <a:pt x="0" y="238"/>
                    <a:pt x="0" y="533"/>
                  </a:cubicBezTo>
                  <a:cubicBezTo>
                    <a:pt x="0" y="827"/>
                    <a:pt x="239" y="1066"/>
                    <a:pt x="532" y="1066"/>
                  </a:cubicBezTo>
                  <a:cubicBezTo>
                    <a:pt x="827" y="1066"/>
                    <a:pt x="1065" y="827"/>
                    <a:pt x="1065" y="533"/>
                  </a:cubicBezTo>
                  <a:cubicBezTo>
                    <a:pt x="1065" y="239"/>
                    <a:pt x="827" y="1"/>
                    <a:pt x="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8557669" y="4473417"/>
              <a:ext cx="67635" cy="67635"/>
            </a:xfrm>
            <a:custGeom>
              <a:avLst/>
              <a:gdLst/>
              <a:ahLst/>
              <a:cxnLst/>
              <a:rect l="l" t="t" r="r" b="b"/>
              <a:pathLst>
                <a:path w="1066" h="1066" extrusionOk="0">
                  <a:moveTo>
                    <a:pt x="532" y="1"/>
                  </a:moveTo>
                  <a:cubicBezTo>
                    <a:pt x="239" y="1"/>
                    <a:pt x="0" y="239"/>
                    <a:pt x="0" y="532"/>
                  </a:cubicBezTo>
                  <a:cubicBezTo>
                    <a:pt x="0" y="827"/>
                    <a:pt x="239" y="1066"/>
                    <a:pt x="532" y="1066"/>
                  </a:cubicBezTo>
                  <a:cubicBezTo>
                    <a:pt x="827" y="1066"/>
                    <a:pt x="1065" y="827"/>
                    <a:pt x="1065" y="532"/>
                  </a:cubicBezTo>
                  <a:cubicBezTo>
                    <a:pt x="1065" y="239"/>
                    <a:pt x="827" y="1"/>
                    <a:pt x="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8557669" y="4340750"/>
              <a:ext cx="67635" cy="67635"/>
            </a:xfrm>
            <a:custGeom>
              <a:avLst/>
              <a:gdLst/>
              <a:ahLst/>
              <a:cxnLst/>
              <a:rect l="l" t="t" r="r" b="b"/>
              <a:pathLst>
                <a:path w="1066" h="1066" extrusionOk="0">
                  <a:moveTo>
                    <a:pt x="532" y="0"/>
                  </a:moveTo>
                  <a:cubicBezTo>
                    <a:pt x="239" y="0"/>
                    <a:pt x="0" y="239"/>
                    <a:pt x="0" y="532"/>
                  </a:cubicBezTo>
                  <a:cubicBezTo>
                    <a:pt x="0" y="827"/>
                    <a:pt x="239" y="1065"/>
                    <a:pt x="532" y="1065"/>
                  </a:cubicBezTo>
                  <a:cubicBezTo>
                    <a:pt x="827" y="1065"/>
                    <a:pt x="1065" y="827"/>
                    <a:pt x="1065" y="532"/>
                  </a:cubicBezTo>
                  <a:cubicBezTo>
                    <a:pt x="1065" y="239"/>
                    <a:pt x="827" y="0"/>
                    <a:pt x="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8557669" y="4208021"/>
              <a:ext cx="67635" cy="67698"/>
            </a:xfrm>
            <a:custGeom>
              <a:avLst/>
              <a:gdLst/>
              <a:ahLst/>
              <a:cxnLst/>
              <a:rect l="l" t="t" r="r" b="b"/>
              <a:pathLst>
                <a:path w="1066" h="1067" extrusionOk="0">
                  <a:moveTo>
                    <a:pt x="532" y="1"/>
                  </a:moveTo>
                  <a:cubicBezTo>
                    <a:pt x="239" y="1"/>
                    <a:pt x="0" y="240"/>
                    <a:pt x="0" y="533"/>
                  </a:cubicBezTo>
                  <a:cubicBezTo>
                    <a:pt x="0" y="827"/>
                    <a:pt x="239" y="1066"/>
                    <a:pt x="532" y="1066"/>
                  </a:cubicBezTo>
                  <a:cubicBezTo>
                    <a:pt x="827" y="1066"/>
                    <a:pt x="1065" y="827"/>
                    <a:pt x="1065" y="533"/>
                  </a:cubicBezTo>
                  <a:cubicBezTo>
                    <a:pt x="1065" y="240"/>
                    <a:pt x="827" y="1"/>
                    <a:pt x="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8557669" y="4075354"/>
              <a:ext cx="67635" cy="67635"/>
            </a:xfrm>
            <a:custGeom>
              <a:avLst/>
              <a:gdLst/>
              <a:ahLst/>
              <a:cxnLst/>
              <a:rect l="l" t="t" r="r" b="b"/>
              <a:pathLst>
                <a:path w="1066" h="1066" extrusionOk="0">
                  <a:moveTo>
                    <a:pt x="532" y="1"/>
                  </a:moveTo>
                  <a:cubicBezTo>
                    <a:pt x="239" y="1"/>
                    <a:pt x="0" y="239"/>
                    <a:pt x="0" y="532"/>
                  </a:cubicBezTo>
                  <a:cubicBezTo>
                    <a:pt x="0" y="827"/>
                    <a:pt x="239" y="1066"/>
                    <a:pt x="532" y="1066"/>
                  </a:cubicBezTo>
                  <a:cubicBezTo>
                    <a:pt x="827" y="1066"/>
                    <a:pt x="1065" y="827"/>
                    <a:pt x="1065" y="532"/>
                  </a:cubicBezTo>
                  <a:cubicBezTo>
                    <a:pt x="1065" y="239"/>
                    <a:pt x="827" y="1"/>
                    <a:pt x="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8557669" y="3942688"/>
              <a:ext cx="67635" cy="67635"/>
            </a:xfrm>
            <a:custGeom>
              <a:avLst/>
              <a:gdLst/>
              <a:ahLst/>
              <a:cxnLst/>
              <a:rect l="l" t="t" r="r" b="b"/>
              <a:pathLst>
                <a:path w="1066" h="1066" extrusionOk="0">
                  <a:moveTo>
                    <a:pt x="532" y="0"/>
                  </a:moveTo>
                  <a:cubicBezTo>
                    <a:pt x="239" y="0"/>
                    <a:pt x="0" y="239"/>
                    <a:pt x="0" y="532"/>
                  </a:cubicBezTo>
                  <a:cubicBezTo>
                    <a:pt x="0" y="827"/>
                    <a:pt x="239" y="1065"/>
                    <a:pt x="532" y="1065"/>
                  </a:cubicBezTo>
                  <a:cubicBezTo>
                    <a:pt x="827" y="1065"/>
                    <a:pt x="1065" y="827"/>
                    <a:pt x="1065" y="532"/>
                  </a:cubicBezTo>
                  <a:cubicBezTo>
                    <a:pt x="1065" y="239"/>
                    <a:pt x="827" y="0"/>
                    <a:pt x="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8557669" y="3810021"/>
              <a:ext cx="67635" cy="67635"/>
            </a:xfrm>
            <a:custGeom>
              <a:avLst/>
              <a:gdLst/>
              <a:ahLst/>
              <a:cxnLst/>
              <a:rect l="l" t="t" r="r" b="b"/>
              <a:pathLst>
                <a:path w="1066" h="1066" extrusionOk="0">
                  <a:moveTo>
                    <a:pt x="532" y="0"/>
                  </a:moveTo>
                  <a:cubicBezTo>
                    <a:pt x="239" y="0"/>
                    <a:pt x="0" y="239"/>
                    <a:pt x="0" y="532"/>
                  </a:cubicBezTo>
                  <a:cubicBezTo>
                    <a:pt x="0" y="827"/>
                    <a:pt x="239" y="1065"/>
                    <a:pt x="532" y="1065"/>
                  </a:cubicBezTo>
                  <a:cubicBezTo>
                    <a:pt x="827" y="1065"/>
                    <a:pt x="1065" y="827"/>
                    <a:pt x="1065" y="532"/>
                  </a:cubicBezTo>
                  <a:cubicBezTo>
                    <a:pt x="1065" y="239"/>
                    <a:pt x="827" y="0"/>
                    <a:pt x="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8557669" y="3677291"/>
              <a:ext cx="67635" cy="67635"/>
            </a:xfrm>
            <a:custGeom>
              <a:avLst/>
              <a:gdLst/>
              <a:ahLst/>
              <a:cxnLst/>
              <a:rect l="l" t="t" r="r" b="b"/>
              <a:pathLst>
                <a:path w="1066" h="1066" extrusionOk="0">
                  <a:moveTo>
                    <a:pt x="532" y="1"/>
                  </a:moveTo>
                  <a:cubicBezTo>
                    <a:pt x="239" y="1"/>
                    <a:pt x="0" y="239"/>
                    <a:pt x="0" y="533"/>
                  </a:cubicBezTo>
                  <a:cubicBezTo>
                    <a:pt x="0" y="827"/>
                    <a:pt x="239" y="1066"/>
                    <a:pt x="532" y="1066"/>
                  </a:cubicBezTo>
                  <a:cubicBezTo>
                    <a:pt x="827" y="1066"/>
                    <a:pt x="1065" y="827"/>
                    <a:pt x="1065" y="533"/>
                  </a:cubicBezTo>
                  <a:cubicBezTo>
                    <a:pt x="1065" y="239"/>
                    <a:pt x="827" y="1"/>
                    <a:pt x="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8557669" y="3544625"/>
              <a:ext cx="67635" cy="67635"/>
            </a:xfrm>
            <a:custGeom>
              <a:avLst/>
              <a:gdLst/>
              <a:ahLst/>
              <a:cxnLst/>
              <a:rect l="l" t="t" r="r" b="b"/>
              <a:pathLst>
                <a:path w="1066" h="1066" extrusionOk="0">
                  <a:moveTo>
                    <a:pt x="532" y="1"/>
                  </a:moveTo>
                  <a:cubicBezTo>
                    <a:pt x="239" y="1"/>
                    <a:pt x="0" y="239"/>
                    <a:pt x="0" y="532"/>
                  </a:cubicBezTo>
                  <a:cubicBezTo>
                    <a:pt x="0" y="827"/>
                    <a:pt x="239" y="1066"/>
                    <a:pt x="532" y="1066"/>
                  </a:cubicBezTo>
                  <a:cubicBezTo>
                    <a:pt x="827" y="1066"/>
                    <a:pt x="1065" y="827"/>
                    <a:pt x="1065" y="532"/>
                  </a:cubicBezTo>
                  <a:cubicBezTo>
                    <a:pt x="1065" y="239"/>
                    <a:pt x="827" y="1"/>
                    <a:pt x="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8704677" y="4871479"/>
              <a:ext cx="67635" cy="67572"/>
            </a:xfrm>
            <a:custGeom>
              <a:avLst/>
              <a:gdLst/>
              <a:ahLst/>
              <a:cxnLst/>
              <a:rect l="l" t="t" r="r" b="b"/>
              <a:pathLst>
                <a:path w="1066" h="1065" extrusionOk="0">
                  <a:moveTo>
                    <a:pt x="532" y="0"/>
                  </a:moveTo>
                  <a:cubicBezTo>
                    <a:pt x="239" y="0"/>
                    <a:pt x="0" y="238"/>
                    <a:pt x="0" y="532"/>
                  </a:cubicBezTo>
                  <a:cubicBezTo>
                    <a:pt x="0" y="827"/>
                    <a:pt x="239" y="1064"/>
                    <a:pt x="532" y="1064"/>
                  </a:cubicBezTo>
                  <a:cubicBezTo>
                    <a:pt x="827" y="1064"/>
                    <a:pt x="1065" y="827"/>
                    <a:pt x="1065" y="532"/>
                  </a:cubicBezTo>
                  <a:cubicBezTo>
                    <a:pt x="1065" y="238"/>
                    <a:pt x="827" y="0"/>
                    <a:pt x="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8704677" y="4738813"/>
              <a:ext cx="67635" cy="67508"/>
            </a:xfrm>
            <a:custGeom>
              <a:avLst/>
              <a:gdLst/>
              <a:ahLst/>
              <a:cxnLst/>
              <a:rect l="l" t="t" r="r" b="b"/>
              <a:pathLst>
                <a:path w="1066" h="1064" extrusionOk="0">
                  <a:moveTo>
                    <a:pt x="532" y="0"/>
                  </a:moveTo>
                  <a:cubicBezTo>
                    <a:pt x="239" y="0"/>
                    <a:pt x="0" y="239"/>
                    <a:pt x="0" y="532"/>
                  </a:cubicBezTo>
                  <a:cubicBezTo>
                    <a:pt x="0" y="825"/>
                    <a:pt x="239" y="1064"/>
                    <a:pt x="532" y="1064"/>
                  </a:cubicBezTo>
                  <a:cubicBezTo>
                    <a:pt x="827" y="1064"/>
                    <a:pt x="1065" y="825"/>
                    <a:pt x="1065" y="532"/>
                  </a:cubicBezTo>
                  <a:cubicBezTo>
                    <a:pt x="1065" y="237"/>
                    <a:pt x="827" y="0"/>
                    <a:pt x="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8704677" y="4606083"/>
              <a:ext cx="67635" cy="67635"/>
            </a:xfrm>
            <a:custGeom>
              <a:avLst/>
              <a:gdLst/>
              <a:ahLst/>
              <a:cxnLst/>
              <a:rect l="l" t="t" r="r" b="b"/>
              <a:pathLst>
                <a:path w="1066" h="1066" extrusionOk="0">
                  <a:moveTo>
                    <a:pt x="532" y="1"/>
                  </a:moveTo>
                  <a:cubicBezTo>
                    <a:pt x="239" y="1"/>
                    <a:pt x="0" y="238"/>
                    <a:pt x="0" y="533"/>
                  </a:cubicBezTo>
                  <a:cubicBezTo>
                    <a:pt x="0" y="827"/>
                    <a:pt x="239" y="1066"/>
                    <a:pt x="532" y="1066"/>
                  </a:cubicBezTo>
                  <a:cubicBezTo>
                    <a:pt x="827" y="1066"/>
                    <a:pt x="1065" y="827"/>
                    <a:pt x="1065" y="533"/>
                  </a:cubicBezTo>
                  <a:cubicBezTo>
                    <a:pt x="1065" y="239"/>
                    <a:pt x="827" y="1"/>
                    <a:pt x="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8704677" y="4473417"/>
              <a:ext cx="67635" cy="67635"/>
            </a:xfrm>
            <a:custGeom>
              <a:avLst/>
              <a:gdLst/>
              <a:ahLst/>
              <a:cxnLst/>
              <a:rect l="l" t="t" r="r" b="b"/>
              <a:pathLst>
                <a:path w="1066" h="1066" extrusionOk="0">
                  <a:moveTo>
                    <a:pt x="532" y="1"/>
                  </a:moveTo>
                  <a:cubicBezTo>
                    <a:pt x="239" y="1"/>
                    <a:pt x="0" y="239"/>
                    <a:pt x="0" y="532"/>
                  </a:cubicBezTo>
                  <a:cubicBezTo>
                    <a:pt x="0" y="827"/>
                    <a:pt x="239" y="1066"/>
                    <a:pt x="532" y="1066"/>
                  </a:cubicBezTo>
                  <a:cubicBezTo>
                    <a:pt x="827" y="1066"/>
                    <a:pt x="1065" y="827"/>
                    <a:pt x="1065" y="532"/>
                  </a:cubicBezTo>
                  <a:cubicBezTo>
                    <a:pt x="1065" y="239"/>
                    <a:pt x="827" y="1"/>
                    <a:pt x="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8704677" y="4340750"/>
              <a:ext cx="67635" cy="67635"/>
            </a:xfrm>
            <a:custGeom>
              <a:avLst/>
              <a:gdLst/>
              <a:ahLst/>
              <a:cxnLst/>
              <a:rect l="l" t="t" r="r" b="b"/>
              <a:pathLst>
                <a:path w="1066" h="1066" extrusionOk="0">
                  <a:moveTo>
                    <a:pt x="532" y="0"/>
                  </a:moveTo>
                  <a:cubicBezTo>
                    <a:pt x="239" y="0"/>
                    <a:pt x="0" y="239"/>
                    <a:pt x="0" y="532"/>
                  </a:cubicBezTo>
                  <a:cubicBezTo>
                    <a:pt x="0" y="827"/>
                    <a:pt x="239" y="1065"/>
                    <a:pt x="532" y="1065"/>
                  </a:cubicBezTo>
                  <a:cubicBezTo>
                    <a:pt x="827" y="1065"/>
                    <a:pt x="1065" y="827"/>
                    <a:pt x="1065" y="532"/>
                  </a:cubicBezTo>
                  <a:cubicBezTo>
                    <a:pt x="1065" y="239"/>
                    <a:pt x="827" y="0"/>
                    <a:pt x="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8704677" y="4208021"/>
              <a:ext cx="67635" cy="67698"/>
            </a:xfrm>
            <a:custGeom>
              <a:avLst/>
              <a:gdLst/>
              <a:ahLst/>
              <a:cxnLst/>
              <a:rect l="l" t="t" r="r" b="b"/>
              <a:pathLst>
                <a:path w="1066" h="1067" extrusionOk="0">
                  <a:moveTo>
                    <a:pt x="532" y="1"/>
                  </a:moveTo>
                  <a:cubicBezTo>
                    <a:pt x="239" y="1"/>
                    <a:pt x="0" y="240"/>
                    <a:pt x="0" y="533"/>
                  </a:cubicBezTo>
                  <a:cubicBezTo>
                    <a:pt x="0" y="827"/>
                    <a:pt x="239" y="1066"/>
                    <a:pt x="532" y="1066"/>
                  </a:cubicBezTo>
                  <a:cubicBezTo>
                    <a:pt x="827" y="1066"/>
                    <a:pt x="1065" y="827"/>
                    <a:pt x="1065" y="533"/>
                  </a:cubicBezTo>
                  <a:cubicBezTo>
                    <a:pt x="1065" y="240"/>
                    <a:pt x="827" y="1"/>
                    <a:pt x="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8704677" y="4075354"/>
              <a:ext cx="67635" cy="67635"/>
            </a:xfrm>
            <a:custGeom>
              <a:avLst/>
              <a:gdLst/>
              <a:ahLst/>
              <a:cxnLst/>
              <a:rect l="l" t="t" r="r" b="b"/>
              <a:pathLst>
                <a:path w="1066" h="1066" extrusionOk="0">
                  <a:moveTo>
                    <a:pt x="532" y="1"/>
                  </a:moveTo>
                  <a:cubicBezTo>
                    <a:pt x="239" y="1"/>
                    <a:pt x="0" y="239"/>
                    <a:pt x="0" y="532"/>
                  </a:cubicBezTo>
                  <a:cubicBezTo>
                    <a:pt x="0" y="827"/>
                    <a:pt x="239" y="1066"/>
                    <a:pt x="532" y="1066"/>
                  </a:cubicBezTo>
                  <a:cubicBezTo>
                    <a:pt x="827" y="1066"/>
                    <a:pt x="1065" y="827"/>
                    <a:pt x="1065" y="532"/>
                  </a:cubicBezTo>
                  <a:cubicBezTo>
                    <a:pt x="1065" y="239"/>
                    <a:pt x="827" y="1"/>
                    <a:pt x="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8704677" y="3942688"/>
              <a:ext cx="67635" cy="67635"/>
            </a:xfrm>
            <a:custGeom>
              <a:avLst/>
              <a:gdLst/>
              <a:ahLst/>
              <a:cxnLst/>
              <a:rect l="l" t="t" r="r" b="b"/>
              <a:pathLst>
                <a:path w="1066" h="1066" extrusionOk="0">
                  <a:moveTo>
                    <a:pt x="532" y="0"/>
                  </a:moveTo>
                  <a:cubicBezTo>
                    <a:pt x="239" y="0"/>
                    <a:pt x="0" y="239"/>
                    <a:pt x="0" y="532"/>
                  </a:cubicBezTo>
                  <a:cubicBezTo>
                    <a:pt x="0" y="827"/>
                    <a:pt x="239" y="1065"/>
                    <a:pt x="532" y="1065"/>
                  </a:cubicBezTo>
                  <a:cubicBezTo>
                    <a:pt x="827" y="1065"/>
                    <a:pt x="1065" y="827"/>
                    <a:pt x="1065" y="532"/>
                  </a:cubicBezTo>
                  <a:cubicBezTo>
                    <a:pt x="1065" y="239"/>
                    <a:pt x="827" y="0"/>
                    <a:pt x="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8704677" y="3810021"/>
              <a:ext cx="67635" cy="67635"/>
            </a:xfrm>
            <a:custGeom>
              <a:avLst/>
              <a:gdLst/>
              <a:ahLst/>
              <a:cxnLst/>
              <a:rect l="l" t="t" r="r" b="b"/>
              <a:pathLst>
                <a:path w="1066" h="1066" extrusionOk="0">
                  <a:moveTo>
                    <a:pt x="532" y="0"/>
                  </a:moveTo>
                  <a:cubicBezTo>
                    <a:pt x="239" y="0"/>
                    <a:pt x="0" y="239"/>
                    <a:pt x="0" y="532"/>
                  </a:cubicBezTo>
                  <a:cubicBezTo>
                    <a:pt x="0" y="827"/>
                    <a:pt x="239" y="1065"/>
                    <a:pt x="532" y="1065"/>
                  </a:cubicBezTo>
                  <a:cubicBezTo>
                    <a:pt x="827" y="1065"/>
                    <a:pt x="1065" y="827"/>
                    <a:pt x="1065" y="532"/>
                  </a:cubicBezTo>
                  <a:cubicBezTo>
                    <a:pt x="1065" y="239"/>
                    <a:pt x="827" y="0"/>
                    <a:pt x="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8704677" y="3677291"/>
              <a:ext cx="67635" cy="67635"/>
            </a:xfrm>
            <a:custGeom>
              <a:avLst/>
              <a:gdLst/>
              <a:ahLst/>
              <a:cxnLst/>
              <a:rect l="l" t="t" r="r" b="b"/>
              <a:pathLst>
                <a:path w="1066" h="1066" extrusionOk="0">
                  <a:moveTo>
                    <a:pt x="532" y="1"/>
                  </a:moveTo>
                  <a:cubicBezTo>
                    <a:pt x="239" y="1"/>
                    <a:pt x="0" y="239"/>
                    <a:pt x="0" y="533"/>
                  </a:cubicBezTo>
                  <a:cubicBezTo>
                    <a:pt x="0" y="827"/>
                    <a:pt x="239" y="1066"/>
                    <a:pt x="532" y="1066"/>
                  </a:cubicBezTo>
                  <a:cubicBezTo>
                    <a:pt x="827" y="1066"/>
                    <a:pt x="1065" y="827"/>
                    <a:pt x="1065" y="533"/>
                  </a:cubicBezTo>
                  <a:cubicBezTo>
                    <a:pt x="1065" y="239"/>
                    <a:pt x="827" y="1"/>
                    <a:pt x="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8704677" y="3544625"/>
              <a:ext cx="67635" cy="67635"/>
            </a:xfrm>
            <a:custGeom>
              <a:avLst/>
              <a:gdLst/>
              <a:ahLst/>
              <a:cxnLst/>
              <a:rect l="l" t="t" r="r" b="b"/>
              <a:pathLst>
                <a:path w="1066" h="1066" extrusionOk="0">
                  <a:moveTo>
                    <a:pt x="532" y="1"/>
                  </a:moveTo>
                  <a:cubicBezTo>
                    <a:pt x="239" y="1"/>
                    <a:pt x="0" y="239"/>
                    <a:pt x="0" y="532"/>
                  </a:cubicBezTo>
                  <a:cubicBezTo>
                    <a:pt x="0" y="827"/>
                    <a:pt x="239" y="1066"/>
                    <a:pt x="532" y="1066"/>
                  </a:cubicBezTo>
                  <a:cubicBezTo>
                    <a:pt x="827" y="1066"/>
                    <a:pt x="1065" y="827"/>
                    <a:pt x="1065" y="532"/>
                  </a:cubicBezTo>
                  <a:cubicBezTo>
                    <a:pt x="1065" y="239"/>
                    <a:pt x="827" y="1"/>
                    <a:pt x="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8851685" y="4871479"/>
              <a:ext cx="67635" cy="67572"/>
            </a:xfrm>
            <a:custGeom>
              <a:avLst/>
              <a:gdLst/>
              <a:ahLst/>
              <a:cxnLst/>
              <a:rect l="l" t="t" r="r" b="b"/>
              <a:pathLst>
                <a:path w="1066" h="1065" extrusionOk="0">
                  <a:moveTo>
                    <a:pt x="532" y="0"/>
                  </a:moveTo>
                  <a:cubicBezTo>
                    <a:pt x="239" y="0"/>
                    <a:pt x="0" y="238"/>
                    <a:pt x="0" y="532"/>
                  </a:cubicBezTo>
                  <a:cubicBezTo>
                    <a:pt x="0" y="827"/>
                    <a:pt x="239" y="1064"/>
                    <a:pt x="532" y="1064"/>
                  </a:cubicBezTo>
                  <a:cubicBezTo>
                    <a:pt x="827" y="1064"/>
                    <a:pt x="1065" y="827"/>
                    <a:pt x="1065" y="532"/>
                  </a:cubicBezTo>
                  <a:cubicBezTo>
                    <a:pt x="1065" y="238"/>
                    <a:pt x="827" y="0"/>
                    <a:pt x="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8851685" y="4738813"/>
              <a:ext cx="67635" cy="67508"/>
            </a:xfrm>
            <a:custGeom>
              <a:avLst/>
              <a:gdLst/>
              <a:ahLst/>
              <a:cxnLst/>
              <a:rect l="l" t="t" r="r" b="b"/>
              <a:pathLst>
                <a:path w="1066" h="1064" extrusionOk="0">
                  <a:moveTo>
                    <a:pt x="532" y="0"/>
                  </a:moveTo>
                  <a:cubicBezTo>
                    <a:pt x="239" y="0"/>
                    <a:pt x="0" y="239"/>
                    <a:pt x="0" y="532"/>
                  </a:cubicBezTo>
                  <a:cubicBezTo>
                    <a:pt x="0" y="825"/>
                    <a:pt x="239" y="1064"/>
                    <a:pt x="532" y="1064"/>
                  </a:cubicBezTo>
                  <a:cubicBezTo>
                    <a:pt x="827" y="1064"/>
                    <a:pt x="1065" y="825"/>
                    <a:pt x="1065" y="532"/>
                  </a:cubicBezTo>
                  <a:cubicBezTo>
                    <a:pt x="1065" y="237"/>
                    <a:pt x="827" y="0"/>
                    <a:pt x="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8851685" y="4606083"/>
              <a:ext cx="67635" cy="67635"/>
            </a:xfrm>
            <a:custGeom>
              <a:avLst/>
              <a:gdLst/>
              <a:ahLst/>
              <a:cxnLst/>
              <a:rect l="l" t="t" r="r" b="b"/>
              <a:pathLst>
                <a:path w="1066" h="1066" extrusionOk="0">
                  <a:moveTo>
                    <a:pt x="532" y="1"/>
                  </a:moveTo>
                  <a:cubicBezTo>
                    <a:pt x="239" y="1"/>
                    <a:pt x="0" y="238"/>
                    <a:pt x="0" y="533"/>
                  </a:cubicBezTo>
                  <a:cubicBezTo>
                    <a:pt x="0" y="827"/>
                    <a:pt x="239" y="1066"/>
                    <a:pt x="532" y="1066"/>
                  </a:cubicBezTo>
                  <a:cubicBezTo>
                    <a:pt x="827" y="1066"/>
                    <a:pt x="1065" y="827"/>
                    <a:pt x="1065" y="533"/>
                  </a:cubicBezTo>
                  <a:cubicBezTo>
                    <a:pt x="1065" y="239"/>
                    <a:pt x="827" y="1"/>
                    <a:pt x="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8851685" y="4473417"/>
              <a:ext cx="67635" cy="67635"/>
            </a:xfrm>
            <a:custGeom>
              <a:avLst/>
              <a:gdLst/>
              <a:ahLst/>
              <a:cxnLst/>
              <a:rect l="l" t="t" r="r" b="b"/>
              <a:pathLst>
                <a:path w="1066" h="1066" extrusionOk="0">
                  <a:moveTo>
                    <a:pt x="532" y="1"/>
                  </a:moveTo>
                  <a:cubicBezTo>
                    <a:pt x="239" y="1"/>
                    <a:pt x="0" y="239"/>
                    <a:pt x="0" y="532"/>
                  </a:cubicBezTo>
                  <a:cubicBezTo>
                    <a:pt x="0" y="827"/>
                    <a:pt x="239" y="1066"/>
                    <a:pt x="532" y="1066"/>
                  </a:cubicBezTo>
                  <a:cubicBezTo>
                    <a:pt x="827" y="1066"/>
                    <a:pt x="1065" y="827"/>
                    <a:pt x="1065" y="532"/>
                  </a:cubicBezTo>
                  <a:cubicBezTo>
                    <a:pt x="1065" y="239"/>
                    <a:pt x="827" y="1"/>
                    <a:pt x="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8851685" y="4340750"/>
              <a:ext cx="67635" cy="67635"/>
            </a:xfrm>
            <a:custGeom>
              <a:avLst/>
              <a:gdLst/>
              <a:ahLst/>
              <a:cxnLst/>
              <a:rect l="l" t="t" r="r" b="b"/>
              <a:pathLst>
                <a:path w="1066" h="1066" extrusionOk="0">
                  <a:moveTo>
                    <a:pt x="532" y="0"/>
                  </a:moveTo>
                  <a:cubicBezTo>
                    <a:pt x="239" y="0"/>
                    <a:pt x="0" y="239"/>
                    <a:pt x="0" y="532"/>
                  </a:cubicBezTo>
                  <a:cubicBezTo>
                    <a:pt x="0" y="827"/>
                    <a:pt x="239" y="1065"/>
                    <a:pt x="532" y="1065"/>
                  </a:cubicBezTo>
                  <a:cubicBezTo>
                    <a:pt x="827" y="1065"/>
                    <a:pt x="1065" y="827"/>
                    <a:pt x="1065" y="532"/>
                  </a:cubicBezTo>
                  <a:cubicBezTo>
                    <a:pt x="1065" y="239"/>
                    <a:pt x="827" y="0"/>
                    <a:pt x="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8851685" y="4208021"/>
              <a:ext cx="67635" cy="67698"/>
            </a:xfrm>
            <a:custGeom>
              <a:avLst/>
              <a:gdLst/>
              <a:ahLst/>
              <a:cxnLst/>
              <a:rect l="l" t="t" r="r" b="b"/>
              <a:pathLst>
                <a:path w="1066" h="1067" extrusionOk="0">
                  <a:moveTo>
                    <a:pt x="532" y="1"/>
                  </a:moveTo>
                  <a:cubicBezTo>
                    <a:pt x="239" y="1"/>
                    <a:pt x="0" y="240"/>
                    <a:pt x="0" y="533"/>
                  </a:cubicBezTo>
                  <a:cubicBezTo>
                    <a:pt x="0" y="827"/>
                    <a:pt x="239" y="1066"/>
                    <a:pt x="532" y="1066"/>
                  </a:cubicBezTo>
                  <a:cubicBezTo>
                    <a:pt x="827" y="1066"/>
                    <a:pt x="1065" y="827"/>
                    <a:pt x="1065" y="533"/>
                  </a:cubicBezTo>
                  <a:cubicBezTo>
                    <a:pt x="1065" y="240"/>
                    <a:pt x="827" y="1"/>
                    <a:pt x="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8851685" y="4075354"/>
              <a:ext cx="67635" cy="67635"/>
            </a:xfrm>
            <a:custGeom>
              <a:avLst/>
              <a:gdLst/>
              <a:ahLst/>
              <a:cxnLst/>
              <a:rect l="l" t="t" r="r" b="b"/>
              <a:pathLst>
                <a:path w="1066" h="1066" extrusionOk="0">
                  <a:moveTo>
                    <a:pt x="532" y="1"/>
                  </a:moveTo>
                  <a:cubicBezTo>
                    <a:pt x="239" y="1"/>
                    <a:pt x="0" y="239"/>
                    <a:pt x="0" y="532"/>
                  </a:cubicBezTo>
                  <a:cubicBezTo>
                    <a:pt x="0" y="827"/>
                    <a:pt x="239" y="1066"/>
                    <a:pt x="532" y="1066"/>
                  </a:cubicBezTo>
                  <a:cubicBezTo>
                    <a:pt x="827" y="1066"/>
                    <a:pt x="1065" y="827"/>
                    <a:pt x="1065" y="532"/>
                  </a:cubicBezTo>
                  <a:cubicBezTo>
                    <a:pt x="1065" y="239"/>
                    <a:pt x="827" y="1"/>
                    <a:pt x="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8851685" y="3942688"/>
              <a:ext cx="67635" cy="67635"/>
            </a:xfrm>
            <a:custGeom>
              <a:avLst/>
              <a:gdLst/>
              <a:ahLst/>
              <a:cxnLst/>
              <a:rect l="l" t="t" r="r" b="b"/>
              <a:pathLst>
                <a:path w="1066" h="1066" extrusionOk="0">
                  <a:moveTo>
                    <a:pt x="532" y="0"/>
                  </a:moveTo>
                  <a:cubicBezTo>
                    <a:pt x="239" y="0"/>
                    <a:pt x="0" y="239"/>
                    <a:pt x="0" y="532"/>
                  </a:cubicBezTo>
                  <a:cubicBezTo>
                    <a:pt x="0" y="827"/>
                    <a:pt x="239" y="1065"/>
                    <a:pt x="532" y="1065"/>
                  </a:cubicBezTo>
                  <a:cubicBezTo>
                    <a:pt x="827" y="1065"/>
                    <a:pt x="1065" y="827"/>
                    <a:pt x="1065" y="532"/>
                  </a:cubicBezTo>
                  <a:cubicBezTo>
                    <a:pt x="1065" y="239"/>
                    <a:pt x="827" y="0"/>
                    <a:pt x="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8851685" y="3810021"/>
              <a:ext cx="67635" cy="67635"/>
            </a:xfrm>
            <a:custGeom>
              <a:avLst/>
              <a:gdLst/>
              <a:ahLst/>
              <a:cxnLst/>
              <a:rect l="l" t="t" r="r" b="b"/>
              <a:pathLst>
                <a:path w="1066" h="1066" extrusionOk="0">
                  <a:moveTo>
                    <a:pt x="532" y="0"/>
                  </a:moveTo>
                  <a:cubicBezTo>
                    <a:pt x="239" y="0"/>
                    <a:pt x="0" y="239"/>
                    <a:pt x="0" y="532"/>
                  </a:cubicBezTo>
                  <a:cubicBezTo>
                    <a:pt x="0" y="827"/>
                    <a:pt x="239" y="1065"/>
                    <a:pt x="532" y="1065"/>
                  </a:cubicBezTo>
                  <a:cubicBezTo>
                    <a:pt x="827" y="1065"/>
                    <a:pt x="1065" y="827"/>
                    <a:pt x="1065" y="532"/>
                  </a:cubicBezTo>
                  <a:cubicBezTo>
                    <a:pt x="1065" y="239"/>
                    <a:pt x="827" y="0"/>
                    <a:pt x="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8851685" y="3677291"/>
              <a:ext cx="67635" cy="67635"/>
            </a:xfrm>
            <a:custGeom>
              <a:avLst/>
              <a:gdLst/>
              <a:ahLst/>
              <a:cxnLst/>
              <a:rect l="l" t="t" r="r" b="b"/>
              <a:pathLst>
                <a:path w="1066" h="1066" extrusionOk="0">
                  <a:moveTo>
                    <a:pt x="532" y="1"/>
                  </a:moveTo>
                  <a:cubicBezTo>
                    <a:pt x="239" y="1"/>
                    <a:pt x="0" y="239"/>
                    <a:pt x="0" y="533"/>
                  </a:cubicBezTo>
                  <a:cubicBezTo>
                    <a:pt x="0" y="827"/>
                    <a:pt x="239" y="1066"/>
                    <a:pt x="532" y="1066"/>
                  </a:cubicBezTo>
                  <a:cubicBezTo>
                    <a:pt x="827" y="1066"/>
                    <a:pt x="1065" y="827"/>
                    <a:pt x="1065" y="533"/>
                  </a:cubicBezTo>
                  <a:cubicBezTo>
                    <a:pt x="1065" y="239"/>
                    <a:pt x="827" y="1"/>
                    <a:pt x="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8851685" y="3544625"/>
              <a:ext cx="67635" cy="67635"/>
            </a:xfrm>
            <a:custGeom>
              <a:avLst/>
              <a:gdLst/>
              <a:ahLst/>
              <a:cxnLst/>
              <a:rect l="l" t="t" r="r" b="b"/>
              <a:pathLst>
                <a:path w="1066" h="1066" extrusionOk="0">
                  <a:moveTo>
                    <a:pt x="532" y="1"/>
                  </a:moveTo>
                  <a:cubicBezTo>
                    <a:pt x="239" y="1"/>
                    <a:pt x="0" y="239"/>
                    <a:pt x="0" y="532"/>
                  </a:cubicBezTo>
                  <a:cubicBezTo>
                    <a:pt x="0" y="827"/>
                    <a:pt x="239" y="1066"/>
                    <a:pt x="532" y="1066"/>
                  </a:cubicBezTo>
                  <a:cubicBezTo>
                    <a:pt x="827" y="1066"/>
                    <a:pt x="1065" y="827"/>
                    <a:pt x="1065" y="532"/>
                  </a:cubicBezTo>
                  <a:cubicBezTo>
                    <a:pt x="1065" y="239"/>
                    <a:pt x="827" y="1"/>
                    <a:pt x="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33" name="Google Shape;433;p15"/>
          <p:cNvSpPr/>
          <p:nvPr/>
        </p:nvSpPr>
        <p:spPr>
          <a:xfrm>
            <a:off x="-84500" y="-47875"/>
            <a:ext cx="442572" cy="442572"/>
          </a:xfrm>
          <a:custGeom>
            <a:avLst/>
            <a:gdLst/>
            <a:ahLst/>
            <a:cxnLst/>
            <a:rect l="l" t="t" r="r" b="b"/>
            <a:pathLst>
              <a:path w="12352" h="12352" extrusionOk="0">
                <a:moveTo>
                  <a:pt x="11572" y="779"/>
                </a:moveTo>
                <a:lnTo>
                  <a:pt x="11572" y="11572"/>
                </a:lnTo>
                <a:lnTo>
                  <a:pt x="779" y="11572"/>
                </a:lnTo>
                <a:lnTo>
                  <a:pt x="779" y="779"/>
                </a:lnTo>
                <a:close/>
                <a:moveTo>
                  <a:pt x="0" y="0"/>
                </a:moveTo>
                <a:lnTo>
                  <a:pt x="0" y="12351"/>
                </a:lnTo>
                <a:lnTo>
                  <a:pt x="12351" y="12351"/>
                </a:lnTo>
                <a:lnTo>
                  <a:pt x="1235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4" name="Google Shape;434;p15"/>
          <p:cNvSpPr/>
          <p:nvPr/>
        </p:nvSpPr>
        <p:spPr>
          <a:xfrm>
            <a:off x="28580" y="65205"/>
            <a:ext cx="216342" cy="216342"/>
          </a:xfrm>
          <a:custGeom>
            <a:avLst/>
            <a:gdLst/>
            <a:ahLst/>
            <a:cxnLst/>
            <a:rect l="l" t="t" r="r" b="b"/>
            <a:pathLst>
              <a:path w="6038" h="6038" extrusionOk="0">
                <a:moveTo>
                  <a:pt x="1" y="1"/>
                </a:moveTo>
                <a:lnTo>
                  <a:pt x="1" y="6037"/>
                </a:lnTo>
                <a:lnTo>
                  <a:pt x="6037" y="6037"/>
                </a:lnTo>
                <a:lnTo>
                  <a:pt x="603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5" name="Google Shape;435;p15"/>
          <p:cNvSpPr/>
          <p:nvPr/>
        </p:nvSpPr>
        <p:spPr>
          <a:xfrm>
            <a:off x="53651" y="495852"/>
            <a:ext cx="166196" cy="150256"/>
          </a:xfrm>
          <a:custGeom>
            <a:avLst/>
            <a:gdLst/>
            <a:ahLst/>
            <a:cxnLst/>
            <a:rect l="l" t="t" r="r" b="b"/>
            <a:pathLst>
              <a:path w="6038" h="6038" extrusionOk="0">
                <a:moveTo>
                  <a:pt x="1" y="1"/>
                </a:moveTo>
                <a:lnTo>
                  <a:pt x="1" y="6037"/>
                </a:lnTo>
                <a:lnTo>
                  <a:pt x="6037" y="6037"/>
                </a:lnTo>
                <a:lnTo>
                  <a:pt x="603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15"/>
          <p:cNvSpPr/>
          <p:nvPr/>
        </p:nvSpPr>
        <p:spPr>
          <a:xfrm>
            <a:off x="470826" y="-47873"/>
            <a:ext cx="166196" cy="150256"/>
          </a:xfrm>
          <a:custGeom>
            <a:avLst/>
            <a:gdLst/>
            <a:ahLst/>
            <a:cxnLst/>
            <a:rect l="l" t="t" r="r" b="b"/>
            <a:pathLst>
              <a:path w="6038" h="6038" extrusionOk="0">
                <a:moveTo>
                  <a:pt x="1" y="1"/>
                </a:moveTo>
                <a:lnTo>
                  <a:pt x="1" y="6037"/>
                </a:lnTo>
                <a:lnTo>
                  <a:pt x="6037" y="6037"/>
                </a:lnTo>
                <a:lnTo>
                  <a:pt x="603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7" name="Google Shape;437;p15"/>
          <p:cNvSpPr/>
          <p:nvPr/>
        </p:nvSpPr>
        <p:spPr>
          <a:xfrm>
            <a:off x="8833550" y="0"/>
            <a:ext cx="310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aseline="-250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6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0" name="Google Shape;440;p16"/>
          <p:cNvSpPr txBox="1"/>
          <p:nvPr>
            <p:ph type="body" idx="1"/>
          </p:nvPr>
        </p:nvSpPr>
        <p:spPr>
          <a:xfrm>
            <a:off x="720000" y="1381075"/>
            <a:ext cx="7704000" cy="15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BODY_1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7"/>
          <p:cNvSpPr txBox="1"/>
          <p:nvPr>
            <p:ph type="title"/>
          </p:nvPr>
        </p:nvSpPr>
        <p:spPr>
          <a:xfrm>
            <a:off x="720000" y="541786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3" name="Google Shape;443;p17"/>
          <p:cNvSpPr txBox="1"/>
          <p:nvPr>
            <p:ph type="body" idx="1"/>
          </p:nvPr>
        </p:nvSpPr>
        <p:spPr>
          <a:xfrm>
            <a:off x="4642050" y="1279300"/>
            <a:ext cx="3770100" cy="33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sp>
        <p:nvSpPr>
          <p:cNvPr id="444" name="Google Shape;444;p17"/>
          <p:cNvSpPr txBox="1"/>
          <p:nvPr>
            <p:ph type="body" idx="2"/>
          </p:nvPr>
        </p:nvSpPr>
        <p:spPr>
          <a:xfrm>
            <a:off x="720000" y="1279300"/>
            <a:ext cx="3770100" cy="33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sp>
        <p:nvSpPr>
          <p:cNvPr id="445" name="Google Shape;445;p17"/>
          <p:cNvSpPr txBox="1"/>
          <p:nvPr>
            <p:ph type="sldNum" idx="12"/>
          </p:nvPr>
        </p:nvSpPr>
        <p:spPr>
          <a:xfrm>
            <a:off x="720025" y="4604400"/>
            <a:ext cx="453300" cy="2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800" b="1"/>
            </a:lvl1pPr>
            <a:lvl2pPr lvl="1" algn="l" rtl="0">
              <a:buNone/>
              <a:defRPr sz="800" b="1"/>
            </a:lvl2pPr>
            <a:lvl3pPr lvl="2" algn="l" rtl="0">
              <a:buNone/>
              <a:defRPr sz="800" b="1"/>
            </a:lvl3pPr>
            <a:lvl4pPr lvl="3" algn="l" rtl="0">
              <a:buNone/>
              <a:defRPr sz="800" b="1"/>
            </a:lvl4pPr>
            <a:lvl5pPr lvl="4" algn="l" rtl="0">
              <a:buNone/>
              <a:defRPr sz="800" b="1"/>
            </a:lvl5pPr>
            <a:lvl6pPr lvl="5" algn="l" rtl="0">
              <a:buNone/>
              <a:defRPr sz="800" b="1"/>
            </a:lvl6pPr>
            <a:lvl7pPr lvl="6" algn="l" rtl="0">
              <a:buNone/>
              <a:defRPr sz="800" b="1"/>
            </a:lvl7pPr>
            <a:lvl8pPr lvl="7" algn="l" rtl="0">
              <a:buNone/>
              <a:defRPr sz="800" b="1"/>
            </a:lvl8pPr>
            <a:lvl9pPr lvl="8" algn="l" rtl="0">
              <a:buNone/>
              <a:defRPr sz="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446" name="Google Shape;446;p17"/>
          <p:cNvSpPr/>
          <p:nvPr/>
        </p:nvSpPr>
        <p:spPr>
          <a:xfrm>
            <a:off x="721525" y="4872525"/>
            <a:ext cx="252600" cy="2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7" name="Google Shape;447;p17"/>
          <p:cNvSpPr/>
          <p:nvPr/>
        </p:nvSpPr>
        <p:spPr>
          <a:xfrm rot="10800000">
            <a:off x="-456225" y="3334313"/>
            <a:ext cx="845400" cy="827075"/>
          </a:xfrm>
          <a:custGeom>
            <a:avLst/>
            <a:gdLst/>
            <a:ahLst/>
            <a:cxnLst/>
            <a:rect l="l" t="t" r="r" b="b"/>
            <a:pathLst>
              <a:path w="33816" h="33083" extrusionOk="0">
                <a:moveTo>
                  <a:pt x="1" y="1"/>
                </a:moveTo>
                <a:lnTo>
                  <a:pt x="33081" y="33082"/>
                </a:lnTo>
                <a:lnTo>
                  <a:pt x="33815" y="33082"/>
                </a:lnTo>
                <a:lnTo>
                  <a:pt x="734" y="1"/>
                </a:lnTo>
                <a:close/>
              </a:path>
            </a:pathLst>
          </a:custGeom>
          <a:solidFill>
            <a:srgbClr val="DBDC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8" name="Google Shape;448;p17"/>
          <p:cNvSpPr/>
          <p:nvPr/>
        </p:nvSpPr>
        <p:spPr>
          <a:xfrm rot="10800000">
            <a:off x="-563525" y="3334313"/>
            <a:ext cx="845400" cy="827075"/>
          </a:xfrm>
          <a:custGeom>
            <a:avLst/>
            <a:gdLst/>
            <a:ahLst/>
            <a:cxnLst/>
            <a:rect l="l" t="t" r="r" b="b"/>
            <a:pathLst>
              <a:path w="33816" h="33083" extrusionOk="0">
                <a:moveTo>
                  <a:pt x="1" y="1"/>
                </a:moveTo>
                <a:lnTo>
                  <a:pt x="33081" y="33082"/>
                </a:lnTo>
                <a:lnTo>
                  <a:pt x="33815" y="33082"/>
                </a:lnTo>
                <a:lnTo>
                  <a:pt x="734" y="1"/>
                </a:lnTo>
                <a:close/>
              </a:path>
            </a:pathLst>
          </a:custGeom>
          <a:solidFill>
            <a:srgbClr val="DBDC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9" name="Google Shape;449;p17"/>
          <p:cNvSpPr/>
          <p:nvPr/>
        </p:nvSpPr>
        <p:spPr>
          <a:xfrm rot="10800000">
            <a:off x="-670800" y="3334313"/>
            <a:ext cx="845375" cy="827075"/>
          </a:xfrm>
          <a:custGeom>
            <a:avLst/>
            <a:gdLst/>
            <a:ahLst/>
            <a:cxnLst/>
            <a:rect l="l" t="t" r="r" b="b"/>
            <a:pathLst>
              <a:path w="33815" h="33083" extrusionOk="0">
                <a:moveTo>
                  <a:pt x="1" y="1"/>
                </a:moveTo>
                <a:lnTo>
                  <a:pt x="33080" y="33082"/>
                </a:lnTo>
                <a:lnTo>
                  <a:pt x="33815" y="33082"/>
                </a:lnTo>
                <a:lnTo>
                  <a:pt x="734" y="1"/>
                </a:lnTo>
                <a:close/>
              </a:path>
            </a:pathLst>
          </a:custGeom>
          <a:solidFill>
            <a:srgbClr val="DBDC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0" name="Google Shape;450;p17"/>
          <p:cNvSpPr/>
          <p:nvPr/>
        </p:nvSpPr>
        <p:spPr>
          <a:xfrm rot="10800000">
            <a:off x="-778100" y="3334313"/>
            <a:ext cx="845375" cy="827075"/>
          </a:xfrm>
          <a:custGeom>
            <a:avLst/>
            <a:gdLst/>
            <a:ahLst/>
            <a:cxnLst/>
            <a:rect l="l" t="t" r="r" b="b"/>
            <a:pathLst>
              <a:path w="33815" h="33083" extrusionOk="0">
                <a:moveTo>
                  <a:pt x="0" y="1"/>
                </a:moveTo>
                <a:lnTo>
                  <a:pt x="33080" y="33082"/>
                </a:lnTo>
                <a:lnTo>
                  <a:pt x="33815" y="33082"/>
                </a:lnTo>
                <a:lnTo>
                  <a:pt x="733" y="1"/>
                </a:lnTo>
                <a:close/>
              </a:path>
            </a:pathLst>
          </a:custGeom>
          <a:solidFill>
            <a:srgbClr val="DBDC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1" name="Google Shape;451;p17"/>
          <p:cNvSpPr/>
          <p:nvPr/>
        </p:nvSpPr>
        <p:spPr>
          <a:xfrm rot="10800000">
            <a:off x="-456600" y="3692813"/>
            <a:ext cx="1024650" cy="689200"/>
          </a:xfrm>
          <a:custGeom>
            <a:avLst/>
            <a:gdLst/>
            <a:ahLst/>
            <a:cxnLst/>
            <a:rect l="l" t="t" r="r" b="b"/>
            <a:pathLst>
              <a:path w="40986" h="27568" extrusionOk="0">
                <a:moveTo>
                  <a:pt x="4873" y="1"/>
                </a:moveTo>
                <a:lnTo>
                  <a:pt x="4873" y="780"/>
                </a:lnTo>
                <a:lnTo>
                  <a:pt x="7987" y="780"/>
                </a:lnTo>
                <a:lnTo>
                  <a:pt x="7987" y="1"/>
                </a:lnTo>
                <a:close/>
                <a:moveTo>
                  <a:pt x="11100" y="1"/>
                </a:moveTo>
                <a:lnTo>
                  <a:pt x="11100" y="780"/>
                </a:lnTo>
                <a:lnTo>
                  <a:pt x="14213" y="780"/>
                </a:lnTo>
                <a:lnTo>
                  <a:pt x="14213" y="1"/>
                </a:lnTo>
                <a:close/>
                <a:moveTo>
                  <a:pt x="17328" y="1"/>
                </a:moveTo>
                <a:lnTo>
                  <a:pt x="17328" y="780"/>
                </a:lnTo>
                <a:lnTo>
                  <a:pt x="20441" y="780"/>
                </a:lnTo>
                <a:lnTo>
                  <a:pt x="20441" y="1"/>
                </a:lnTo>
                <a:close/>
                <a:moveTo>
                  <a:pt x="23554" y="1"/>
                </a:moveTo>
                <a:lnTo>
                  <a:pt x="23554" y="780"/>
                </a:lnTo>
                <a:lnTo>
                  <a:pt x="26667" y="780"/>
                </a:lnTo>
                <a:lnTo>
                  <a:pt x="26667" y="1"/>
                </a:lnTo>
                <a:close/>
                <a:moveTo>
                  <a:pt x="29782" y="1"/>
                </a:moveTo>
                <a:lnTo>
                  <a:pt x="29782" y="780"/>
                </a:lnTo>
                <a:lnTo>
                  <a:pt x="32895" y="780"/>
                </a:lnTo>
                <a:lnTo>
                  <a:pt x="32895" y="1"/>
                </a:lnTo>
                <a:close/>
                <a:moveTo>
                  <a:pt x="36009" y="1"/>
                </a:moveTo>
                <a:lnTo>
                  <a:pt x="36009" y="780"/>
                </a:lnTo>
                <a:lnTo>
                  <a:pt x="39123" y="780"/>
                </a:lnTo>
                <a:lnTo>
                  <a:pt x="39123" y="1"/>
                </a:lnTo>
                <a:close/>
                <a:moveTo>
                  <a:pt x="1" y="1"/>
                </a:moveTo>
                <a:lnTo>
                  <a:pt x="1" y="2134"/>
                </a:lnTo>
                <a:lnTo>
                  <a:pt x="779" y="2134"/>
                </a:lnTo>
                <a:lnTo>
                  <a:pt x="779" y="780"/>
                </a:lnTo>
                <a:lnTo>
                  <a:pt x="1759" y="780"/>
                </a:lnTo>
                <a:lnTo>
                  <a:pt x="1759" y="1"/>
                </a:lnTo>
                <a:close/>
                <a:moveTo>
                  <a:pt x="1" y="5248"/>
                </a:moveTo>
                <a:lnTo>
                  <a:pt x="1" y="8362"/>
                </a:lnTo>
                <a:lnTo>
                  <a:pt x="779" y="8362"/>
                </a:lnTo>
                <a:lnTo>
                  <a:pt x="779" y="5248"/>
                </a:lnTo>
                <a:close/>
                <a:moveTo>
                  <a:pt x="1" y="11475"/>
                </a:moveTo>
                <a:lnTo>
                  <a:pt x="1" y="14590"/>
                </a:lnTo>
                <a:lnTo>
                  <a:pt x="779" y="14590"/>
                </a:lnTo>
                <a:lnTo>
                  <a:pt x="779" y="11475"/>
                </a:lnTo>
                <a:close/>
                <a:moveTo>
                  <a:pt x="1" y="17703"/>
                </a:moveTo>
                <a:lnTo>
                  <a:pt x="1" y="20816"/>
                </a:lnTo>
                <a:lnTo>
                  <a:pt x="779" y="20816"/>
                </a:lnTo>
                <a:lnTo>
                  <a:pt x="779" y="17703"/>
                </a:lnTo>
                <a:close/>
                <a:moveTo>
                  <a:pt x="1" y="23929"/>
                </a:moveTo>
                <a:lnTo>
                  <a:pt x="1" y="27044"/>
                </a:lnTo>
                <a:lnTo>
                  <a:pt x="779" y="27044"/>
                </a:lnTo>
                <a:lnTo>
                  <a:pt x="779" y="23929"/>
                </a:lnTo>
                <a:close/>
                <a:moveTo>
                  <a:pt x="3369" y="26788"/>
                </a:moveTo>
                <a:lnTo>
                  <a:pt x="3369" y="27567"/>
                </a:lnTo>
                <a:lnTo>
                  <a:pt x="6483" y="27567"/>
                </a:lnTo>
                <a:lnTo>
                  <a:pt x="6483" y="26788"/>
                </a:lnTo>
                <a:close/>
                <a:moveTo>
                  <a:pt x="9596" y="26788"/>
                </a:moveTo>
                <a:lnTo>
                  <a:pt x="9596" y="27567"/>
                </a:lnTo>
                <a:lnTo>
                  <a:pt x="12710" y="27567"/>
                </a:lnTo>
                <a:lnTo>
                  <a:pt x="12710" y="26788"/>
                </a:lnTo>
                <a:close/>
                <a:moveTo>
                  <a:pt x="15823" y="26788"/>
                </a:moveTo>
                <a:lnTo>
                  <a:pt x="15823" y="27567"/>
                </a:lnTo>
                <a:lnTo>
                  <a:pt x="18938" y="27567"/>
                </a:lnTo>
                <a:lnTo>
                  <a:pt x="18938" y="26788"/>
                </a:lnTo>
                <a:close/>
                <a:moveTo>
                  <a:pt x="22051" y="26788"/>
                </a:moveTo>
                <a:lnTo>
                  <a:pt x="22051" y="27567"/>
                </a:lnTo>
                <a:lnTo>
                  <a:pt x="25164" y="27567"/>
                </a:lnTo>
                <a:lnTo>
                  <a:pt x="25164" y="26788"/>
                </a:lnTo>
                <a:close/>
                <a:moveTo>
                  <a:pt x="28277" y="26788"/>
                </a:moveTo>
                <a:lnTo>
                  <a:pt x="28277" y="27567"/>
                </a:lnTo>
                <a:lnTo>
                  <a:pt x="31392" y="27567"/>
                </a:lnTo>
                <a:lnTo>
                  <a:pt x="31392" y="26788"/>
                </a:lnTo>
                <a:close/>
                <a:moveTo>
                  <a:pt x="34505" y="26788"/>
                </a:moveTo>
                <a:lnTo>
                  <a:pt x="34505" y="27567"/>
                </a:lnTo>
                <a:lnTo>
                  <a:pt x="37618" y="27567"/>
                </a:lnTo>
                <a:lnTo>
                  <a:pt x="37618" y="26788"/>
                </a:lnTo>
                <a:close/>
                <a:moveTo>
                  <a:pt x="40733" y="26788"/>
                </a:moveTo>
                <a:lnTo>
                  <a:pt x="40733" y="27567"/>
                </a:lnTo>
                <a:lnTo>
                  <a:pt x="40986" y="27567"/>
                </a:lnTo>
                <a:lnTo>
                  <a:pt x="40986" y="267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2" name="Google Shape;452;p17"/>
          <p:cNvSpPr/>
          <p:nvPr/>
        </p:nvSpPr>
        <p:spPr>
          <a:xfrm>
            <a:off x="8616424" y="1556050"/>
            <a:ext cx="527574" cy="18175"/>
          </a:xfrm>
          <a:custGeom>
            <a:avLst/>
            <a:gdLst/>
            <a:ahLst/>
            <a:cxnLst/>
            <a:rect l="l" t="t" r="r" b="b"/>
            <a:pathLst>
              <a:path w="22065" h="727" extrusionOk="0">
                <a:moveTo>
                  <a:pt x="363" y="1"/>
                </a:moveTo>
                <a:cubicBezTo>
                  <a:pt x="163" y="1"/>
                  <a:pt x="1" y="163"/>
                  <a:pt x="1" y="364"/>
                </a:cubicBezTo>
                <a:cubicBezTo>
                  <a:pt x="1" y="564"/>
                  <a:pt x="163" y="727"/>
                  <a:pt x="363" y="727"/>
                </a:cubicBezTo>
                <a:lnTo>
                  <a:pt x="21703" y="727"/>
                </a:lnTo>
                <a:cubicBezTo>
                  <a:pt x="21902" y="727"/>
                  <a:pt x="22065" y="564"/>
                  <a:pt x="22065" y="364"/>
                </a:cubicBezTo>
                <a:cubicBezTo>
                  <a:pt x="22065" y="163"/>
                  <a:pt x="21902" y="1"/>
                  <a:pt x="217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3" name="Google Shape;453;p17"/>
          <p:cNvSpPr/>
          <p:nvPr/>
        </p:nvSpPr>
        <p:spPr>
          <a:xfrm>
            <a:off x="8616424" y="1494175"/>
            <a:ext cx="527574" cy="18150"/>
          </a:xfrm>
          <a:custGeom>
            <a:avLst/>
            <a:gdLst/>
            <a:ahLst/>
            <a:cxnLst/>
            <a:rect l="l" t="t" r="r" b="b"/>
            <a:pathLst>
              <a:path w="22065" h="726" extrusionOk="0">
                <a:moveTo>
                  <a:pt x="363" y="1"/>
                </a:moveTo>
                <a:cubicBezTo>
                  <a:pt x="163" y="1"/>
                  <a:pt x="1" y="162"/>
                  <a:pt x="1" y="363"/>
                </a:cubicBezTo>
                <a:cubicBezTo>
                  <a:pt x="1" y="563"/>
                  <a:pt x="163" y="725"/>
                  <a:pt x="363" y="725"/>
                </a:cubicBezTo>
                <a:lnTo>
                  <a:pt x="21703" y="725"/>
                </a:lnTo>
                <a:cubicBezTo>
                  <a:pt x="21902" y="725"/>
                  <a:pt x="22065" y="563"/>
                  <a:pt x="22065" y="363"/>
                </a:cubicBezTo>
                <a:cubicBezTo>
                  <a:pt x="22065" y="162"/>
                  <a:pt x="21902" y="1"/>
                  <a:pt x="217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4" name="Google Shape;454;p17"/>
          <p:cNvSpPr/>
          <p:nvPr/>
        </p:nvSpPr>
        <p:spPr>
          <a:xfrm>
            <a:off x="8616424" y="1432275"/>
            <a:ext cx="527574" cy="18125"/>
          </a:xfrm>
          <a:custGeom>
            <a:avLst/>
            <a:gdLst/>
            <a:ahLst/>
            <a:cxnLst/>
            <a:rect l="l" t="t" r="r" b="b"/>
            <a:pathLst>
              <a:path w="22065" h="725" extrusionOk="0">
                <a:moveTo>
                  <a:pt x="363" y="0"/>
                </a:moveTo>
                <a:cubicBezTo>
                  <a:pt x="163" y="0"/>
                  <a:pt x="1" y="163"/>
                  <a:pt x="1" y="362"/>
                </a:cubicBezTo>
                <a:cubicBezTo>
                  <a:pt x="1" y="562"/>
                  <a:pt x="163" y="725"/>
                  <a:pt x="363" y="725"/>
                </a:cubicBezTo>
                <a:lnTo>
                  <a:pt x="21703" y="725"/>
                </a:lnTo>
                <a:cubicBezTo>
                  <a:pt x="21902" y="725"/>
                  <a:pt x="22065" y="562"/>
                  <a:pt x="22065" y="362"/>
                </a:cubicBezTo>
                <a:cubicBezTo>
                  <a:pt x="22065" y="163"/>
                  <a:pt x="21902" y="0"/>
                  <a:pt x="2170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5" name="Google Shape;455;p17"/>
          <p:cNvSpPr/>
          <p:nvPr/>
        </p:nvSpPr>
        <p:spPr>
          <a:xfrm>
            <a:off x="8616424" y="1370350"/>
            <a:ext cx="527574" cy="18150"/>
          </a:xfrm>
          <a:custGeom>
            <a:avLst/>
            <a:gdLst/>
            <a:ahLst/>
            <a:cxnLst/>
            <a:rect l="l" t="t" r="r" b="b"/>
            <a:pathLst>
              <a:path w="22065" h="726" extrusionOk="0">
                <a:moveTo>
                  <a:pt x="363" y="1"/>
                </a:moveTo>
                <a:cubicBezTo>
                  <a:pt x="163" y="1"/>
                  <a:pt x="1" y="163"/>
                  <a:pt x="1" y="363"/>
                </a:cubicBezTo>
                <a:cubicBezTo>
                  <a:pt x="1" y="563"/>
                  <a:pt x="163" y="725"/>
                  <a:pt x="363" y="725"/>
                </a:cubicBezTo>
                <a:lnTo>
                  <a:pt x="21703" y="725"/>
                </a:lnTo>
                <a:cubicBezTo>
                  <a:pt x="21902" y="725"/>
                  <a:pt x="22065" y="563"/>
                  <a:pt x="22065" y="363"/>
                </a:cubicBezTo>
                <a:cubicBezTo>
                  <a:pt x="22065" y="163"/>
                  <a:pt x="21902" y="1"/>
                  <a:pt x="217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6" name="Google Shape;456;p17"/>
          <p:cNvSpPr/>
          <p:nvPr/>
        </p:nvSpPr>
        <p:spPr>
          <a:xfrm>
            <a:off x="8616424" y="1308450"/>
            <a:ext cx="527574" cy="18125"/>
          </a:xfrm>
          <a:custGeom>
            <a:avLst/>
            <a:gdLst/>
            <a:ahLst/>
            <a:cxnLst/>
            <a:rect l="l" t="t" r="r" b="b"/>
            <a:pathLst>
              <a:path w="22065" h="725" extrusionOk="0">
                <a:moveTo>
                  <a:pt x="363" y="0"/>
                </a:moveTo>
                <a:cubicBezTo>
                  <a:pt x="163" y="0"/>
                  <a:pt x="1" y="163"/>
                  <a:pt x="1" y="362"/>
                </a:cubicBezTo>
                <a:cubicBezTo>
                  <a:pt x="1" y="562"/>
                  <a:pt x="163" y="725"/>
                  <a:pt x="363" y="725"/>
                </a:cubicBezTo>
                <a:lnTo>
                  <a:pt x="21703" y="725"/>
                </a:lnTo>
                <a:cubicBezTo>
                  <a:pt x="21902" y="725"/>
                  <a:pt x="22065" y="562"/>
                  <a:pt x="22065" y="362"/>
                </a:cubicBezTo>
                <a:cubicBezTo>
                  <a:pt x="22065" y="163"/>
                  <a:pt x="21902" y="0"/>
                  <a:pt x="2170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7" name="Google Shape;457;p17"/>
          <p:cNvSpPr/>
          <p:nvPr/>
        </p:nvSpPr>
        <p:spPr>
          <a:xfrm>
            <a:off x="8616424" y="1246525"/>
            <a:ext cx="527574" cy="18150"/>
          </a:xfrm>
          <a:custGeom>
            <a:avLst/>
            <a:gdLst/>
            <a:ahLst/>
            <a:cxnLst/>
            <a:rect l="l" t="t" r="r" b="b"/>
            <a:pathLst>
              <a:path w="22065" h="726" extrusionOk="0">
                <a:moveTo>
                  <a:pt x="363" y="1"/>
                </a:moveTo>
                <a:cubicBezTo>
                  <a:pt x="163" y="1"/>
                  <a:pt x="1" y="163"/>
                  <a:pt x="1" y="363"/>
                </a:cubicBezTo>
                <a:cubicBezTo>
                  <a:pt x="1" y="563"/>
                  <a:pt x="163" y="725"/>
                  <a:pt x="363" y="725"/>
                </a:cubicBezTo>
                <a:lnTo>
                  <a:pt x="21703" y="725"/>
                </a:lnTo>
                <a:cubicBezTo>
                  <a:pt x="21902" y="725"/>
                  <a:pt x="22065" y="564"/>
                  <a:pt x="22065" y="363"/>
                </a:cubicBezTo>
                <a:cubicBezTo>
                  <a:pt x="22065" y="163"/>
                  <a:pt x="21902" y="1"/>
                  <a:pt x="217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8" name="Google Shape;458;p17"/>
          <p:cNvSpPr/>
          <p:nvPr/>
        </p:nvSpPr>
        <p:spPr>
          <a:xfrm>
            <a:off x="8616424" y="1184625"/>
            <a:ext cx="527574" cy="18125"/>
          </a:xfrm>
          <a:custGeom>
            <a:avLst/>
            <a:gdLst/>
            <a:ahLst/>
            <a:cxnLst/>
            <a:rect l="l" t="t" r="r" b="b"/>
            <a:pathLst>
              <a:path w="22065" h="725" extrusionOk="0">
                <a:moveTo>
                  <a:pt x="363" y="0"/>
                </a:moveTo>
                <a:cubicBezTo>
                  <a:pt x="163" y="0"/>
                  <a:pt x="1" y="163"/>
                  <a:pt x="1" y="363"/>
                </a:cubicBezTo>
                <a:cubicBezTo>
                  <a:pt x="1" y="564"/>
                  <a:pt x="163" y="725"/>
                  <a:pt x="363" y="725"/>
                </a:cubicBezTo>
                <a:lnTo>
                  <a:pt x="21703" y="725"/>
                </a:lnTo>
                <a:cubicBezTo>
                  <a:pt x="21902" y="725"/>
                  <a:pt x="22065" y="564"/>
                  <a:pt x="22065" y="363"/>
                </a:cubicBezTo>
                <a:cubicBezTo>
                  <a:pt x="22065" y="163"/>
                  <a:pt x="21902" y="0"/>
                  <a:pt x="2170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9" name="Google Shape;459;p17"/>
          <p:cNvSpPr/>
          <p:nvPr/>
        </p:nvSpPr>
        <p:spPr>
          <a:xfrm>
            <a:off x="8616424" y="1122700"/>
            <a:ext cx="527574" cy="18175"/>
          </a:xfrm>
          <a:custGeom>
            <a:avLst/>
            <a:gdLst/>
            <a:ahLst/>
            <a:cxnLst/>
            <a:rect l="l" t="t" r="r" b="b"/>
            <a:pathLst>
              <a:path w="22065" h="727" extrusionOk="0">
                <a:moveTo>
                  <a:pt x="363" y="1"/>
                </a:moveTo>
                <a:cubicBezTo>
                  <a:pt x="163" y="1"/>
                  <a:pt x="1" y="163"/>
                  <a:pt x="1" y="364"/>
                </a:cubicBezTo>
                <a:cubicBezTo>
                  <a:pt x="1" y="564"/>
                  <a:pt x="163" y="727"/>
                  <a:pt x="363" y="727"/>
                </a:cubicBezTo>
                <a:lnTo>
                  <a:pt x="21703" y="727"/>
                </a:lnTo>
                <a:cubicBezTo>
                  <a:pt x="21902" y="727"/>
                  <a:pt x="22065" y="564"/>
                  <a:pt x="22065" y="364"/>
                </a:cubicBezTo>
                <a:cubicBezTo>
                  <a:pt x="22065" y="163"/>
                  <a:pt x="21902" y="1"/>
                  <a:pt x="217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0" name="Google Shape;460;p17"/>
          <p:cNvSpPr/>
          <p:nvPr/>
        </p:nvSpPr>
        <p:spPr>
          <a:xfrm>
            <a:off x="8616424" y="1060825"/>
            <a:ext cx="527574" cy="18150"/>
          </a:xfrm>
          <a:custGeom>
            <a:avLst/>
            <a:gdLst/>
            <a:ahLst/>
            <a:cxnLst/>
            <a:rect l="l" t="t" r="r" b="b"/>
            <a:pathLst>
              <a:path w="22065" h="726" extrusionOk="0">
                <a:moveTo>
                  <a:pt x="363" y="1"/>
                </a:moveTo>
                <a:cubicBezTo>
                  <a:pt x="163" y="1"/>
                  <a:pt x="1" y="162"/>
                  <a:pt x="1" y="363"/>
                </a:cubicBezTo>
                <a:cubicBezTo>
                  <a:pt x="1" y="563"/>
                  <a:pt x="163" y="725"/>
                  <a:pt x="363" y="725"/>
                </a:cubicBezTo>
                <a:lnTo>
                  <a:pt x="21703" y="725"/>
                </a:lnTo>
                <a:cubicBezTo>
                  <a:pt x="21902" y="725"/>
                  <a:pt x="22065" y="563"/>
                  <a:pt x="22065" y="363"/>
                </a:cubicBezTo>
                <a:cubicBezTo>
                  <a:pt x="22065" y="162"/>
                  <a:pt x="21902" y="1"/>
                  <a:pt x="217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1" name="Google Shape;461;p17"/>
          <p:cNvSpPr/>
          <p:nvPr/>
        </p:nvSpPr>
        <p:spPr>
          <a:xfrm>
            <a:off x="8616424" y="998925"/>
            <a:ext cx="527574" cy="18125"/>
          </a:xfrm>
          <a:custGeom>
            <a:avLst/>
            <a:gdLst/>
            <a:ahLst/>
            <a:cxnLst/>
            <a:rect l="l" t="t" r="r" b="b"/>
            <a:pathLst>
              <a:path w="22065" h="725" extrusionOk="0">
                <a:moveTo>
                  <a:pt x="363" y="0"/>
                </a:moveTo>
                <a:cubicBezTo>
                  <a:pt x="163" y="0"/>
                  <a:pt x="1" y="163"/>
                  <a:pt x="1" y="362"/>
                </a:cubicBezTo>
                <a:cubicBezTo>
                  <a:pt x="1" y="562"/>
                  <a:pt x="163" y="725"/>
                  <a:pt x="363" y="725"/>
                </a:cubicBezTo>
                <a:lnTo>
                  <a:pt x="21703" y="725"/>
                </a:lnTo>
                <a:cubicBezTo>
                  <a:pt x="21902" y="725"/>
                  <a:pt x="22065" y="562"/>
                  <a:pt x="22065" y="362"/>
                </a:cubicBezTo>
                <a:cubicBezTo>
                  <a:pt x="22065" y="163"/>
                  <a:pt x="21902" y="0"/>
                  <a:pt x="2170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2" name="Google Shape;462;p17"/>
          <p:cNvSpPr/>
          <p:nvPr/>
        </p:nvSpPr>
        <p:spPr>
          <a:xfrm>
            <a:off x="8616424" y="937000"/>
            <a:ext cx="527574" cy="18150"/>
          </a:xfrm>
          <a:custGeom>
            <a:avLst/>
            <a:gdLst/>
            <a:ahLst/>
            <a:cxnLst/>
            <a:rect l="l" t="t" r="r" b="b"/>
            <a:pathLst>
              <a:path w="22065" h="726" extrusionOk="0">
                <a:moveTo>
                  <a:pt x="363" y="1"/>
                </a:moveTo>
                <a:cubicBezTo>
                  <a:pt x="163" y="1"/>
                  <a:pt x="1" y="163"/>
                  <a:pt x="1" y="363"/>
                </a:cubicBezTo>
                <a:cubicBezTo>
                  <a:pt x="1" y="563"/>
                  <a:pt x="163" y="725"/>
                  <a:pt x="363" y="725"/>
                </a:cubicBezTo>
                <a:lnTo>
                  <a:pt x="21703" y="725"/>
                </a:lnTo>
                <a:cubicBezTo>
                  <a:pt x="21902" y="725"/>
                  <a:pt x="22065" y="563"/>
                  <a:pt x="22065" y="363"/>
                </a:cubicBezTo>
                <a:cubicBezTo>
                  <a:pt x="22065" y="163"/>
                  <a:pt x="21902" y="1"/>
                  <a:pt x="217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3" name="Google Shape;463;p17"/>
          <p:cNvSpPr/>
          <p:nvPr/>
        </p:nvSpPr>
        <p:spPr>
          <a:xfrm>
            <a:off x="8616424" y="875100"/>
            <a:ext cx="527574" cy="18125"/>
          </a:xfrm>
          <a:custGeom>
            <a:avLst/>
            <a:gdLst/>
            <a:ahLst/>
            <a:cxnLst/>
            <a:rect l="l" t="t" r="r" b="b"/>
            <a:pathLst>
              <a:path w="22065" h="725" extrusionOk="0">
                <a:moveTo>
                  <a:pt x="363" y="0"/>
                </a:moveTo>
                <a:cubicBezTo>
                  <a:pt x="163" y="0"/>
                  <a:pt x="1" y="163"/>
                  <a:pt x="1" y="362"/>
                </a:cubicBezTo>
                <a:cubicBezTo>
                  <a:pt x="1" y="562"/>
                  <a:pt x="163" y="725"/>
                  <a:pt x="363" y="725"/>
                </a:cubicBezTo>
                <a:lnTo>
                  <a:pt x="21703" y="725"/>
                </a:lnTo>
                <a:cubicBezTo>
                  <a:pt x="21902" y="725"/>
                  <a:pt x="22065" y="564"/>
                  <a:pt x="22065" y="362"/>
                </a:cubicBezTo>
                <a:cubicBezTo>
                  <a:pt x="22065" y="163"/>
                  <a:pt x="21902" y="0"/>
                  <a:pt x="2170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4" name="Google Shape;464;p17"/>
          <p:cNvSpPr/>
          <p:nvPr/>
        </p:nvSpPr>
        <p:spPr>
          <a:xfrm>
            <a:off x="8616424" y="813175"/>
            <a:ext cx="527574" cy="18150"/>
          </a:xfrm>
          <a:custGeom>
            <a:avLst/>
            <a:gdLst/>
            <a:ahLst/>
            <a:cxnLst/>
            <a:rect l="l" t="t" r="r" b="b"/>
            <a:pathLst>
              <a:path w="22065" h="726" extrusionOk="0">
                <a:moveTo>
                  <a:pt x="363" y="1"/>
                </a:moveTo>
                <a:cubicBezTo>
                  <a:pt x="163" y="1"/>
                  <a:pt x="1" y="163"/>
                  <a:pt x="1" y="363"/>
                </a:cubicBezTo>
                <a:cubicBezTo>
                  <a:pt x="1" y="564"/>
                  <a:pt x="163" y="725"/>
                  <a:pt x="363" y="725"/>
                </a:cubicBezTo>
                <a:lnTo>
                  <a:pt x="21703" y="725"/>
                </a:lnTo>
                <a:cubicBezTo>
                  <a:pt x="21902" y="725"/>
                  <a:pt x="22065" y="564"/>
                  <a:pt x="22065" y="363"/>
                </a:cubicBezTo>
                <a:cubicBezTo>
                  <a:pt x="22065" y="163"/>
                  <a:pt x="21902" y="1"/>
                  <a:pt x="217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5" name="Google Shape;465;p17"/>
          <p:cNvSpPr/>
          <p:nvPr/>
        </p:nvSpPr>
        <p:spPr>
          <a:xfrm>
            <a:off x="8616424" y="751275"/>
            <a:ext cx="527574" cy="18175"/>
          </a:xfrm>
          <a:custGeom>
            <a:avLst/>
            <a:gdLst/>
            <a:ahLst/>
            <a:cxnLst/>
            <a:rect l="l" t="t" r="r" b="b"/>
            <a:pathLst>
              <a:path w="22065" h="727" extrusionOk="0">
                <a:moveTo>
                  <a:pt x="363" y="0"/>
                </a:moveTo>
                <a:cubicBezTo>
                  <a:pt x="163" y="0"/>
                  <a:pt x="1" y="163"/>
                  <a:pt x="1" y="363"/>
                </a:cubicBezTo>
                <a:cubicBezTo>
                  <a:pt x="1" y="564"/>
                  <a:pt x="163" y="726"/>
                  <a:pt x="363" y="726"/>
                </a:cubicBezTo>
                <a:lnTo>
                  <a:pt x="21703" y="726"/>
                </a:lnTo>
                <a:cubicBezTo>
                  <a:pt x="21902" y="726"/>
                  <a:pt x="22065" y="564"/>
                  <a:pt x="22065" y="363"/>
                </a:cubicBezTo>
                <a:cubicBezTo>
                  <a:pt x="22065" y="163"/>
                  <a:pt x="21902" y="0"/>
                  <a:pt x="2170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6" name="Google Shape;466;p17"/>
          <p:cNvSpPr/>
          <p:nvPr/>
        </p:nvSpPr>
        <p:spPr>
          <a:xfrm>
            <a:off x="8892600" y="-37050"/>
            <a:ext cx="327600" cy="52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aseline="-250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8"/>
          <p:cNvSpPr/>
          <p:nvPr>
            <p:ph type="pic" idx="2"/>
          </p:nvPr>
        </p:nvSpPr>
        <p:spPr>
          <a:xfrm>
            <a:off x="0" y="150"/>
            <a:ext cx="9144000" cy="1652400"/>
          </a:xfrm>
          <a:prstGeom prst="rect">
            <a:avLst/>
          </a:prstGeom>
          <a:noFill/>
          <a:ln>
            <a:noFill/>
          </a:ln>
        </p:spPr>
      </p:sp>
      <p:sp>
        <p:nvSpPr>
          <p:cNvPr id="469" name="Google Shape;469;p18"/>
          <p:cNvSpPr txBox="1"/>
          <p:nvPr>
            <p:ph type="subTitle" idx="1"/>
          </p:nvPr>
        </p:nvSpPr>
        <p:spPr>
          <a:xfrm>
            <a:off x="720000" y="3403638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18"/>
          <p:cNvSpPr txBox="1"/>
          <p:nvPr>
            <p:ph type="title"/>
          </p:nvPr>
        </p:nvSpPr>
        <p:spPr>
          <a:xfrm>
            <a:off x="713232" y="2102488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1" name="Google Shape;471;p18"/>
          <p:cNvSpPr txBox="1"/>
          <p:nvPr>
            <p:ph type="subTitle" idx="3"/>
          </p:nvPr>
        </p:nvSpPr>
        <p:spPr>
          <a:xfrm>
            <a:off x="720000" y="3027188"/>
            <a:ext cx="2336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72" name="Google Shape;472;p18"/>
          <p:cNvSpPr txBox="1"/>
          <p:nvPr>
            <p:ph type="subTitle" idx="4"/>
          </p:nvPr>
        </p:nvSpPr>
        <p:spPr>
          <a:xfrm>
            <a:off x="3403800" y="3403638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3" name="Google Shape;473;p18"/>
          <p:cNvSpPr txBox="1"/>
          <p:nvPr>
            <p:ph type="subTitle" idx="5"/>
          </p:nvPr>
        </p:nvSpPr>
        <p:spPr>
          <a:xfrm>
            <a:off x="3403800" y="3027188"/>
            <a:ext cx="2336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74" name="Google Shape;474;p18"/>
          <p:cNvSpPr txBox="1"/>
          <p:nvPr>
            <p:ph type="subTitle" idx="6"/>
          </p:nvPr>
        </p:nvSpPr>
        <p:spPr>
          <a:xfrm>
            <a:off x="6087600" y="3403638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18"/>
          <p:cNvSpPr txBox="1"/>
          <p:nvPr>
            <p:ph type="subTitle" idx="7"/>
          </p:nvPr>
        </p:nvSpPr>
        <p:spPr>
          <a:xfrm>
            <a:off x="6087600" y="3027188"/>
            <a:ext cx="2336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76" name="Google Shape;476;p18"/>
          <p:cNvSpPr txBox="1"/>
          <p:nvPr>
            <p:ph type="sldNum" idx="12"/>
          </p:nvPr>
        </p:nvSpPr>
        <p:spPr>
          <a:xfrm>
            <a:off x="720025" y="4604400"/>
            <a:ext cx="255600" cy="2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800" b="1"/>
            </a:lvl1pPr>
            <a:lvl2pPr lvl="1" algn="l" rtl="0">
              <a:buNone/>
              <a:defRPr sz="800" b="1"/>
            </a:lvl2pPr>
            <a:lvl3pPr lvl="2" algn="l" rtl="0">
              <a:buNone/>
              <a:defRPr sz="800" b="1"/>
            </a:lvl3pPr>
            <a:lvl4pPr lvl="3" algn="l" rtl="0">
              <a:buNone/>
              <a:defRPr sz="800" b="1"/>
            </a:lvl4pPr>
            <a:lvl5pPr lvl="4" algn="l" rtl="0">
              <a:buNone/>
              <a:defRPr sz="800" b="1"/>
            </a:lvl5pPr>
            <a:lvl6pPr lvl="5" algn="l" rtl="0">
              <a:buNone/>
              <a:defRPr sz="800" b="1"/>
            </a:lvl6pPr>
            <a:lvl7pPr lvl="6" algn="l" rtl="0">
              <a:buNone/>
              <a:defRPr sz="800" b="1"/>
            </a:lvl7pPr>
            <a:lvl8pPr lvl="7" algn="l" rtl="0">
              <a:buNone/>
              <a:defRPr sz="800" b="1"/>
            </a:lvl8pPr>
            <a:lvl9pPr lvl="8" algn="l" rtl="0">
              <a:buNone/>
              <a:defRPr sz="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477" name="Google Shape;477;p18"/>
          <p:cNvSpPr/>
          <p:nvPr/>
        </p:nvSpPr>
        <p:spPr>
          <a:xfrm>
            <a:off x="721525" y="4872525"/>
            <a:ext cx="252600" cy="2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8" name="Google Shape;478;p18"/>
          <p:cNvSpPr/>
          <p:nvPr/>
        </p:nvSpPr>
        <p:spPr>
          <a:xfrm>
            <a:off x="-84000" y="1751675"/>
            <a:ext cx="391470" cy="391437"/>
          </a:xfrm>
          <a:custGeom>
            <a:avLst/>
            <a:gdLst/>
            <a:ahLst/>
            <a:cxnLst/>
            <a:rect l="l" t="t" r="r" b="b"/>
            <a:pathLst>
              <a:path w="12000" h="11999" extrusionOk="0">
                <a:moveTo>
                  <a:pt x="0" y="0"/>
                </a:moveTo>
                <a:lnTo>
                  <a:pt x="0" y="11999"/>
                </a:lnTo>
                <a:lnTo>
                  <a:pt x="11999" y="11999"/>
                </a:lnTo>
                <a:lnTo>
                  <a:pt x="119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9" name="Google Shape;479;p18"/>
          <p:cNvSpPr/>
          <p:nvPr/>
        </p:nvSpPr>
        <p:spPr>
          <a:xfrm>
            <a:off x="73626" y="1909269"/>
            <a:ext cx="415089" cy="415121"/>
          </a:xfrm>
          <a:custGeom>
            <a:avLst/>
            <a:gdLst/>
            <a:ahLst/>
            <a:cxnLst/>
            <a:rect l="l" t="t" r="r" b="b"/>
            <a:pathLst>
              <a:path w="12724" h="12725" extrusionOk="0">
                <a:moveTo>
                  <a:pt x="11999" y="726"/>
                </a:moveTo>
                <a:lnTo>
                  <a:pt x="11999" y="12000"/>
                </a:lnTo>
                <a:lnTo>
                  <a:pt x="725" y="12000"/>
                </a:lnTo>
                <a:lnTo>
                  <a:pt x="725" y="726"/>
                </a:lnTo>
                <a:close/>
                <a:moveTo>
                  <a:pt x="1" y="0"/>
                </a:moveTo>
                <a:lnTo>
                  <a:pt x="1" y="12725"/>
                </a:lnTo>
                <a:lnTo>
                  <a:pt x="12724" y="12725"/>
                </a:lnTo>
                <a:lnTo>
                  <a:pt x="1272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0" name="Google Shape;480;p18"/>
          <p:cNvSpPr/>
          <p:nvPr/>
        </p:nvSpPr>
        <p:spPr>
          <a:xfrm>
            <a:off x="9053148" y="4489650"/>
            <a:ext cx="90862" cy="90820"/>
          </a:xfrm>
          <a:custGeom>
            <a:avLst/>
            <a:gdLst/>
            <a:ahLst/>
            <a:cxnLst/>
            <a:rect l="l" t="t" r="r" b="b"/>
            <a:pathLst>
              <a:path w="2183" h="2182" extrusionOk="0">
                <a:moveTo>
                  <a:pt x="1092" y="1"/>
                </a:moveTo>
                <a:cubicBezTo>
                  <a:pt x="489" y="1"/>
                  <a:pt x="1" y="488"/>
                  <a:pt x="1" y="1092"/>
                </a:cubicBezTo>
                <a:cubicBezTo>
                  <a:pt x="1" y="1694"/>
                  <a:pt x="489" y="2181"/>
                  <a:pt x="1092" y="2181"/>
                </a:cubicBezTo>
                <a:cubicBezTo>
                  <a:pt x="1694" y="2181"/>
                  <a:pt x="2183" y="1694"/>
                  <a:pt x="2183" y="1092"/>
                </a:cubicBezTo>
                <a:cubicBezTo>
                  <a:pt x="2183" y="488"/>
                  <a:pt x="1694" y="1"/>
                  <a:pt x="1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1" name="Google Shape;481;p18"/>
          <p:cNvSpPr/>
          <p:nvPr/>
        </p:nvSpPr>
        <p:spPr>
          <a:xfrm>
            <a:off x="9053148" y="4667999"/>
            <a:ext cx="90862" cy="90862"/>
          </a:xfrm>
          <a:custGeom>
            <a:avLst/>
            <a:gdLst/>
            <a:ahLst/>
            <a:cxnLst/>
            <a:rect l="l" t="t" r="r" b="b"/>
            <a:pathLst>
              <a:path w="2183" h="2183" extrusionOk="0">
                <a:moveTo>
                  <a:pt x="1092" y="0"/>
                </a:moveTo>
                <a:cubicBezTo>
                  <a:pt x="489" y="0"/>
                  <a:pt x="1" y="489"/>
                  <a:pt x="1" y="1091"/>
                </a:cubicBezTo>
                <a:cubicBezTo>
                  <a:pt x="1" y="1694"/>
                  <a:pt x="489" y="2182"/>
                  <a:pt x="1092" y="2182"/>
                </a:cubicBezTo>
                <a:cubicBezTo>
                  <a:pt x="1694" y="2182"/>
                  <a:pt x="2183" y="1694"/>
                  <a:pt x="2183" y="1091"/>
                </a:cubicBezTo>
                <a:cubicBezTo>
                  <a:pt x="2183" y="489"/>
                  <a:pt x="1694" y="0"/>
                  <a:pt x="10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2" name="Google Shape;482;p18"/>
          <p:cNvSpPr/>
          <p:nvPr/>
        </p:nvSpPr>
        <p:spPr>
          <a:xfrm>
            <a:off x="9053148" y="4846390"/>
            <a:ext cx="90862" cy="90862"/>
          </a:xfrm>
          <a:custGeom>
            <a:avLst/>
            <a:gdLst/>
            <a:ahLst/>
            <a:cxnLst/>
            <a:rect l="l" t="t" r="r" b="b"/>
            <a:pathLst>
              <a:path w="2183" h="2183" extrusionOk="0">
                <a:moveTo>
                  <a:pt x="1092" y="0"/>
                </a:moveTo>
                <a:cubicBezTo>
                  <a:pt x="489" y="0"/>
                  <a:pt x="1" y="489"/>
                  <a:pt x="1" y="1091"/>
                </a:cubicBezTo>
                <a:cubicBezTo>
                  <a:pt x="1" y="1694"/>
                  <a:pt x="489" y="2182"/>
                  <a:pt x="1092" y="2182"/>
                </a:cubicBezTo>
                <a:cubicBezTo>
                  <a:pt x="1694" y="2182"/>
                  <a:pt x="2183" y="1694"/>
                  <a:pt x="2183" y="1091"/>
                </a:cubicBezTo>
                <a:cubicBezTo>
                  <a:pt x="2183" y="489"/>
                  <a:pt x="1694" y="0"/>
                  <a:pt x="10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3" name="Google Shape;483;p18"/>
          <p:cNvSpPr/>
          <p:nvPr/>
        </p:nvSpPr>
        <p:spPr>
          <a:xfrm>
            <a:off x="8855570" y="4489650"/>
            <a:ext cx="90862" cy="90862"/>
          </a:xfrm>
          <a:custGeom>
            <a:avLst/>
            <a:gdLst/>
            <a:ahLst/>
            <a:cxnLst/>
            <a:rect l="l" t="t" r="r" b="b"/>
            <a:pathLst>
              <a:path w="2183" h="2183" extrusionOk="0">
                <a:moveTo>
                  <a:pt x="1091" y="1"/>
                </a:moveTo>
                <a:cubicBezTo>
                  <a:pt x="489" y="1"/>
                  <a:pt x="0" y="489"/>
                  <a:pt x="0" y="1092"/>
                </a:cubicBezTo>
                <a:cubicBezTo>
                  <a:pt x="0" y="1694"/>
                  <a:pt x="489" y="2183"/>
                  <a:pt x="1091" y="2183"/>
                </a:cubicBezTo>
                <a:cubicBezTo>
                  <a:pt x="1693" y="2183"/>
                  <a:pt x="2182" y="1694"/>
                  <a:pt x="2182" y="1092"/>
                </a:cubicBezTo>
                <a:cubicBezTo>
                  <a:pt x="2182" y="489"/>
                  <a:pt x="1693" y="1"/>
                  <a:pt x="10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4" name="Google Shape;484;p18"/>
          <p:cNvSpPr/>
          <p:nvPr/>
        </p:nvSpPr>
        <p:spPr>
          <a:xfrm>
            <a:off x="8855570" y="4667999"/>
            <a:ext cx="90862" cy="90862"/>
          </a:xfrm>
          <a:custGeom>
            <a:avLst/>
            <a:gdLst/>
            <a:ahLst/>
            <a:cxnLst/>
            <a:rect l="l" t="t" r="r" b="b"/>
            <a:pathLst>
              <a:path w="2183" h="2183" extrusionOk="0">
                <a:moveTo>
                  <a:pt x="1091" y="0"/>
                </a:moveTo>
                <a:cubicBezTo>
                  <a:pt x="489" y="0"/>
                  <a:pt x="0" y="489"/>
                  <a:pt x="0" y="1091"/>
                </a:cubicBezTo>
                <a:cubicBezTo>
                  <a:pt x="0" y="1694"/>
                  <a:pt x="489" y="2182"/>
                  <a:pt x="1091" y="2182"/>
                </a:cubicBezTo>
                <a:cubicBezTo>
                  <a:pt x="1693" y="2182"/>
                  <a:pt x="2182" y="1694"/>
                  <a:pt x="2182" y="1091"/>
                </a:cubicBezTo>
                <a:cubicBezTo>
                  <a:pt x="2182" y="489"/>
                  <a:pt x="1693" y="0"/>
                  <a:pt x="10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5" name="Google Shape;485;p18"/>
          <p:cNvSpPr/>
          <p:nvPr/>
        </p:nvSpPr>
        <p:spPr>
          <a:xfrm>
            <a:off x="8855570" y="4846390"/>
            <a:ext cx="90862" cy="90862"/>
          </a:xfrm>
          <a:custGeom>
            <a:avLst/>
            <a:gdLst/>
            <a:ahLst/>
            <a:cxnLst/>
            <a:rect l="l" t="t" r="r" b="b"/>
            <a:pathLst>
              <a:path w="2183" h="2183" extrusionOk="0">
                <a:moveTo>
                  <a:pt x="1091" y="0"/>
                </a:moveTo>
                <a:cubicBezTo>
                  <a:pt x="489" y="0"/>
                  <a:pt x="0" y="489"/>
                  <a:pt x="0" y="1091"/>
                </a:cubicBezTo>
                <a:cubicBezTo>
                  <a:pt x="0" y="1694"/>
                  <a:pt x="489" y="2182"/>
                  <a:pt x="1091" y="2182"/>
                </a:cubicBezTo>
                <a:cubicBezTo>
                  <a:pt x="1693" y="2182"/>
                  <a:pt x="2182" y="1694"/>
                  <a:pt x="2182" y="1091"/>
                </a:cubicBezTo>
                <a:cubicBezTo>
                  <a:pt x="2182" y="489"/>
                  <a:pt x="1693" y="0"/>
                  <a:pt x="10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6" name="Google Shape;486;p18"/>
          <p:cNvSpPr/>
          <p:nvPr/>
        </p:nvSpPr>
        <p:spPr>
          <a:xfrm>
            <a:off x="8657950" y="4489650"/>
            <a:ext cx="90862" cy="90862"/>
          </a:xfrm>
          <a:custGeom>
            <a:avLst/>
            <a:gdLst/>
            <a:ahLst/>
            <a:cxnLst/>
            <a:rect l="l" t="t" r="r" b="b"/>
            <a:pathLst>
              <a:path w="2183" h="2183" extrusionOk="0">
                <a:moveTo>
                  <a:pt x="1092" y="1"/>
                </a:moveTo>
                <a:cubicBezTo>
                  <a:pt x="489" y="1"/>
                  <a:pt x="1" y="489"/>
                  <a:pt x="1" y="1092"/>
                </a:cubicBezTo>
                <a:cubicBezTo>
                  <a:pt x="1" y="1694"/>
                  <a:pt x="489" y="2183"/>
                  <a:pt x="1092" y="2183"/>
                </a:cubicBezTo>
                <a:cubicBezTo>
                  <a:pt x="1694" y="2183"/>
                  <a:pt x="2183" y="1694"/>
                  <a:pt x="2183" y="1092"/>
                </a:cubicBezTo>
                <a:cubicBezTo>
                  <a:pt x="2183" y="489"/>
                  <a:pt x="1694" y="1"/>
                  <a:pt x="1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7" name="Google Shape;487;p18"/>
          <p:cNvSpPr/>
          <p:nvPr/>
        </p:nvSpPr>
        <p:spPr>
          <a:xfrm>
            <a:off x="8657950" y="4667999"/>
            <a:ext cx="90862" cy="90862"/>
          </a:xfrm>
          <a:custGeom>
            <a:avLst/>
            <a:gdLst/>
            <a:ahLst/>
            <a:cxnLst/>
            <a:rect l="l" t="t" r="r" b="b"/>
            <a:pathLst>
              <a:path w="2183" h="2183" extrusionOk="0">
                <a:moveTo>
                  <a:pt x="1092" y="0"/>
                </a:moveTo>
                <a:cubicBezTo>
                  <a:pt x="489" y="0"/>
                  <a:pt x="1" y="489"/>
                  <a:pt x="1" y="1091"/>
                </a:cubicBezTo>
                <a:cubicBezTo>
                  <a:pt x="1" y="1694"/>
                  <a:pt x="489" y="2182"/>
                  <a:pt x="1092" y="2182"/>
                </a:cubicBezTo>
                <a:cubicBezTo>
                  <a:pt x="1694" y="2182"/>
                  <a:pt x="2183" y="1694"/>
                  <a:pt x="2183" y="1091"/>
                </a:cubicBezTo>
                <a:cubicBezTo>
                  <a:pt x="2183" y="489"/>
                  <a:pt x="1694" y="0"/>
                  <a:pt x="10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8" name="Google Shape;488;p18"/>
          <p:cNvSpPr/>
          <p:nvPr/>
        </p:nvSpPr>
        <p:spPr>
          <a:xfrm>
            <a:off x="8657950" y="4846390"/>
            <a:ext cx="90862" cy="90862"/>
          </a:xfrm>
          <a:custGeom>
            <a:avLst/>
            <a:gdLst/>
            <a:ahLst/>
            <a:cxnLst/>
            <a:rect l="l" t="t" r="r" b="b"/>
            <a:pathLst>
              <a:path w="2183" h="2183" extrusionOk="0">
                <a:moveTo>
                  <a:pt x="1092" y="0"/>
                </a:moveTo>
                <a:cubicBezTo>
                  <a:pt x="489" y="0"/>
                  <a:pt x="1" y="489"/>
                  <a:pt x="1" y="1091"/>
                </a:cubicBezTo>
                <a:cubicBezTo>
                  <a:pt x="1" y="1694"/>
                  <a:pt x="489" y="2182"/>
                  <a:pt x="1092" y="2182"/>
                </a:cubicBezTo>
                <a:cubicBezTo>
                  <a:pt x="1694" y="2182"/>
                  <a:pt x="2183" y="1694"/>
                  <a:pt x="2183" y="1091"/>
                </a:cubicBezTo>
                <a:cubicBezTo>
                  <a:pt x="2183" y="489"/>
                  <a:pt x="1694" y="0"/>
                  <a:pt x="10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9"/>
          <p:cNvSpPr txBox="1"/>
          <p:nvPr>
            <p:ph type="subTitle" idx="1"/>
          </p:nvPr>
        </p:nvSpPr>
        <p:spPr>
          <a:xfrm>
            <a:off x="750987" y="3656495"/>
            <a:ext cx="2514300" cy="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19"/>
          <p:cNvSpPr txBox="1"/>
          <p:nvPr>
            <p:ph type="subTitle" idx="2"/>
          </p:nvPr>
        </p:nvSpPr>
        <p:spPr>
          <a:xfrm>
            <a:off x="750837" y="1443645"/>
            <a:ext cx="2514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92" name="Google Shape;492;p19"/>
          <p:cNvSpPr txBox="1"/>
          <p:nvPr>
            <p:ph type="subTitle" idx="3"/>
          </p:nvPr>
        </p:nvSpPr>
        <p:spPr>
          <a:xfrm>
            <a:off x="3315000" y="1443645"/>
            <a:ext cx="2514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93" name="Google Shape;493;p19"/>
          <p:cNvSpPr txBox="1"/>
          <p:nvPr>
            <p:ph type="subTitle" idx="4"/>
          </p:nvPr>
        </p:nvSpPr>
        <p:spPr>
          <a:xfrm>
            <a:off x="750987" y="3139895"/>
            <a:ext cx="2514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94" name="Google Shape;494;p19"/>
          <p:cNvSpPr txBox="1"/>
          <p:nvPr>
            <p:ph type="subTitle" idx="5"/>
          </p:nvPr>
        </p:nvSpPr>
        <p:spPr>
          <a:xfrm>
            <a:off x="3314925" y="3139895"/>
            <a:ext cx="2514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95" name="Google Shape;495;p19"/>
          <p:cNvSpPr txBox="1"/>
          <p:nvPr>
            <p:ph type="title"/>
          </p:nvPr>
        </p:nvSpPr>
        <p:spPr>
          <a:xfrm>
            <a:off x="713225" y="54134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6" name="Google Shape;496;p19"/>
          <p:cNvSpPr txBox="1"/>
          <p:nvPr>
            <p:ph type="subTitle" idx="6"/>
          </p:nvPr>
        </p:nvSpPr>
        <p:spPr>
          <a:xfrm>
            <a:off x="3314925" y="3656495"/>
            <a:ext cx="2514300" cy="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19"/>
          <p:cNvSpPr txBox="1"/>
          <p:nvPr>
            <p:ph type="subTitle" idx="7"/>
          </p:nvPr>
        </p:nvSpPr>
        <p:spPr>
          <a:xfrm>
            <a:off x="5878863" y="3656495"/>
            <a:ext cx="2514300" cy="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19"/>
          <p:cNvSpPr txBox="1"/>
          <p:nvPr>
            <p:ph type="subTitle" idx="8"/>
          </p:nvPr>
        </p:nvSpPr>
        <p:spPr>
          <a:xfrm>
            <a:off x="5878863" y="1443645"/>
            <a:ext cx="2514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99" name="Google Shape;499;p19"/>
          <p:cNvSpPr txBox="1"/>
          <p:nvPr>
            <p:ph type="subTitle" idx="9"/>
          </p:nvPr>
        </p:nvSpPr>
        <p:spPr>
          <a:xfrm>
            <a:off x="5878863" y="3139895"/>
            <a:ext cx="2514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500" name="Google Shape;500;p19"/>
          <p:cNvSpPr txBox="1"/>
          <p:nvPr>
            <p:ph type="subTitle" idx="13"/>
          </p:nvPr>
        </p:nvSpPr>
        <p:spPr>
          <a:xfrm>
            <a:off x="750987" y="1963024"/>
            <a:ext cx="2514300" cy="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19"/>
          <p:cNvSpPr txBox="1"/>
          <p:nvPr>
            <p:ph type="subTitle" idx="14"/>
          </p:nvPr>
        </p:nvSpPr>
        <p:spPr>
          <a:xfrm>
            <a:off x="3314925" y="1963024"/>
            <a:ext cx="2514300" cy="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2" name="Google Shape;502;p19"/>
          <p:cNvSpPr txBox="1"/>
          <p:nvPr>
            <p:ph type="subTitle" idx="15"/>
          </p:nvPr>
        </p:nvSpPr>
        <p:spPr>
          <a:xfrm>
            <a:off x="5878863" y="1963024"/>
            <a:ext cx="2514300" cy="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19"/>
          <p:cNvSpPr txBox="1"/>
          <p:nvPr>
            <p:ph type="sldNum" idx="12"/>
          </p:nvPr>
        </p:nvSpPr>
        <p:spPr>
          <a:xfrm>
            <a:off x="720025" y="4604400"/>
            <a:ext cx="255600" cy="2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800" b="1"/>
            </a:lvl1pPr>
            <a:lvl2pPr lvl="1" algn="l" rtl="0">
              <a:buNone/>
              <a:defRPr sz="800" b="1"/>
            </a:lvl2pPr>
            <a:lvl3pPr lvl="2" algn="l" rtl="0">
              <a:buNone/>
              <a:defRPr sz="800" b="1"/>
            </a:lvl3pPr>
            <a:lvl4pPr lvl="3" algn="l" rtl="0">
              <a:buNone/>
              <a:defRPr sz="800" b="1"/>
            </a:lvl4pPr>
            <a:lvl5pPr lvl="4" algn="l" rtl="0">
              <a:buNone/>
              <a:defRPr sz="800" b="1"/>
            </a:lvl5pPr>
            <a:lvl6pPr lvl="5" algn="l" rtl="0">
              <a:buNone/>
              <a:defRPr sz="800" b="1"/>
            </a:lvl6pPr>
            <a:lvl7pPr lvl="6" algn="l" rtl="0">
              <a:buNone/>
              <a:defRPr sz="800" b="1"/>
            </a:lvl7pPr>
            <a:lvl8pPr lvl="7" algn="l" rtl="0">
              <a:buNone/>
              <a:defRPr sz="800" b="1"/>
            </a:lvl8pPr>
            <a:lvl9pPr lvl="8" algn="l" rtl="0">
              <a:buNone/>
              <a:defRPr sz="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504" name="Google Shape;504;p19"/>
          <p:cNvSpPr/>
          <p:nvPr/>
        </p:nvSpPr>
        <p:spPr>
          <a:xfrm>
            <a:off x="721525" y="4872525"/>
            <a:ext cx="252600" cy="2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05" name="Google Shape;505;p19"/>
          <p:cNvGrpSpPr/>
          <p:nvPr/>
        </p:nvGrpSpPr>
        <p:grpSpPr>
          <a:xfrm>
            <a:off x="8424012" y="735655"/>
            <a:ext cx="1125124" cy="380779"/>
            <a:chOff x="4115925" y="3132225"/>
            <a:chExt cx="718975" cy="243325"/>
          </a:xfrm>
        </p:grpSpPr>
        <p:sp>
          <p:nvSpPr>
            <p:cNvPr id="506" name="Google Shape;506;p19"/>
            <p:cNvSpPr/>
            <p:nvPr/>
          </p:nvSpPr>
          <p:spPr>
            <a:xfrm>
              <a:off x="4115925" y="3132225"/>
              <a:ext cx="718975" cy="66400"/>
            </a:xfrm>
            <a:custGeom>
              <a:avLst/>
              <a:gdLst/>
              <a:ahLst/>
              <a:cxnLst/>
              <a:rect l="l" t="t" r="r" b="b"/>
              <a:pathLst>
                <a:path w="28759" h="2656" extrusionOk="0">
                  <a:moveTo>
                    <a:pt x="7952" y="1"/>
                  </a:moveTo>
                  <a:lnTo>
                    <a:pt x="3780" y="2076"/>
                  </a:lnTo>
                  <a:lnTo>
                    <a:pt x="0" y="195"/>
                  </a:lnTo>
                  <a:lnTo>
                    <a:pt x="0" y="774"/>
                  </a:lnTo>
                  <a:lnTo>
                    <a:pt x="3780" y="2656"/>
                  </a:lnTo>
                  <a:lnTo>
                    <a:pt x="7952" y="580"/>
                  </a:lnTo>
                  <a:lnTo>
                    <a:pt x="12123" y="2656"/>
                  </a:lnTo>
                  <a:lnTo>
                    <a:pt x="16294" y="580"/>
                  </a:lnTo>
                  <a:lnTo>
                    <a:pt x="20463" y="2656"/>
                  </a:lnTo>
                  <a:lnTo>
                    <a:pt x="24636" y="580"/>
                  </a:lnTo>
                  <a:lnTo>
                    <a:pt x="28758" y="2633"/>
                  </a:lnTo>
                  <a:lnTo>
                    <a:pt x="28758" y="2053"/>
                  </a:lnTo>
                  <a:lnTo>
                    <a:pt x="24636" y="1"/>
                  </a:lnTo>
                  <a:lnTo>
                    <a:pt x="20463" y="2076"/>
                  </a:lnTo>
                  <a:lnTo>
                    <a:pt x="16294" y="1"/>
                  </a:lnTo>
                  <a:lnTo>
                    <a:pt x="12123" y="2076"/>
                  </a:lnTo>
                  <a:lnTo>
                    <a:pt x="7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19"/>
            <p:cNvSpPr/>
            <p:nvPr/>
          </p:nvSpPr>
          <p:spPr>
            <a:xfrm>
              <a:off x="4115925" y="3191200"/>
              <a:ext cx="718975" cy="66425"/>
            </a:xfrm>
            <a:custGeom>
              <a:avLst/>
              <a:gdLst/>
              <a:ahLst/>
              <a:cxnLst/>
              <a:rect l="l" t="t" r="r" b="b"/>
              <a:pathLst>
                <a:path w="28759" h="2657" extrusionOk="0">
                  <a:moveTo>
                    <a:pt x="7952" y="1"/>
                  </a:moveTo>
                  <a:lnTo>
                    <a:pt x="3780" y="2076"/>
                  </a:lnTo>
                  <a:lnTo>
                    <a:pt x="0" y="195"/>
                  </a:lnTo>
                  <a:lnTo>
                    <a:pt x="0" y="774"/>
                  </a:lnTo>
                  <a:lnTo>
                    <a:pt x="3780" y="2657"/>
                  </a:lnTo>
                  <a:lnTo>
                    <a:pt x="7952" y="581"/>
                  </a:lnTo>
                  <a:lnTo>
                    <a:pt x="12123" y="2657"/>
                  </a:lnTo>
                  <a:lnTo>
                    <a:pt x="16294" y="581"/>
                  </a:lnTo>
                  <a:lnTo>
                    <a:pt x="20463" y="2657"/>
                  </a:lnTo>
                  <a:lnTo>
                    <a:pt x="24636" y="581"/>
                  </a:lnTo>
                  <a:lnTo>
                    <a:pt x="28758" y="2632"/>
                  </a:lnTo>
                  <a:lnTo>
                    <a:pt x="28758" y="2053"/>
                  </a:lnTo>
                  <a:lnTo>
                    <a:pt x="24636" y="1"/>
                  </a:lnTo>
                  <a:lnTo>
                    <a:pt x="20463" y="2076"/>
                  </a:lnTo>
                  <a:lnTo>
                    <a:pt x="16294" y="1"/>
                  </a:lnTo>
                  <a:lnTo>
                    <a:pt x="12123" y="2076"/>
                  </a:lnTo>
                  <a:lnTo>
                    <a:pt x="7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4115925" y="3250200"/>
              <a:ext cx="718975" cy="66400"/>
            </a:xfrm>
            <a:custGeom>
              <a:avLst/>
              <a:gdLst/>
              <a:ahLst/>
              <a:cxnLst/>
              <a:rect l="l" t="t" r="r" b="b"/>
              <a:pathLst>
                <a:path w="28759" h="2656" extrusionOk="0">
                  <a:moveTo>
                    <a:pt x="7952" y="1"/>
                  </a:moveTo>
                  <a:lnTo>
                    <a:pt x="3780" y="2076"/>
                  </a:lnTo>
                  <a:lnTo>
                    <a:pt x="0" y="193"/>
                  </a:lnTo>
                  <a:lnTo>
                    <a:pt x="0" y="774"/>
                  </a:lnTo>
                  <a:lnTo>
                    <a:pt x="3780" y="2655"/>
                  </a:lnTo>
                  <a:lnTo>
                    <a:pt x="7952" y="580"/>
                  </a:lnTo>
                  <a:lnTo>
                    <a:pt x="12123" y="2655"/>
                  </a:lnTo>
                  <a:lnTo>
                    <a:pt x="16294" y="580"/>
                  </a:lnTo>
                  <a:lnTo>
                    <a:pt x="20463" y="2655"/>
                  </a:lnTo>
                  <a:lnTo>
                    <a:pt x="24636" y="580"/>
                  </a:lnTo>
                  <a:lnTo>
                    <a:pt x="28758" y="2632"/>
                  </a:lnTo>
                  <a:lnTo>
                    <a:pt x="28758" y="2052"/>
                  </a:lnTo>
                  <a:lnTo>
                    <a:pt x="24636" y="1"/>
                  </a:lnTo>
                  <a:lnTo>
                    <a:pt x="20463" y="2076"/>
                  </a:lnTo>
                  <a:lnTo>
                    <a:pt x="16294" y="1"/>
                  </a:lnTo>
                  <a:lnTo>
                    <a:pt x="12123" y="2076"/>
                  </a:lnTo>
                  <a:lnTo>
                    <a:pt x="7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19"/>
            <p:cNvSpPr/>
            <p:nvPr/>
          </p:nvSpPr>
          <p:spPr>
            <a:xfrm>
              <a:off x="4115925" y="3309175"/>
              <a:ext cx="718975" cy="66375"/>
            </a:xfrm>
            <a:custGeom>
              <a:avLst/>
              <a:gdLst/>
              <a:ahLst/>
              <a:cxnLst/>
              <a:rect l="l" t="t" r="r" b="b"/>
              <a:pathLst>
                <a:path w="28759" h="2655" extrusionOk="0">
                  <a:moveTo>
                    <a:pt x="7952" y="0"/>
                  </a:moveTo>
                  <a:lnTo>
                    <a:pt x="3780" y="2076"/>
                  </a:lnTo>
                  <a:lnTo>
                    <a:pt x="0" y="194"/>
                  </a:lnTo>
                  <a:lnTo>
                    <a:pt x="0" y="774"/>
                  </a:lnTo>
                  <a:lnTo>
                    <a:pt x="3780" y="2655"/>
                  </a:lnTo>
                  <a:lnTo>
                    <a:pt x="7952" y="579"/>
                  </a:lnTo>
                  <a:lnTo>
                    <a:pt x="12123" y="2655"/>
                  </a:lnTo>
                  <a:lnTo>
                    <a:pt x="16294" y="579"/>
                  </a:lnTo>
                  <a:lnTo>
                    <a:pt x="20463" y="2655"/>
                  </a:lnTo>
                  <a:lnTo>
                    <a:pt x="24636" y="579"/>
                  </a:lnTo>
                  <a:lnTo>
                    <a:pt x="28758" y="2632"/>
                  </a:lnTo>
                  <a:lnTo>
                    <a:pt x="28758" y="2053"/>
                  </a:lnTo>
                  <a:lnTo>
                    <a:pt x="24636" y="0"/>
                  </a:lnTo>
                  <a:lnTo>
                    <a:pt x="20463" y="2076"/>
                  </a:lnTo>
                  <a:lnTo>
                    <a:pt x="16294" y="0"/>
                  </a:lnTo>
                  <a:lnTo>
                    <a:pt x="12123" y="2076"/>
                  </a:lnTo>
                  <a:lnTo>
                    <a:pt x="7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10" name="Google Shape;510;p19"/>
          <p:cNvGrpSpPr/>
          <p:nvPr/>
        </p:nvGrpSpPr>
        <p:grpSpPr>
          <a:xfrm>
            <a:off x="-161611" y="1249761"/>
            <a:ext cx="554848" cy="1121805"/>
            <a:chOff x="4402200" y="1457825"/>
            <a:chExt cx="245150" cy="495650"/>
          </a:xfrm>
        </p:grpSpPr>
        <p:sp>
          <p:nvSpPr>
            <p:cNvPr id="511" name="Google Shape;511;p19"/>
            <p:cNvSpPr/>
            <p:nvPr/>
          </p:nvSpPr>
          <p:spPr>
            <a:xfrm>
              <a:off x="4601525" y="1457825"/>
              <a:ext cx="45825" cy="45850"/>
            </a:xfrm>
            <a:custGeom>
              <a:avLst/>
              <a:gdLst/>
              <a:ahLst/>
              <a:cxnLst/>
              <a:rect l="l" t="t" r="r" b="b"/>
              <a:pathLst>
                <a:path w="1833" h="1834" extrusionOk="0">
                  <a:moveTo>
                    <a:pt x="916" y="1"/>
                  </a:moveTo>
                  <a:cubicBezTo>
                    <a:pt x="411" y="1"/>
                    <a:pt x="0" y="412"/>
                    <a:pt x="0" y="918"/>
                  </a:cubicBezTo>
                  <a:cubicBezTo>
                    <a:pt x="0" y="1422"/>
                    <a:pt x="411" y="1834"/>
                    <a:pt x="916" y="1834"/>
                  </a:cubicBezTo>
                  <a:cubicBezTo>
                    <a:pt x="1422" y="1834"/>
                    <a:pt x="1833" y="1424"/>
                    <a:pt x="1833" y="918"/>
                  </a:cubicBezTo>
                  <a:cubicBezTo>
                    <a:pt x="1833" y="412"/>
                    <a:pt x="1422" y="1"/>
                    <a:pt x="9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4601525" y="1547825"/>
              <a:ext cx="45825" cy="45800"/>
            </a:xfrm>
            <a:custGeom>
              <a:avLst/>
              <a:gdLst/>
              <a:ahLst/>
              <a:cxnLst/>
              <a:rect l="l" t="t" r="r" b="b"/>
              <a:pathLst>
                <a:path w="1833" h="1832" extrusionOk="0">
                  <a:moveTo>
                    <a:pt x="916" y="0"/>
                  </a:moveTo>
                  <a:cubicBezTo>
                    <a:pt x="411" y="0"/>
                    <a:pt x="0" y="410"/>
                    <a:pt x="0" y="916"/>
                  </a:cubicBezTo>
                  <a:cubicBezTo>
                    <a:pt x="0" y="1422"/>
                    <a:pt x="411" y="1831"/>
                    <a:pt x="916" y="1831"/>
                  </a:cubicBezTo>
                  <a:cubicBezTo>
                    <a:pt x="1422" y="1831"/>
                    <a:pt x="1833" y="1422"/>
                    <a:pt x="1833" y="916"/>
                  </a:cubicBezTo>
                  <a:cubicBezTo>
                    <a:pt x="1833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4601525" y="1637800"/>
              <a:ext cx="45825" cy="45800"/>
            </a:xfrm>
            <a:custGeom>
              <a:avLst/>
              <a:gdLst/>
              <a:ahLst/>
              <a:cxnLst/>
              <a:rect l="l" t="t" r="r" b="b"/>
              <a:pathLst>
                <a:path w="1833" h="1832" extrusionOk="0">
                  <a:moveTo>
                    <a:pt x="916" y="0"/>
                  </a:moveTo>
                  <a:cubicBezTo>
                    <a:pt x="411" y="0"/>
                    <a:pt x="0" y="410"/>
                    <a:pt x="0" y="916"/>
                  </a:cubicBezTo>
                  <a:cubicBezTo>
                    <a:pt x="0" y="1422"/>
                    <a:pt x="411" y="1831"/>
                    <a:pt x="916" y="1831"/>
                  </a:cubicBezTo>
                  <a:cubicBezTo>
                    <a:pt x="1422" y="1831"/>
                    <a:pt x="1833" y="1422"/>
                    <a:pt x="1833" y="916"/>
                  </a:cubicBezTo>
                  <a:cubicBezTo>
                    <a:pt x="1833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4601525" y="1727725"/>
              <a:ext cx="45825" cy="45850"/>
            </a:xfrm>
            <a:custGeom>
              <a:avLst/>
              <a:gdLst/>
              <a:ahLst/>
              <a:cxnLst/>
              <a:rect l="l" t="t" r="r" b="b"/>
              <a:pathLst>
                <a:path w="1833" h="1834" extrusionOk="0">
                  <a:moveTo>
                    <a:pt x="916" y="1"/>
                  </a:moveTo>
                  <a:cubicBezTo>
                    <a:pt x="411" y="1"/>
                    <a:pt x="0" y="410"/>
                    <a:pt x="0" y="916"/>
                  </a:cubicBezTo>
                  <a:cubicBezTo>
                    <a:pt x="0" y="1422"/>
                    <a:pt x="411" y="1833"/>
                    <a:pt x="916" y="1833"/>
                  </a:cubicBezTo>
                  <a:cubicBezTo>
                    <a:pt x="1422" y="1833"/>
                    <a:pt x="1833" y="1422"/>
                    <a:pt x="1833" y="916"/>
                  </a:cubicBezTo>
                  <a:cubicBezTo>
                    <a:pt x="1833" y="410"/>
                    <a:pt x="1422" y="1"/>
                    <a:pt x="9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4601525" y="1817700"/>
              <a:ext cx="45825" cy="45800"/>
            </a:xfrm>
            <a:custGeom>
              <a:avLst/>
              <a:gdLst/>
              <a:ahLst/>
              <a:cxnLst/>
              <a:rect l="l" t="t" r="r" b="b"/>
              <a:pathLst>
                <a:path w="1833" h="1832" extrusionOk="0">
                  <a:moveTo>
                    <a:pt x="916" y="1"/>
                  </a:moveTo>
                  <a:cubicBezTo>
                    <a:pt x="411" y="1"/>
                    <a:pt x="0" y="410"/>
                    <a:pt x="0" y="916"/>
                  </a:cubicBezTo>
                  <a:cubicBezTo>
                    <a:pt x="0" y="1422"/>
                    <a:pt x="411" y="1832"/>
                    <a:pt x="916" y="1832"/>
                  </a:cubicBezTo>
                  <a:cubicBezTo>
                    <a:pt x="1422" y="1832"/>
                    <a:pt x="1833" y="1422"/>
                    <a:pt x="1833" y="916"/>
                  </a:cubicBezTo>
                  <a:cubicBezTo>
                    <a:pt x="1833" y="410"/>
                    <a:pt x="1422" y="1"/>
                    <a:pt x="9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4601525" y="1907650"/>
              <a:ext cx="45825" cy="45825"/>
            </a:xfrm>
            <a:custGeom>
              <a:avLst/>
              <a:gdLst/>
              <a:ahLst/>
              <a:cxnLst/>
              <a:rect l="l" t="t" r="r" b="b"/>
              <a:pathLst>
                <a:path w="1833" h="1833" extrusionOk="0">
                  <a:moveTo>
                    <a:pt x="916" y="0"/>
                  </a:moveTo>
                  <a:cubicBezTo>
                    <a:pt x="411" y="0"/>
                    <a:pt x="0" y="411"/>
                    <a:pt x="0" y="917"/>
                  </a:cubicBezTo>
                  <a:cubicBezTo>
                    <a:pt x="0" y="1422"/>
                    <a:pt x="411" y="1833"/>
                    <a:pt x="916" y="1833"/>
                  </a:cubicBezTo>
                  <a:cubicBezTo>
                    <a:pt x="1422" y="1833"/>
                    <a:pt x="1833" y="1422"/>
                    <a:pt x="1833" y="917"/>
                  </a:cubicBezTo>
                  <a:cubicBezTo>
                    <a:pt x="1833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19"/>
            <p:cNvSpPr/>
            <p:nvPr/>
          </p:nvSpPr>
          <p:spPr>
            <a:xfrm>
              <a:off x="4501875" y="1457825"/>
              <a:ext cx="45800" cy="45850"/>
            </a:xfrm>
            <a:custGeom>
              <a:avLst/>
              <a:gdLst/>
              <a:ahLst/>
              <a:cxnLst/>
              <a:rect l="l" t="t" r="r" b="b"/>
              <a:pathLst>
                <a:path w="1832" h="1834" extrusionOk="0">
                  <a:moveTo>
                    <a:pt x="916" y="1"/>
                  </a:moveTo>
                  <a:cubicBezTo>
                    <a:pt x="410" y="1"/>
                    <a:pt x="1" y="412"/>
                    <a:pt x="1" y="918"/>
                  </a:cubicBezTo>
                  <a:cubicBezTo>
                    <a:pt x="1" y="1422"/>
                    <a:pt x="410" y="1834"/>
                    <a:pt x="916" y="1834"/>
                  </a:cubicBezTo>
                  <a:cubicBezTo>
                    <a:pt x="1422" y="1834"/>
                    <a:pt x="1832" y="1424"/>
                    <a:pt x="1832" y="918"/>
                  </a:cubicBezTo>
                  <a:cubicBezTo>
                    <a:pt x="1832" y="412"/>
                    <a:pt x="1422" y="1"/>
                    <a:pt x="9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19"/>
            <p:cNvSpPr/>
            <p:nvPr/>
          </p:nvSpPr>
          <p:spPr>
            <a:xfrm>
              <a:off x="4501875" y="1547825"/>
              <a:ext cx="45800" cy="45800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0"/>
                  </a:moveTo>
                  <a:cubicBezTo>
                    <a:pt x="410" y="0"/>
                    <a:pt x="1" y="410"/>
                    <a:pt x="1" y="916"/>
                  </a:cubicBezTo>
                  <a:cubicBezTo>
                    <a:pt x="1" y="1422"/>
                    <a:pt x="410" y="1831"/>
                    <a:pt x="916" y="1831"/>
                  </a:cubicBezTo>
                  <a:cubicBezTo>
                    <a:pt x="1422" y="1831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4501875" y="1637800"/>
              <a:ext cx="45800" cy="45800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0"/>
                  </a:moveTo>
                  <a:cubicBezTo>
                    <a:pt x="410" y="0"/>
                    <a:pt x="1" y="410"/>
                    <a:pt x="1" y="916"/>
                  </a:cubicBezTo>
                  <a:cubicBezTo>
                    <a:pt x="1" y="1422"/>
                    <a:pt x="410" y="1831"/>
                    <a:pt x="916" y="1831"/>
                  </a:cubicBezTo>
                  <a:cubicBezTo>
                    <a:pt x="1422" y="1831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4501875" y="1727725"/>
              <a:ext cx="45800" cy="45850"/>
            </a:xfrm>
            <a:custGeom>
              <a:avLst/>
              <a:gdLst/>
              <a:ahLst/>
              <a:cxnLst/>
              <a:rect l="l" t="t" r="r" b="b"/>
              <a:pathLst>
                <a:path w="1832" h="1834" extrusionOk="0">
                  <a:moveTo>
                    <a:pt x="916" y="1"/>
                  </a:moveTo>
                  <a:cubicBezTo>
                    <a:pt x="410" y="1"/>
                    <a:pt x="1" y="410"/>
                    <a:pt x="1" y="916"/>
                  </a:cubicBezTo>
                  <a:cubicBezTo>
                    <a:pt x="1" y="1422"/>
                    <a:pt x="410" y="1833"/>
                    <a:pt x="916" y="1833"/>
                  </a:cubicBezTo>
                  <a:cubicBezTo>
                    <a:pt x="1422" y="1833"/>
                    <a:pt x="1832" y="1422"/>
                    <a:pt x="1832" y="916"/>
                  </a:cubicBezTo>
                  <a:cubicBezTo>
                    <a:pt x="1832" y="410"/>
                    <a:pt x="1422" y="1"/>
                    <a:pt x="9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4501875" y="1817700"/>
              <a:ext cx="45800" cy="45800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1"/>
                  </a:moveTo>
                  <a:cubicBezTo>
                    <a:pt x="410" y="1"/>
                    <a:pt x="1" y="410"/>
                    <a:pt x="1" y="916"/>
                  </a:cubicBezTo>
                  <a:cubicBezTo>
                    <a:pt x="1" y="1422"/>
                    <a:pt x="410" y="1832"/>
                    <a:pt x="916" y="1832"/>
                  </a:cubicBezTo>
                  <a:cubicBezTo>
                    <a:pt x="1422" y="1832"/>
                    <a:pt x="1832" y="1422"/>
                    <a:pt x="1832" y="916"/>
                  </a:cubicBezTo>
                  <a:cubicBezTo>
                    <a:pt x="1832" y="410"/>
                    <a:pt x="1422" y="1"/>
                    <a:pt x="9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4501875" y="1907650"/>
              <a:ext cx="45800" cy="45825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0" y="0"/>
                    <a:pt x="1" y="411"/>
                    <a:pt x="1" y="917"/>
                  </a:cubicBezTo>
                  <a:cubicBezTo>
                    <a:pt x="1" y="1422"/>
                    <a:pt x="410" y="1833"/>
                    <a:pt x="916" y="1833"/>
                  </a:cubicBezTo>
                  <a:cubicBezTo>
                    <a:pt x="1422" y="1833"/>
                    <a:pt x="1832" y="1422"/>
                    <a:pt x="1832" y="917"/>
                  </a:cubicBezTo>
                  <a:cubicBezTo>
                    <a:pt x="1832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4402200" y="1457825"/>
              <a:ext cx="45800" cy="45850"/>
            </a:xfrm>
            <a:custGeom>
              <a:avLst/>
              <a:gdLst/>
              <a:ahLst/>
              <a:cxnLst/>
              <a:rect l="l" t="t" r="r" b="b"/>
              <a:pathLst>
                <a:path w="1832" h="1834" extrusionOk="0">
                  <a:moveTo>
                    <a:pt x="916" y="1"/>
                  </a:moveTo>
                  <a:cubicBezTo>
                    <a:pt x="410" y="1"/>
                    <a:pt x="0" y="412"/>
                    <a:pt x="0" y="918"/>
                  </a:cubicBezTo>
                  <a:cubicBezTo>
                    <a:pt x="0" y="1422"/>
                    <a:pt x="410" y="1834"/>
                    <a:pt x="916" y="1834"/>
                  </a:cubicBezTo>
                  <a:cubicBezTo>
                    <a:pt x="1422" y="1834"/>
                    <a:pt x="1832" y="1424"/>
                    <a:pt x="1832" y="918"/>
                  </a:cubicBezTo>
                  <a:cubicBezTo>
                    <a:pt x="1832" y="412"/>
                    <a:pt x="1422" y="1"/>
                    <a:pt x="9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4402200" y="1547825"/>
              <a:ext cx="45800" cy="45800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0"/>
                  </a:moveTo>
                  <a:cubicBezTo>
                    <a:pt x="410" y="0"/>
                    <a:pt x="0" y="410"/>
                    <a:pt x="0" y="916"/>
                  </a:cubicBezTo>
                  <a:cubicBezTo>
                    <a:pt x="0" y="1422"/>
                    <a:pt x="410" y="1831"/>
                    <a:pt x="916" y="1831"/>
                  </a:cubicBezTo>
                  <a:cubicBezTo>
                    <a:pt x="1422" y="1831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4402200" y="1637800"/>
              <a:ext cx="45800" cy="45800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0"/>
                  </a:moveTo>
                  <a:cubicBezTo>
                    <a:pt x="410" y="0"/>
                    <a:pt x="0" y="410"/>
                    <a:pt x="0" y="916"/>
                  </a:cubicBezTo>
                  <a:cubicBezTo>
                    <a:pt x="0" y="1422"/>
                    <a:pt x="410" y="1831"/>
                    <a:pt x="916" y="1831"/>
                  </a:cubicBezTo>
                  <a:cubicBezTo>
                    <a:pt x="1422" y="1831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4402200" y="1727725"/>
              <a:ext cx="45800" cy="45850"/>
            </a:xfrm>
            <a:custGeom>
              <a:avLst/>
              <a:gdLst/>
              <a:ahLst/>
              <a:cxnLst/>
              <a:rect l="l" t="t" r="r" b="b"/>
              <a:pathLst>
                <a:path w="1832" h="1834" extrusionOk="0">
                  <a:moveTo>
                    <a:pt x="916" y="1"/>
                  </a:moveTo>
                  <a:cubicBezTo>
                    <a:pt x="410" y="1"/>
                    <a:pt x="0" y="410"/>
                    <a:pt x="0" y="916"/>
                  </a:cubicBezTo>
                  <a:cubicBezTo>
                    <a:pt x="0" y="1422"/>
                    <a:pt x="410" y="1833"/>
                    <a:pt x="916" y="1833"/>
                  </a:cubicBezTo>
                  <a:cubicBezTo>
                    <a:pt x="1422" y="1833"/>
                    <a:pt x="1832" y="1422"/>
                    <a:pt x="1832" y="916"/>
                  </a:cubicBezTo>
                  <a:cubicBezTo>
                    <a:pt x="1832" y="410"/>
                    <a:pt x="1422" y="1"/>
                    <a:pt x="9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4402200" y="1817700"/>
              <a:ext cx="45800" cy="45800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1"/>
                  </a:moveTo>
                  <a:cubicBezTo>
                    <a:pt x="410" y="1"/>
                    <a:pt x="0" y="410"/>
                    <a:pt x="0" y="916"/>
                  </a:cubicBezTo>
                  <a:cubicBezTo>
                    <a:pt x="0" y="1422"/>
                    <a:pt x="410" y="1832"/>
                    <a:pt x="916" y="1832"/>
                  </a:cubicBezTo>
                  <a:cubicBezTo>
                    <a:pt x="1422" y="1832"/>
                    <a:pt x="1832" y="1422"/>
                    <a:pt x="1832" y="916"/>
                  </a:cubicBezTo>
                  <a:cubicBezTo>
                    <a:pt x="1832" y="410"/>
                    <a:pt x="1422" y="1"/>
                    <a:pt x="9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19"/>
            <p:cNvSpPr/>
            <p:nvPr/>
          </p:nvSpPr>
          <p:spPr>
            <a:xfrm>
              <a:off x="4402200" y="1907650"/>
              <a:ext cx="45800" cy="45825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0" y="0"/>
                    <a:pt x="0" y="411"/>
                    <a:pt x="0" y="917"/>
                  </a:cubicBezTo>
                  <a:cubicBezTo>
                    <a:pt x="0" y="1422"/>
                    <a:pt x="410" y="1833"/>
                    <a:pt x="916" y="1833"/>
                  </a:cubicBezTo>
                  <a:cubicBezTo>
                    <a:pt x="1422" y="1833"/>
                    <a:pt x="1832" y="1422"/>
                    <a:pt x="1832" y="917"/>
                  </a:cubicBezTo>
                  <a:cubicBezTo>
                    <a:pt x="1832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9" name="Google Shape;529;p19"/>
          <p:cNvSpPr/>
          <p:nvPr/>
        </p:nvSpPr>
        <p:spPr>
          <a:xfrm>
            <a:off x="8750100" y="-29250"/>
            <a:ext cx="393900" cy="517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aseline="-250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0"/>
          <p:cNvSpPr txBox="1"/>
          <p:nvPr>
            <p:ph type="title" hasCustomPrompt="1"/>
          </p:nvPr>
        </p:nvSpPr>
        <p:spPr>
          <a:xfrm>
            <a:off x="713232" y="1424625"/>
            <a:ext cx="4320000" cy="7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32" name="Google Shape;532;p20"/>
          <p:cNvSpPr txBox="1"/>
          <p:nvPr>
            <p:ph type="subTitle" idx="1"/>
          </p:nvPr>
        </p:nvSpPr>
        <p:spPr>
          <a:xfrm>
            <a:off x="713232" y="2205868"/>
            <a:ext cx="2664000" cy="71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3" name="Google Shape;533;p20"/>
          <p:cNvSpPr txBox="1"/>
          <p:nvPr>
            <p:ph type="sldNum" idx="12"/>
          </p:nvPr>
        </p:nvSpPr>
        <p:spPr>
          <a:xfrm>
            <a:off x="720025" y="4604400"/>
            <a:ext cx="453300" cy="2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800" b="1"/>
            </a:lvl1pPr>
            <a:lvl2pPr lvl="1" algn="l" rtl="0">
              <a:buNone/>
              <a:defRPr sz="800" b="1"/>
            </a:lvl2pPr>
            <a:lvl3pPr lvl="2" algn="l" rtl="0">
              <a:buNone/>
              <a:defRPr sz="800" b="1"/>
            </a:lvl3pPr>
            <a:lvl4pPr lvl="3" algn="l" rtl="0">
              <a:buNone/>
              <a:defRPr sz="800" b="1"/>
            </a:lvl4pPr>
            <a:lvl5pPr lvl="4" algn="l" rtl="0">
              <a:buNone/>
              <a:defRPr sz="800" b="1"/>
            </a:lvl5pPr>
            <a:lvl6pPr lvl="5" algn="l" rtl="0">
              <a:buNone/>
              <a:defRPr sz="800" b="1"/>
            </a:lvl6pPr>
            <a:lvl7pPr lvl="6" algn="l" rtl="0">
              <a:buNone/>
              <a:defRPr sz="800" b="1"/>
            </a:lvl7pPr>
            <a:lvl8pPr lvl="7" algn="l" rtl="0">
              <a:buNone/>
              <a:defRPr sz="800" b="1"/>
            </a:lvl8pPr>
            <a:lvl9pPr lvl="8" algn="l" rtl="0">
              <a:buNone/>
              <a:defRPr sz="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534" name="Google Shape;534;p20"/>
          <p:cNvSpPr/>
          <p:nvPr/>
        </p:nvSpPr>
        <p:spPr>
          <a:xfrm>
            <a:off x="721525" y="4872525"/>
            <a:ext cx="252600" cy="2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35" name="Google Shape;535;p20"/>
          <p:cNvGrpSpPr/>
          <p:nvPr/>
        </p:nvGrpSpPr>
        <p:grpSpPr>
          <a:xfrm>
            <a:off x="8423989" y="11"/>
            <a:ext cx="554848" cy="1121805"/>
            <a:chOff x="4402200" y="1457825"/>
            <a:chExt cx="245150" cy="495650"/>
          </a:xfrm>
        </p:grpSpPr>
        <p:sp>
          <p:nvSpPr>
            <p:cNvPr id="536" name="Google Shape;536;p20"/>
            <p:cNvSpPr/>
            <p:nvPr/>
          </p:nvSpPr>
          <p:spPr>
            <a:xfrm>
              <a:off x="4601525" y="1457825"/>
              <a:ext cx="45825" cy="45850"/>
            </a:xfrm>
            <a:custGeom>
              <a:avLst/>
              <a:gdLst/>
              <a:ahLst/>
              <a:cxnLst/>
              <a:rect l="l" t="t" r="r" b="b"/>
              <a:pathLst>
                <a:path w="1833" h="1834" extrusionOk="0">
                  <a:moveTo>
                    <a:pt x="916" y="1"/>
                  </a:moveTo>
                  <a:cubicBezTo>
                    <a:pt x="411" y="1"/>
                    <a:pt x="0" y="412"/>
                    <a:pt x="0" y="918"/>
                  </a:cubicBezTo>
                  <a:cubicBezTo>
                    <a:pt x="0" y="1422"/>
                    <a:pt x="411" y="1834"/>
                    <a:pt x="916" y="1834"/>
                  </a:cubicBezTo>
                  <a:cubicBezTo>
                    <a:pt x="1422" y="1834"/>
                    <a:pt x="1833" y="1424"/>
                    <a:pt x="1833" y="918"/>
                  </a:cubicBezTo>
                  <a:cubicBezTo>
                    <a:pt x="1833" y="412"/>
                    <a:pt x="1422" y="1"/>
                    <a:pt x="9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4601525" y="1547825"/>
              <a:ext cx="45825" cy="45800"/>
            </a:xfrm>
            <a:custGeom>
              <a:avLst/>
              <a:gdLst/>
              <a:ahLst/>
              <a:cxnLst/>
              <a:rect l="l" t="t" r="r" b="b"/>
              <a:pathLst>
                <a:path w="1833" h="1832" extrusionOk="0">
                  <a:moveTo>
                    <a:pt x="916" y="0"/>
                  </a:moveTo>
                  <a:cubicBezTo>
                    <a:pt x="411" y="0"/>
                    <a:pt x="0" y="410"/>
                    <a:pt x="0" y="916"/>
                  </a:cubicBezTo>
                  <a:cubicBezTo>
                    <a:pt x="0" y="1422"/>
                    <a:pt x="411" y="1831"/>
                    <a:pt x="916" y="1831"/>
                  </a:cubicBezTo>
                  <a:cubicBezTo>
                    <a:pt x="1422" y="1831"/>
                    <a:pt x="1833" y="1422"/>
                    <a:pt x="1833" y="916"/>
                  </a:cubicBezTo>
                  <a:cubicBezTo>
                    <a:pt x="1833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4601525" y="1637800"/>
              <a:ext cx="45825" cy="45800"/>
            </a:xfrm>
            <a:custGeom>
              <a:avLst/>
              <a:gdLst/>
              <a:ahLst/>
              <a:cxnLst/>
              <a:rect l="l" t="t" r="r" b="b"/>
              <a:pathLst>
                <a:path w="1833" h="1832" extrusionOk="0">
                  <a:moveTo>
                    <a:pt x="916" y="0"/>
                  </a:moveTo>
                  <a:cubicBezTo>
                    <a:pt x="411" y="0"/>
                    <a:pt x="0" y="410"/>
                    <a:pt x="0" y="916"/>
                  </a:cubicBezTo>
                  <a:cubicBezTo>
                    <a:pt x="0" y="1422"/>
                    <a:pt x="411" y="1831"/>
                    <a:pt x="916" y="1831"/>
                  </a:cubicBezTo>
                  <a:cubicBezTo>
                    <a:pt x="1422" y="1831"/>
                    <a:pt x="1833" y="1422"/>
                    <a:pt x="1833" y="916"/>
                  </a:cubicBezTo>
                  <a:cubicBezTo>
                    <a:pt x="1833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4601525" y="1727725"/>
              <a:ext cx="45825" cy="45850"/>
            </a:xfrm>
            <a:custGeom>
              <a:avLst/>
              <a:gdLst/>
              <a:ahLst/>
              <a:cxnLst/>
              <a:rect l="l" t="t" r="r" b="b"/>
              <a:pathLst>
                <a:path w="1833" h="1834" extrusionOk="0">
                  <a:moveTo>
                    <a:pt x="916" y="1"/>
                  </a:moveTo>
                  <a:cubicBezTo>
                    <a:pt x="411" y="1"/>
                    <a:pt x="0" y="410"/>
                    <a:pt x="0" y="916"/>
                  </a:cubicBezTo>
                  <a:cubicBezTo>
                    <a:pt x="0" y="1422"/>
                    <a:pt x="411" y="1833"/>
                    <a:pt x="916" y="1833"/>
                  </a:cubicBezTo>
                  <a:cubicBezTo>
                    <a:pt x="1422" y="1833"/>
                    <a:pt x="1833" y="1422"/>
                    <a:pt x="1833" y="916"/>
                  </a:cubicBezTo>
                  <a:cubicBezTo>
                    <a:pt x="1833" y="410"/>
                    <a:pt x="1422" y="1"/>
                    <a:pt x="9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4601525" y="1817700"/>
              <a:ext cx="45825" cy="45800"/>
            </a:xfrm>
            <a:custGeom>
              <a:avLst/>
              <a:gdLst/>
              <a:ahLst/>
              <a:cxnLst/>
              <a:rect l="l" t="t" r="r" b="b"/>
              <a:pathLst>
                <a:path w="1833" h="1832" extrusionOk="0">
                  <a:moveTo>
                    <a:pt x="916" y="1"/>
                  </a:moveTo>
                  <a:cubicBezTo>
                    <a:pt x="411" y="1"/>
                    <a:pt x="0" y="410"/>
                    <a:pt x="0" y="916"/>
                  </a:cubicBezTo>
                  <a:cubicBezTo>
                    <a:pt x="0" y="1422"/>
                    <a:pt x="411" y="1832"/>
                    <a:pt x="916" y="1832"/>
                  </a:cubicBezTo>
                  <a:cubicBezTo>
                    <a:pt x="1422" y="1832"/>
                    <a:pt x="1833" y="1422"/>
                    <a:pt x="1833" y="916"/>
                  </a:cubicBezTo>
                  <a:cubicBezTo>
                    <a:pt x="1833" y="410"/>
                    <a:pt x="1422" y="1"/>
                    <a:pt x="9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4601525" y="1907650"/>
              <a:ext cx="45825" cy="45825"/>
            </a:xfrm>
            <a:custGeom>
              <a:avLst/>
              <a:gdLst/>
              <a:ahLst/>
              <a:cxnLst/>
              <a:rect l="l" t="t" r="r" b="b"/>
              <a:pathLst>
                <a:path w="1833" h="1833" extrusionOk="0">
                  <a:moveTo>
                    <a:pt x="916" y="0"/>
                  </a:moveTo>
                  <a:cubicBezTo>
                    <a:pt x="411" y="0"/>
                    <a:pt x="0" y="411"/>
                    <a:pt x="0" y="917"/>
                  </a:cubicBezTo>
                  <a:cubicBezTo>
                    <a:pt x="0" y="1422"/>
                    <a:pt x="411" y="1833"/>
                    <a:pt x="916" y="1833"/>
                  </a:cubicBezTo>
                  <a:cubicBezTo>
                    <a:pt x="1422" y="1833"/>
                    <a:pt x="1833" y="1422"/>
                    <a:pt x="1833" y="917"/>
                  </a:cubicBezTo>
                  <a:cubicBezTo>
                    <a:pt x="1833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4501875" y="1457825"/>
              <a:ext cx="45800" cy="45850"/>
            </a:xfrm>
            <a:custGeom>
              <a:avLst/>
              <a:gdLst/>
              <a:ahLst/>
              <a:cxnLst/>
              <a:rect l="l" t="t" r="r" b="b"/>
              <a:pathLst>
                <a:path w="1832" h="1834" extrusionOk="0">
                  <a:moveTo>
                    <a:pt x="916" y="1"/>
                  </a:moveTo>
                  <a:cubicBezTo>
                    <a:pt x="410" y="1"/>
                    <a:pt x="1" y="412"/>
                    <a:pt x="1" y="918"/>
                  </a:cubicBezTo>
                  <a:cubicBezTo>
                    <a:pt x="1" y="1422"/>
                    <a:pt x="410" y="1834"/>
                    <a:pt x="916" y="1834"/>
                  </a:cubicBezTo>
                  <a:cubicBezTo>
                    <a:pt x="1422" y="1834"/>
                    <a:pt x="1832" y="1424"/>
                    <a:pt x="1832" y="918"/>
                  </a:cubicBezTo>
                  <a:cubicBezTo>
                    <a:pt x="1832" y="412"/>
                    <a:pt x="1422" y="1"/>
                    <a:pt x="9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4501875" y="1547825"/>
              <a:ext cx="45800" cy="45800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0"/>
                  </a:moveTo>
                  <a:cubicBezTo>
                    <a:pt x="410" y="0"/>
                    <a:pt x="1" y="410"/>
                    <a:pt x="1" y="916"/>
                  </a:cubicBezTo>
                  <a:cubicBezTo>
                    <a:pt x="1" y="1422"/>
                    <a:pt x="410" y="1831"/>
                    <a:pt x="916" y="1831"/>
                  </a:cubicBezTo>
                  <a:cubicBezTo>
                    <a:pt x="1422" y="1831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4501875" y="1637800"/>
              <a:ext cx="45800" cy="45800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0"/>
                  </a:moveTo>
                  <a:cubicBezTo>
                    <a:pt x="410" y="0"/>
                    <a:pt x="1" y="410"/>
                    <a:pt x="1" y="916"/>
                  </a:cubicBezTo>
                  <a:cubicBezTo>
                    <a:pt x="1" y="1422"/>
                    <a:pt x="410" y="1831"/>
                    <a:pt x="916" y="1831"/>
                  </a:cubicBezTo>
                  <a:cubicBezTo>
                    <a:pt x="1422" y="1831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4501875" y="1727725"/>
              <a:ext cx="45800" cy="45850"/>
            </a:xfrm>
            <a:custGeom>
              <a:avLst/>
              <a:gdLst/>
              <a:ahLst/>
              <a:cxnLst/>
              <a:rect l="l" t="t" r="r" b="b"/>
              <a:pathLst>
                <a:path w="1832" h="1834" extrusionOk="0">
                  <a:moveTo>
                    <a:pt x="916" y="1"/>
                  </a:moveTo>
                  <a:cubicBezTo>
                    <a:pt x="410" y="1"/>
                    <a:pt x="1" y="410"/>
                    <a:pt x="1" y="916"/>
                  </a:cubicBezTo>
                  <a:cubicBezTo>
                    <a:pt x="1" y="1422"/>
                    <a:pt x="410" y="1833"/>
                    <a:pt x="916" y="1833"/>
                  </a:cubicBezTo>
                  <a:cubicBezTo>
                    <a:pt x="1422" y="1833"/>
                    <a:pt x="1832" y="1422"/>
                    <a:pt x="1832" y="916"/>
                  </a:cubicBezTo>
                  <a:cubicBezTo>
                    <a:pt x="1832" y="410"/>
                    <a:pt x="1422" y="1"/>
                    <a:pt x="9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4501875" y="1817700"/>
              <a:ext cx="45800" cy="45800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1"/>
                  </a:moveTo>
                  <a:cubicBezTo>
                    <a:pt x="410" y="1"/>
                    <a:pt x="1" y="410"/>
                    <a:pt x="1" y="916"/>
                  </a:cubicBezTo>
                  <a:cubicBezTo>
                    <a:pt x="1" y="1422"/>
                    <a:pt x="410" y="1832"/>
                    <a:pt x="916" y="1832"/>
                  </a:cubicBezTo>
                  <a:cubicBezTo>
                    <a:pt x="1422" y="1832"/>
                    <a:pt x="1832" y="1422"/>
                    <a:pt x="1832" y="916"/>
                  </a:cubicBezTo>
                  <a:cubicBezTo>
                    <a:pt x="1832" y="410"/>
                    <a:pt x="1422" y="1"/>
                    <a:pt x="9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4501875" y="1907650"/>
              <a:ext cx="45800" cy="45825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0" y="0"/>
                    <a:pt x="1" y="411"/>
                    <a:pt x="1" y="917"/>
                  </a:cubicBezTo>
                  <a:cubicBezTo>
                    <a:pt x="1" y="1422"/>
                    <a:pt x="410" y="1833"/>
                    <a:pt x="916" y="1833"/>
                  </a:cubicBezTo>
                  <a:cubicBezTo>
                    <a:pt x="1422" y="1833"/>
                    <a:pt x="1832" y="1422"/>
                    <a:pt x="1832" y="917"/>
                  </a:cubicBezTo>
                  <a:cubicBezTo>
                    <a:pt x="1832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4402200" y="1457825"/>
              <a:ext cx="45800" cy="45850"/>
            </a:xfrm>
            <a:custGeom>
              <a:avLst/>
              <a:gdLst/>
              <a:ahLst/>
              <a:cxnLst/>
              <a:rect l="l" t="t" r="r" b="b"/>
              <a:pathLst>
                <a:path w="1832" h="1834" extrusionOk="0">
                  <a:moveTo>
                    <a:pt x="916" y="1"/>
                  </a:moveTo>
                  <a:cubicBezTo>
                    <a:pt x="410" y="1"/>
                    <a:pt x="0" y="412"/>
                    <a:pt x="0" y="918"/>
                  </a:cubicBezTo>
                  <a:cubicBezTo>
                    <a:pt x="0" y="1422"/>
                    <a:pt x="410" y="1834"/>
                    <a:pt x="916" y="1834"/>
                  </a:cubicBezTo>
                  <a:cubicBezTo>
                    <a:pt x="1422" y="1834"/>
                    <a:pt x="1832" y="1424"/>
                    <a:pt x="1832" y="918"/>
                  </a:cubicBezTo>
                  <a:cubicBezTo>
                    <a:pt x="1832" y="412"/>
                    <a:pt x="1422" y="1"/>
                    <a:pt x="9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4402200" y="1547825"/>
              <a:ext cx="45800" cy="45800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0"/>
                  </a:moveTo>
                  <a:cubicBezTo>
                    <a:pt x="410" y="0"/>
                    <a:pt x="0" y="410"/>
                    <a:pt x="0" y="916"/>
                  </a:cubicBezTo>
                  <a:cubicBezTo>
                    <a:pt x="0" y="1422"/>
                    <a:pt x="410" y="1831"/>
                    <a:pt x="916" y="1831"/>
                  </a:cubicBezTo>
                  <a:cubicBezTo>
                    <a:pt x="1422" y="1831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4402200" y="1637800"/>
              <a:ext cx="45800" cy="45800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0"/>
                  </a:moveTo>
                  <a:cubicBezTo>
                    <a:pt x="410" y="0"/>
                    <a:pt x="0" y="410"/>
                    <a:pt x="0" y="916"/>
                  </a:cubicBezTo>
                  <a:cubicBezTo>
                    <a:pt x="0" y="1422"/>
                    <a:pt x="410" y="1831"/>
                    <a:pt x="916" y="1831"/>
                  </a:cubicBezTo>
                  <a:cubicBezTo>
                    <a:pt x="1422" y="1831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4402200" y="1727725"/>
              <a:ext cx="45800" cy="45850"/>
            </a:xfrm>
            <a:custGeom>
              <a:avLst/>
              <a:gdLst/>
              <a:ahLst/>
              <a:cxnLst/>
              <a:rect l="l" t="t" r="r" b="b"/>
              <a:pathLst>
                <a:path w="1832" h="1834" extrusionOk="0">
                  <a:moveTo>
                    <a:pt x="916" y="1"/>
                  </a:moveTo>
                  <a:cubicBezTo>
                    <a:pt x="410" y="1"/>
                    <a:pt x="0" y="410"/>
                    <a:pt x="0" y="916"/>
                  </a:cubicBezTo>
                  <a:cubicBezTo>
                    <a:pt x="0" y="1422"/>
                    <a:pt x="410" y="1833"/>
                    <a:pt x="916" y="1833"/>
                  </a:cubicBezTo>
                  <a:cubicBezTo>
                    <a:pt x="1422" y="1833"/>
                    <a:pt x="1832" y="1422"/>
                    <a:pt x="1832" y="916"/>
                  </a:cubicBezTo>
                  <a:cubicBezTo>
                    <a:pt x="1832" y="410"/>
                    <a:pt x="1422" y="1"/>
                    <a:pt x="9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4402200" y="1817700"/>
              <a:ext cx="45800" cy="45800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1"/>
                  </a:moveTo>
                  <a:cubicBezTo>
                    <a:pt x="410" y="1"/>
                    <a:pt x="0" y="410"/>
                    <a:pt x="0" y="916"/>
                  </a:cubicBezTo>
                  <a:cubicBezTo>
                    <a:pt x="0" y="1422"/>
                    <a:pt x="410" y="1832"/>
                    <a:pt x="916" y="1832"/>
                  </a:cubicBezTo>
                  <a:cubicBezTo>
                    <a:pt x="1422" y="1832"/>
                    <a:pt x="1832" y="1422"/>
                    <a:pt x="1832" y="916"/>
                  </a:cubicBezTo>
                  <a:cubicBezTo>
                    <a:pt x="1832" y="410"/>
                    <a:pt x="1422" y="1"/>
                    <a:pt x="9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4402200" y="1907650"/>
              <a:ext cx="45800" cy="45825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0" y="0"/>
                    <a:pt x="0" y="411"/>
                    <a:pt x="0" y="917"/>
                  </a:cubicBezTo>
                  <a:cubicBezTo>
                    <a:pt x="0" y="1422"/>
                    <a:pt x="410" y="1833"/>
                    <a:pt x="916" y="1833"/>
                  </a:cubicBezTo>
                  <a:cubicBezTo>
                    <a:pt x="1422" y="1833"/>
                    <a:pt x="1832" y="1422"/>
                    <a:pt x="1832" y="917"/>
                  </a:cubicBezTo>
                  <a:cubicBezTo>
                    <a:pt x="1832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554" name="Google Shape;554;p20"/>
          <p:cNvSpPr/>
          <p:nvPr/>
        </p:nvSpPr>
        <p:spPr>
          <a:xfrm rot="5400000">
            <a:off x="350271" y="-38129"/>
            <a:ext cx="19500" cy="719958"/>
          </a:xfrm>
          <a:custGeom>
            <a:avLst/>
            <a:gdLst/>
            <a:ahLst/>
            <a:cxnLst/>
            <a:rect l="l" t="t" r="r" b="b"/>
            <a:pathLst>
              <a:path w="780" h="46705" extrusionOk="0">
                <a:moveTo>
                  <a:pt x="390" y="1"/>
                </a:moveTo>
                <a:cubicBezTo>
                  <a:pt x="176" y="1"/>
                  <a:pt x="1" y="176"/>
                  <a:pt x="1" y="390"/>
                </a:cubicBezTo>
                <a:lnTo>
                  <a:pt x="1" y="46317"/>
                </a:lnTo>
                <a:cubicBezTo>
                  <a:pt x="1" y="46531"/>
                  <a:pt x="176" y="46705"/>
                  <a:pt x="390" y="46705"/>
                </a:cubicBezTo>
                <a:cubicBezTo>
                  <a:pt x="604" y="46705"/>
                  <a:pt x="780" y="46531"/>
                  <a:pt x="780" y="46317"/>
                </a:cubicBezTo>
                <a:lnTo>
                  <a:pt x="780" y="390"/>
                </a:lnTo>
                <a:cubicBezTo>
                  <a:pt x="780" y="176"/>
                  <a:pt x="604" y="1"/>
                  <a:pt x="39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5" name="Google Shape;555;p20"/>
          <p:cNvSpPr/>
          <p:nvPr/>
        </p:nvSpPr>
        <p:spPr>
          <a:xfrm rot="5400000">
            <a:off x="350296" y="18096"/>
            <a:ext cx="19450" cy="719958"/>
          </a:xfrm>
          <a:custGeom>
            <a:avLst/>
            <a:gdLst/>
            <a:ahLst/>
            <a:cxnLst/>
            <a:rect l="l" t="t" r="r" b="b"/>
            <a:pathLst>
              <a:path w="778" h="46705" extrusionOk="0">
                <a:moveTo>
                  <a:pt x="390" y="1"/>
                </a:moveTo>
                <a:cubicBezTo>
                  <a:pt x="176" y="1"/>
                  <a:pt x="0" y="176"/>
                  <a:pt x="0" y="390"/>
                </a:cubicBezTo>
                <a:lnTo>
                  <a:pt x="0" y="46317"/>
                </a:lnTo>
                <a:cubicBezTo>
                  <a:pt x="0" y="46531"/>
                  <a:pt x="176" y="46705"/>
                  <a:pt x="390" y="46705"/>
                </a:cubicBezTo>
                <a:cubicBezTo>
                  <a:pt x="602" y="46705"/>
                  <a:pt x="778" y="46531"/>
                  <a:pt x="778" y="46317"/>
                </a:cubicBezTo>
                <a:lnTo>
                  <a:pt x="778" y="390"/>
                </a:lnTo>
                <a:cubicBezTo>
                  <a:pt x="778" y="176"/>
                  <a:pt x="602" y="1"/>
                  <a:pt x="39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6" name="Google Shape;556;p20"/>
          <p:cNvSpPr/>
          <p:nvPr/>
        </p:nvSpPr>
        <p:spPr>
          <a:xfrm rot="5400000">
            <a:off x="350271" y="74321"/>
            <a:ext cx="19500" cy="719958"/>
          </a:xfrm>
          <a:custGeom>
            <a:avLst/>
            <a:gdLst/>
            <a:ahLst/>
            <a:cxnLst/>
            <a:rect l="l" t="t" r="r" b="b"/>
            <a:pathLst>
              <a:path w="780" h="46705" extrusionOk="0">
                <a:moveTo>
                  <a:pt x="390" y="1"/>
                </a:moveTo>
                <a:cubicBezTo>
                  <a:pt x="175" y="1"/>
                  <a:pt x="0" y="176"/>
                  <a:pt x="0" y="390"/>
                </a:cubicBezTo>
                <a:lnTo>
                  <a:pt x="0" y="46317"/>
                </a:lnTo>
                <a:cubicBezTo>
                  <a:pt x="0" y="46531"/>
                  <a:pt x="175" y="46705"/>
                  <a:pt x="390" y="46705"/>
                </a:cubicBezTo>
                <a:cubicBezTo>
                  <a:pt x="604" y="46705"/>
                  <a:pt x="779" y="46531"/>
                  <a:pt x="779" y="46317"/>
                </a:cubicBezTo>
                <a:lnTo>
                  <a:pt x="779" y="390"/>
                </a:lnTo>
                <a:cubicBezTo>
                  <a:pt x="779" y="176"/>
                  <a:pt x="604" y="1"/>
                  <a:pt x="39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7" name="Google Shape;557;p20"/>
          <p:cNvSpPr/>
          <p:nvPr/>
        </p:nvSpPr>
        <p:spPr>
          <a:xfrm rot="5400000">
            <a:off x="350284" y="130534"/>
            <a:ext cx="19475" cy="719958"/>
          </a:xfrm>
          <a:custGeom>
            <a:avLst/>
            <a:gdLst/>
            <a:ahLst/>
            <a:cxnLst/>
            <a:rect l="l" t="t" r="r" b="b"/>
            <a:pathLst>
              <a:path w="779" h="46705" extrusionOk="0">
                <a:moveTo>
                  <a:pt x="390" y="1"/>
                </a:moveTo>
                <a:cubicBezTo>
                  <a:pt x="176" y="1"/>
                  <a:pt x="1" y="176"/>
                  <a:pt x="1" y="390"/>
                </a:cubicBezTo>
                <a:lnTo>
                  <a:pt x="1" y="46317"/>
                </a:lnTo>
                <a:cubicBezTo>
                  <a:pt x="1" y="46531"/>
                  <a:pt x="176" y="46705"/>
                  <a:pt x="390" y="46705"/>
                </a:cubicBezTo>
                <a:cubicBezTo>
                  <a:pt x="604" y="46705"/>
                  <a:pt x="778" y="46531"/>
                  <a:pt x="778" y="46317"/>
                </a:cubicBezTo>
                <a:lnTo>
                  <a:pt x="778" y="390"/>
                </a:lnTo>
                <a:cubicBezTo>
                  <a:pt x="778" y="176"/>
                  <a:pt x="603" y="1"/>
                  <a:pt x="39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8" name="Google Shape;558;p20"/>
          <p:cNvSpPr/>
          <p:nvPr/>
        </p:nvSpPr>
        <p:spPr>
          <a:xfrm rot="5400000">
            <a:off x="350271" y="186746"/>
            <a:ext cx="19500" cy="719958"/>
          </a:xfrm>
          <a:custGeom>
            <a:avLst/>
            <a:gdLst/>
            <a:ahLst/>
            <a:cxnLst/>
            <a:rect l="l" t="t" r="r" b="b"/>
            <a:pathLst>
              <a:path w="780" h="46705" extrusionOk="0">
                <a:moveTo>
                  <a:pt x="390" y="1"/>
                </a:moveTo>
                <a:cubicBezTo>
                  <a:pt x="176" y="1"/>
                  <a:pt x="0" y="176"/>
                  <a:pt x="0" y="390"/>
                </a:cubicBezTo>
                <a:lnTo>
                  <a:pt x="0" y="46317"/>
                </a:lnTo>
                <a:cubicBezTo>
                  <a:pt x="0" y="46531"/>
                  <a:pt x="176" y="46705"/>
                  <a:pt x="390" y="46705"/>
                </a:cubicBezTo>
                <a:cubicBezTo>
                  <a:pt x="604" y="46705"/>
                  <a:pt x="780" y="46531"/>
                  <a:pt x="780" y="46317"/>
                </a:cubicBezTo>
                <a:lnTo>
                  <a:pt x="780" y="390"/>
                </a:lnTo>
                <a:cubicBezTo>
                  <a:pt x="780" y="176"/>
                  <a:pt x="604" y="1"/>
                  <a:pt x="39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9" name="Google Shape;559;p20"/>
          <p:cNvSpPr/>
          <p:nvPr/>
        </p:nvSpPr>
        <p:spPr>
          <a:xfrm rot="5400000">
            <a:off x="350284" y="242959"/>
            <a:ext cx="19475" cy="719958"/>
          </a:xfrm>
          <a:custGeom>
            <a:avLst/>
            <a:gdLst/>
            <a:ahLst/>
            <a:cxnLst/>
            <a:rect l="l" t="t" r="r" b="b"/>
            <a:pathLst>
              <a:path w="779" h="46705" extrusionOk="0">
                <a:moveTo>
                  <a:pt x="390" y="1"/>
                </a:moveTo>
                <a:cubicBezTo>
                  <a:pt x="176" y="1"/>
                  <a:pt x="1" y="176"/>
                  <a:pt x="1" y="390"/>
                </a:cubicBezTo>
                <a:lnTo>
                  <a:pt x="1" y="46317"/>
                </a:lnTo>
                <a:cubicBezTo>
                  <a:pt x="1" y="46531"/>
                  <a:pt x="176" y="46705"/>
                  <a:pt x="390" y="46705"/>
                </a:cubicBezTo>
                <a:cubicBezTo>
                  <a:pt x="605" y="46705"/>
                  <a:pt x="778" y="46531"/>
                  <a:pt x="778" y="46317"/>
                </a:cubicBezTo>
                <a:lnTo>
                  <a:pt x="778" y="390"/>
                </a:lnTo>
                <a:cubicBezTo>
                  <a:pt x="778" y="176"/>
                  <a:pt x="603" y="1"/>
                  <a:pt x="39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0" name="Google Shape;560;p20"/>
          <p:cNvSpPr/>
          <p:nvPr/>
        </p:nvSpPr>
        <p:spPr>
          <a:xfrm rot="5400000">
            <a:off x="350271" y="299171"/>
            <a:ext cx="19500" cy="719958"/>
          </a:xfrm>
          <a:custGeom>
            <a:avLst/>
            <a:gdLst/>
            <a:ahLst/>
            <a:cxnLst/>
            <a:rect l="l" t="t" r="r" b="b"/>
            <a:pathLst>
              <a:path w="780" h="46705" extrusionOk="0">
                <a:moveTo>
                  <a:pt x="390" y="1"/>
                </a:moveTo>
                <a:cubicBezTo>
                  <a:pt x="176" y="1"/>
                  <a:pt x="1" y="176"/>
                  <a:pt x="1" y="390"/>
                </a:cubicBezTo>
                <a:lnTo>
                  <a:pt x="1" y="46317"/>
                </a:lnTo>
                <a:cubicBezTo>
                  <a:pt x="1" y="46531"/>
                  <a:pt x="176" y="46705"/>
                  <a:pt x="390" y="46705"/>
                </a:cubicBezTo>
                <a:cubicBezTo>
                  <a:pt x="605" y="46705"/>
                  <a:pt x="780" y="46531"/>
                  <a:pt x="780" y="46317"/>
                </a:cubicBezTo>
                <a:lnTo>
                  <a:pt x="780" y="390"/>
                </a:lnTo>
                <a:cubicBezTo>
                  <a:pt x="780" y="176"/>
                  <a:pt x="605" y="1"/>
                  <a:pt x="39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1" name="Google Shape;561;p20"/>
          <p:cNvSpPr txBox="1"/>
          <p:nvPr>
            <p:ph type="title" idx="2" hasCustomPrompt="1"/>
          </p:nvPr>
        </p:nvSpPr>
        <p:spPr>
          <a:xfrm>
            <a:off x="4104150" y="3014925"/>
            <a:ext cx="4320000" cy="7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62" name="Google Shape;562;p20"/>
          <p:cNvSpPr txBox="1"/>
          <p:nvPr>
            <p:ph type="subTitle" idx="3"/>
          </p:nvPr>
        </p:nvSpPr>
        <p:spPr>
          <a:xfrm>
            <a:off x="5758650" y="3795520"/>
            <a:ext cx="2661000" cy="7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3" name="Google Shape;563;p20"/>
          <p:cNvSpPr/>
          <p:nvPr/>
        </p:nvSpPr>
        <p:spPr>
          <a:xfrm>
            <a:off x="8816275" y="-51875"/>
            <a:ext cx="327600" cy="524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aseline="-25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/>
          <p:nvPr>
            <p:ph type="pic" idx="2"/>
          </p:nvPr>
        </p:nvSpPr>
        <p:spPr>
          <a:xfrm>
            <a:off x="474325" y="540000"/>
            <a:ext cx="2838600" cy="46113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3"/>
          <p:cNvSpPr txBox="1"/>
          <p:nvPr>
            <p:ph type="title"/>
          </p:nvPr>
        </p:nvSpPr>
        <p:spPr>
          <a:xfrm>
            <a:off x="4374625" y="2435125"/>
            <a:ext cx="2997300" cy="69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400"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3"/>
          <p:cNvSpPr txBox="1"/>
          <p:nvPr>
            <p:ph type="title" idx="3" hasCustomPrompt="1"/>
          </p:nvPr>
        </p:nvSpPr>
        <p:spPr>
          <a:xfrm>
            <a:off x="5005000" y="1466881"/>
            <a:ext cx="1736400" cy="55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 txBox="1"/>
          <p:nvPr>
            <p:ph type="subTitle" idx="1"/>
          </p:nvPr>
        </p:nvSpPr>
        <p:spPr>
          <a:xfrm>
            <a:off x="4374550" y="3215075"/>
            <a:ext cx="2997300" cy="10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type="sldNum" idx="12"/>
          </p:nvPr>
        </p:nvSpPr>
        <p:spPr>
          <a:xfrm>
            <a:off x="8168400" y="4604400"/>
            <a:ext cx="255600" cy="2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800" b="1"/>
            </a:lvl1pPr>
            <a:lvl2pPr lvl="1" algn="l" rtl="0">
              <a:buNone/>
              <a:defRPr sz="800" b="1"/>
            </a:lvl2pPr>
            <a:lvl3pPr lvl="2" algn="l" rtl="0">
              <a:buNone/>
              <a:defRPr sz="800" b="1"/>
            </a:lvl3pPr>
            <a:lvl4pPr lvl="3" algn="l" rtl="0">
              <a:buNone/>
              <a:defRPr sz="800" b="1"/>
            </a:lvl4pPr>
            <a:lvl5pPr lvl="4" algn="l" rtl="0">
              <a:buNone/>
              <a:defRPr sz="800" b="1"/>
            </a:lvl5pPr>
            <a:lvl6pPr lvl="5" algn="l" rtl="0">
              <a:buNone/>
              <a:defRPr sz="800" b="1"/>
            </a:lvl6pPr>
            <a:lvl7pPr lvl="6" algn="l" rtl="0">
              <a:buNone/>
              <a:defRPr sz="800" b="1"/>
            </a:lvl7pPr>
            <a:lvl8pPr lvl="7" algn="l" rtl="0">
              <a:buNone/>
              <a:defRPr sz="800" b="1"/>
            </a:lvl8pPr>
            <a:lvl9pPr lvl="8" algn="l" rtl="0">
              <a:buNone/>
              <a:defRPr sz="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45" name="Google Shape;45;p3"/>
          <p:cNvSpPr/>
          <p:nvPr/>
        </p:nvSpPr>
        <p:spPr>
          <a:xfrm>
            <a:off x="8169900" y="4872525"/>
            <a:ext cx="252600" cy="2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6" name="Google Shape;46;p3"/>
          <p:cNvGrpSpPr/>
          <p:nvPr/>
        </p:nvGrpSpPr>
        <p:grpSpPr>
          <a:xfrm>
            <a:off x="7863225" y="-187625"/>
            <a:ext cx="1822925" cy="1822925"/>
            <a:chOff x="459250" y="486800"/>
            <a:chExt cx="1822925" cy="1822925"/>
          </a:xfrm>
        </p:grpSpPr>
        <p:sp>
          <p:nvSpPr>
            <p:cNvPr id="47" name="Google Shape;47;p3"/>
            <p:cNvSpPr/>
            <p:nvPr/>
          </p:nvSpPr>
          <p:spPr>
            <a:xfrm>
              <a:off x="459250" y="486800"/>
              <a:ext cx="1822925" cy="1822925"/>
            </a:xfrm>
            <a:custGeom>
              <a:avLst/>
              <a:gdLst/>
              <a:ahLst/>
              <a:cxnLst/>
              <a:rect l="l" t="t" r="r" b="b"/>
              <a:pathLst>
                <a:path w="72917" h="72917" extrusionOk="0">
                  <a:moveTo>
                    <a:pt x="36459" y="469"/>
                  </a:moveTo>
                  <a:cubicBezTo>
                    <a:pt x="56304" y="469"/>
                    <a:pt x="72448" y="16614"/>
                    <a:pt x="72448" y="36459"/>
                  </a:cubicBezTo>
                  <a:cubicBezTo>
                    <a:pt x="72448" y="56302"/>
                    <a:pt x="56303" y="72448"/>
                    <a:pt x="36459" y="72448"/>
                  </a:cubicBezTo>
                  <a:cubicBezTo>
                    <a:pt x="16614" y="72448"/>
                    <a:pt x="469" y="56302"/>
                    <a:pt x="469" y="36459"/>
                  </a:cubicBezTo>
                  <a:cubicBezTo>
                    <a:pt x="469" y="16614"/>
                    <a:pt x="16614" y="469"/>
                    <a:pt x="36459" y="469"/>
                  </a:cubicBezTo>
                  <a:close/>
                  <a:moveTo>
                    <a:pt x="36459" y="0"/>
                  </a:moveTo>
                  <a:cubicBezTo>
                    <a:pt x="16355" y="0"/>
                    <a:pt x="0" y="16355"/>
                    <a:pt x="0" y="36459"/>
                  </a:cubicBezTo>
                  <a:cubicBezTo>
                    <a:pt x="0" y="56561"/>
                    <a:pt x="16355" y="72916"/>
                    <a:pt x="36459" y="72916"/>
                  </a:cubicBezTo>
                  <a:cubicBezTo>
                    <a:pt x="56562" y="72916"/>
                    <a:pt x="72917" y="56563"/>
                    <a:pt x="72917" y="36459"/>
                  </a:cubicBezTo>
                  <a:cubicBezTo>
                    <a:pt x="72917" y="16355"/>
                    <a:pt x="56562" y="0"/>
                    <a:pt x="36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569100" y="596625"/>
              <a:ext cx="1603225" cy="1603250"/>
            </a:xfrm>
            <a:custGeom>
              <a:avLst/>
              <a:gdLst/>
              <a:ahLst/>
              <a:cxnLst/>
              <a:rect l="l" t="t" r="r" b="b"/>
              <a:pathLst>
                <a:path w="64129" h="64130" extrusionOk="0">
                  <a:moveTo>
                    <a:pt x="32065" y="471"/>
                  </a:moveTo>
                  <a:cubicBezTo>
                    <a:pt x="49487" y="471"/>
                    <a:pt x="63660" y="14644"/>
                    <a:pt x="63660" y="32066"/>
                  </a:cubicBezTo>
                  <a:cubicBezTo>
                    <a:pt x="63660" y="49488"/>
                    <a:pt x="49487" y="63661"/>
                    <a:pt x="32065" y="63661"/>
                  </a:cubicBezTo>
                  <a:cubicBezTo>
                    <a:pt x="14644" y="63661"/>
                    <a:pt x="470" y="49488"/>
                    <a:pt x="470" y="32066"/>
                  </a:cubicBezTo>
                  <a:cubicBezTo>
                    <a:pt x="470" y="14644"/>
                    <a:pt x="14644" y="471"/>
                    <a:pt x="32065" y="471"/>
                  </a:cubicBezTo>
                  <a:close/>
                  <a:moveTo>
                    <a:pt x="32065" y="1"/>
                  </a:moveTo>
                  <a:cubicBezTo>
                    <a:pt x="14385" y="1"/>
                    <a:pt x="0" y="14386"/>
                    <a:pt x="0" y="32066"/>
                  </a:cubicBezTo>
                  <a:cubicBezTo>
                    <a:pt x="0" y="49745"/>
                    <a:pt x="14385" y="64130"/>
                    <a:pt x="32065" y="64130"/>
                  </a:cubicBezTo>
                  <a:cubicBezTo>
                    <a:pt x="49746" y="64130"/>
                    <a:pt x="64129" y="49745"/>
                    <a:pt x="64129" y="32066"/>
                  </a:cubicBezTo>
                  <a:cubicBezTo>
                    <a:pt x="64129" y="14386"/>
                    <a:pt x="49746" y="1"/>
                    <a:pt x="32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678975" y="706525"/>
              <a:ext cx="1383500" cy="1383500"/>
            </a:xfrm>
            <a:custGeom>
              <a:avLst/>
              <a:gdLst/>
              <a:ahLst/>
              <a:cxnLst/>
              <a:rect l="l" t="t" r="r" b="b"/>
              <a:pathLst>
                <a:path w="55340" h="55340" extrusionOk="0">
                  <a:moveTo>
                    <a:pt x="27670" y="469"/>
                  </a:moveTo>
                  <a:cubicBezTo>
                    <a:pt x="42669" y="469"/>
                    <a:pt x="54870" y="12672"/>
                    <a:pt x="54870" y="27670"/>
                  </a:cubicBezTo>
                  <a:cubicBezTo>
                    <a:pt x="54870" y="42668"/>
                    <a:pt x="42669" y="54870"/>
                    <a:pt x="27670" y="54870"/>
                  </a:cubicBezTo>
                  <a:cubicBezTo>
                    <a:pt x="12672" y="54870"/>
                    <a:pt x="469" y="42668"/>
                    <a:pt x="469" y="27670"/>
                  </a:cubicBezTo>
                  <a:cubicBezTo>
                    <a:pt x="469" y="12672"/>
                    <a:pt x="12672" y="469"/>
                    <a:pt x="27670" y="469"/>
                  </a:cubicBezTo>
                  <a:close/>
                  <a:moveTo>
                    <a:pt x="27670" y="0"/>
                  </a:moveTo>
                  <a:cubicBezTo>
                    <a:pt x="12413" y="0"/>
                    <a:pt x="0" y="12413"/>
                    <a:pt x="0" y="27670"/>
                  </a:cubicBezTo>
                  <a:cubicBezTo>
                    <a:pt x="0" y="42927"/>
                    <a:pt x="12413" y="55340"/>
                    <a:pt x="27670" y="55340"/>
                  </a:cubicBezTo>
                  <a:cubicBezTo>
                    <a:pt x="42927" y="55340"/>
                    <a:pt x="55340" y="42927"/>
                    <a:pt x="55340" y="27670"/>
                  </a:cubicBezTo>
                  <a:cubicBezTo>
                    <a:pt x="55340" y="12413"/>
                    <a:pt x="42927" y="0"/>
                    <a:pt x="27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88825" y="816375"/>
              <a:ext cx="1163775" cy="1163775"/>
            </a:xfrm>
            <a:custGeom>
              <a:avLst/>
              <a:gdLst/>
              <a:ahLst/>
              <a:cxnLst/>
              <a:rect l="l" t="t" r="r" b="b"/>
              <a:pathLst>
                <a:path w="46551" h="46551" extrusionOk="0">
                  <a:moveTo>
                    <a:pt x="23276" y="470"/>
                  </a:moveTo>
                  <a:cubicBezTo>
                    <a:pt x="35851" y="470"/>
                    <a:pt x="46082" y="10701"/>
                    <a:pt x="46082" y="23276"/>
                  </a:cubicBezTo>
                  <a:cubicBezTo>
                    <a:pt x="46082" y="35851"/>
                    <a:pt x="35851" y="46082"/>
                    <a:pt x="23276" y="46082"/>
                  </a:cubicBezTo>
                  <a:cubicBezTo>
                    <a:pt x="10701" y="46082"/>
                    <a:pt x="470" y="35851"/>
                    <a:pt x="470" y="23276"/>
                  </a:cubicBezTo>
                  <a:cubicBezTo>
                    <a:pt x="470" y="10701"/>
                    <a:pt x="10701" y="470"/>
                    <a:pt x="23276" y="470"/>
                  </a:cubicBezTo>
                  <a:close/>
                  <a:moveTo>
                    <a:pt x="23276" y="0"/>
                  </a:moveTo>
                  <a:cubicBezTo>
                    <a:pt x="10442" y="0"/>
                    <a:pt x="0" y="10442"/>
                    <a:pt x="0" y="23276"/>
                  </a:cubicBezTo>
                  <a:cubicBezTo>
                    <a:pt x="0" y="36110"/>
                    <a:pt x="10442" y="46550"/>
                    <a:pt x="23276" y="46550"/>
                  </a:cubicBezTo>
                  <a:cubicBezTo>
                    <a:pt x="36110" y="46550"/>
                    <a:pt x="46551" y="36110"/>
                    <a:pt x="46551" y="23276"/>
                  </a:cubicBezTo>
                  <a:cubicBezTo>
                    <a:pt x="46551" y="10442"/>
                    <a:pt x="36110" y="0"/>
                    <a:pt x="23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98700" y="926250"/>
              <a:ext cx="944050" cy="944050"/>
            </a:xfrm>
            <a:custGeom>
              <a:avLst/>
              <a:gdLst/>
              <a:ahLst/>
              <a:cxnLst/>
              <a:rect l="l" t="t" r="r" b="b"/>
              <a:pathLst>
                <a:path w="37762" h="37762" extrusionOk="0">
                  <a:moveTo>
                    <a:pt x="18881" y="469"/>
                  </a:moveTo>
                  <a:cubicBezTo>
                    <a:pt x="29033" y="469"/>
                    <a:pt x="37292" y="8728"/>
                    <a:pt x="37292" y="18881"/>
                  </a:cubicBezTo>
                  <a:cubicBezTo>
                    <a:pt x="37292" y="29033"/>
                    <a:pt x="29033" y="37291"/>
                    <a:pt x="18881" y="37291"/>
                  </a:cubicBezTo>
                  <a:cubicBezTo>
                    <a:pt x="8729" y="37291"/>
                    <a:pt x="469" y="29033"/>
                    <a:pt x="469" y="18881"/>
                  </a:cubicBezTo>
                  <a:cubicBezTo>
                    <a:pt x="469" y="8728"/>
                    <a:pt x="8729" y="469"/>
                    <a:pt x="18881" y="469"/>
                  </a:cubicBezTo>
                  <a:close/>
                  <a:moveTo>
                    <a:pt x="18881" y="0"/>
                  </a:moveTo>
                  <a:cubicBezTo>
                    <a:pt x="8471" y="0"/>
                    <a:pt x="1" y="8470"/>
                    <a:pt x="1" y="18881"/>
                  </a:cubicBezTo>
                  <a:cubicBezTo>
                    <a:pt x="1" y="29291"/>
                    <a:pt x="8471" y="37761"/>
                    <a:pt x="18881" y="37761"/>
                  </a:cubicBezTo>
                  <a:cubicBezTo>
                    <a:pt x="29292" y="37761"/>
                    <a:pt x="37762" y="29291"/>
                    <a:pt x="37762" y="18881"/>
                  </a:cubicBezTo>
                  <a:cubicBezTo>
                    <a:pt x="37762" y="8470"/>
                    <a:pt x="29292" y="0"/>
                    <a:pt x="18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008550" y="1036100"/>
              <a:ext cx="724325" cy="724325"/>
            </a:xfrm>
            <a:custGeom>
              <a:avLst/>
              <a:gdLst/>
              <a:ahLst/>
              <a:cxnLst/>
              <a:rect l="l" t="t" r="r" b="b"/>
              <a:pathLst>
                <a:path w="28973" h="28973" extrusionOk="0">
                  <a:moveTo>
                    <a:pt x="14487" y="470"/>
                  </a:moveTo>
                  <a:cubicBezTo>
                    <a:pt x="22216" y="470"/>
                    <a:pt x="28504" y="6757"/>
                    <a:pt x="28504" y="14487"/>
                  </a:cubicBezTo>
                  <a:cubicBezTo>
                    <a:pt x="28504" y="22215"/>
                    <a:pt x="22216" y="28504"/>
                    <a:pt x="14487" y="28504"/>
                  </a:cubicBezTo>
                  <a:cubicBezTo>
                    <a:pt x="6757" y="28504"/>
                    <a:pt x="471" y="22215"/>
                    <a:pt x="471" y="14487"/>
                  </a:cubicBezTo>
                  <a:cubicBezTo>
                    <a:pt x="471" y="6757"/>
                    <a:pt x="6757" y="470"/>
                    <a:pt x="14487" y="470"/>
                  </a:cubicBezTo>
                  <a:close/>
                  <a:moveTo>
                    <a:pt x="14487" y="0"/>
                  </a:moveTo>
                  <a:cubicBezTo>
                    <a:pt x="6500" y="0"/>
                    <a:pt x="1" y="6500"/>
                    <a:pt x="1" y="14487"/>
                  </a:cubicBezTo>
                  <a:cubicBezTo>
                    <a:pt x="1" y="22474"/>
                    <a:pt x="6500" y="28972"/>
                    <a:pt x="14487" y="28972"/>
                  </a:cubicBezTo>
                  <a:cubicBezTo>
                    <a:pt x="22474" y="28972"/>
                    <a:pt x="28972" y="22474"/>
                    <a:pt x="28972" y="14487"/>
                  </a:cubicBezTo>
                  <a:cubicBezTo>
                    <a:pt x="28972" y="6500"/>
                    <a:pt x="22474" y="0"/>
                    <a:pt x="14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118425" y="1145975"/>
              <a:ext cx="504600" cy="504600"/>
            </a:xfrm>
            <a:custGeom>
              <a:avLst/>
              <a:gdLst/>
              <a:ahLst/>
              <a:cxnLst/>
              <a:rect l="l" t="t" r="r" b="b"/>
              <a:pathLst>
                <a:path w="20184" h="20184" extrusionOk="0">
                  <a:moveTo>
                    <a:pt x="10092" y="469"/>
                  </a:moveTo>
                  <a:cubicBezTo>
                    <a:pt x="15397" y="469"/>
                    <a:pt x="19714" y="4785"/>
                    <a:pt x="19714" y="10092"/>
                  </a:cubicBezTo>
                  <a:cubicBezTo>
                    <a:pt x="19714" y="15397"/>
                    <a:pt x="15397" y="19713"/>
                    <a:pt x="10092" y="19713"/>
                  </a:cubicBezTo>
                  <a:cubicBezTo>
                    <a:pt x="4786" y="19713"/>
                    <a:pt x="469" y="15397"/>
                    <a:pt x="469" y="10092"/>
                  </a:cubicBezTo>
                  <a:cubicBezTo>
                    <a:pt x="469" y="4785"/>
                    <a:pt x="4786" y="469"/>
                    <a:pt x="10092" y="469"/>
                  </a:cubicBezTo>
                  <a:close/>
                  <a:moveTo>
                    <a:pt x="10092" y="1"/>
                  </a:moveTo>
                  <a:cubicBezTo>
                    <a:pt x="4527" y="1"/>
                    <a:pt x="1" y="4527"/>
                    <a:pt x="1" y="10092"/>
                  </a:cubicBezTo>
                  <a:cubicBezTo>
                    <a:pt x="1" y="15656"/>
                    <a:pt x="4527" y="20183"/>
                    <a:pt x="10092" y="20183"/>
                  </a:cubicBezTo>
                  <a:cubicBezTo>
                    <a:pt x="15656" y="20183"/>
                    <a:pt x="20184" y="15656"/>
                    <a:pt x="20184" y="10092"/>
                  </a:cubicBezTo>
                  <a:cubicBezTo>
                    <a:pt x="20184" y="4527"/>
                    <a:pt x="15656" y="1"/>
                    <a:pt x="100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228275" y="1255825"/>
              <a:ext cx="284875" cy="284850"/>
            </a:xfrm>
            <a:custGeom>
              <a:avLst/>
              <a:gdLst/>
              <a:ahLst/>
              <a:cxnLst/>
              <a:rect l="l" t="t" r="r" b="b"/>
              <a:pathLst>
                <a:path w="11395" h="11394" extrusionOk="0">
                  <a:moveTo>
                    <a:pt x="5698" y="470"/>
                  </a:moveTo>
                  <a:cubicBezTo>
                    <a:pt x="8580" y="470"/>
                    <a:pt x="10926" y="2815"/>
                    <a:pt x="10926" y="5698"/>
                  </a:cubicBezTo>
                  <a:cubicBezTo>
                    <a:pt x="10926" y="8580"/>
                    <a:pt x="8580" y="10925"/>
                    <a:pt x="5698" y="10925"/>
                  </a:cubicBezTo>
                  <a:cubicBezTo>
                    <a:pt x="2815" y="10925"/>
                    <a:pt x="471" y="8580"/>
                    <a:pt x="471" y="5698"/>
                  </a:cubicBezTo>
                  <a:cubicBezTo>
                    <a:pt x="471" y="2815"/>
                    <a:pt x="2815" y="470"/>
                    <a:pt x="5698" y="470"/>
                  </a:cubicBezTo>
                  <a:close/>
                  <a:moveTo>
                    <a:pt x="5698" y="0"/>
                  </a:moveTo>
                  <a:cubicBezTo>
                    <a:pt x="2556" y="0"/>
                    <a:pt x="1" y="2556"/>
                    <a:pt x="1" y="5698"/>
                  </a:cubicBezTo>
                  <a:cubicBezTo>
                    <a:pt x="1" y="8838"/>
                    <a:pt x="2556" y="11394"/>
                    <a:pt x="5698" y="11394"/>
                  </a:cubicBezTo>
                  <a:cubicBezTo>
                    <a:pt x="8839" y="11394"/>
                    <a:pt x="11394" y="8838"/>
                    <a:pt x="11394" y="5698"/>
                  </a:cubicBezTo>
                  <a:cubicBezTo>
                    <a:pt x="11394" y="2556"/>
                    <a:pt x="8839" y="0"/>
                    <a:pt x="5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5400000">
            <a:off x="-241856" y="846366"/>
            <a:ext cx="868334" cy="255607"/>
            <a:chOff x="4104900" y="2848300"/>
            <a:chExt cx="539975" cy="158950"/>
          </a:xfrm>
        </p:grpSpPr>
        <p:sp>
          <p:nvSpPr>
            <p:cNvPr id="56" name="Google Shape;56;p3"/>
            <p:cNvSpPr/>
            <p:nvPr/>
          </p:nvSpPr>
          <p:spPr>
            <a:xfrm>
              <a:off x="4508675" y="2848300"/>
              <a:ext cx="136200" cy="158950"/>
            </a:xfrm>
            <a:custGeom>
              <a:avLst/>
              <a:gdLst/>
              <a:ahLst/>
              <a:cxnLst/>
              <a:rect l="l" t="t" r="r" b="b"/>
              <a:pathLst>
                <a:path w="5448" h="6358" extrusionOk="0">
                  <a:moveTo>
                    <a:pt x="3246" y="0"/>
                  </a:moveTo>
                  <a:lnTo>
                    <a:pt x="0" y="3246"/>
                  </a:lnTo>
                  <a:lnTo>
                    <a:pt x="3112" y="6358"/>
                  </a:lnTo>
                  <a:lnTo>
                    <a:pt x="5314" y="6358"/>
                  </a:lnTo>
                  <a:lnTo>
                    <a:pt x="2202" y="3246"/>
                  </a:lnTo>
                  <a:lnTo>
                    <a:pt x="54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4374075" y="2848300"/>
              <a:ext cx="136200" cy="158950"/>
            </a:xfrm>
            <a:custGeom>
              <a:avLst/>
              <a:gdLst/>
              <a:ahLst/>
              <a:cxnLst/>
              <a:rect l="l" t="t" r="r" b="b"/>
              <a:pathLst>
                <a:path w="5448" h="6358" extrusionOk="0">
                  <a:moveTo>
                    <a:pt x="3245" y="0"/>
                  </a:moveTo>
                  <a:lnTo>
                    <a:pt x="0" y="3246"/>
                  </a:lnTo>
                  <a:lnTo>
                    <a:pt x="3112" y="6358"/>
                  </a:lnTo>
                  <a:lnTo>
                    <a:pt x="5314" y="6358"/>
                  </a:lnTo>
                  <a:lnTo>
                    <a:pt x="2202" y="3246"/>
                  </a:lnTo>
                  <a:lnTo>
                    <a:pt x="54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239500" y="2848300"/>
              <a:ext cx="136175" cy="158950"/>
            </a:xfrm>
            <a:custGeom>
              <a:avLst/>
              <a:gdLst/>
              <a:ahLst/>
              <a:cxnLst/>
              <a:rect l="l" t="t" r="r" b="b"/>
              <a:pathLst>
                <a:path w="5447" h="6358" extrusionOk="0">
                  <a:moveTo>
                    <a:pt x="3244" y="0"/>
                  </a:moveTo>
                  <a:lnTo>
                    <a:pt x="0" y="3246"/>
                  </a:lnTo>
                  <a:lnTo>
                    <a:pt x="3111" y="6358"/>
                  </a:lnTo>
                  <a:lnTo>
                    <a:pt x="5313" y="6358"/>
                  </a:lnTo>
                  <a:lnTo>
                    <a:pt x="2201" y="3246"/>
                  </a:lnTo>
                  <a:lnTo>
                    <a:pt x="54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4104900" y="2848300"/>
              <a:ext cx="136175" cy="158950"/>
            </a:xfrm>
            <a:custGeom>
              <a:avLst/>
              <a:gdLst/>
              <a:ahLst/>
              <a:cxnLst/>
              <a:rect l="l" t="t" r="r" b="b"/>
              <a:pathLst>
                <a:path w="5447" h="6358" extrusionOk="0">
                  <a:moveTo>
                    <a:pt x="3246" y="0"/>
                  </a:moveTo>
                  <a:lnTo>
                    <a:pt x="0" y="3246"/>
                  </a:lnTo>
                  <a:lnTo>
                    <a:pt x="3112" y="6358"/>
                  </a:lnTo>
                  <a:lnTo>
                    <a:pt x="5312" y="6358"/>
                  </a:lnTo>
                  <a:lnTo>
                    <a:pt x="2201" y="3246"/>
                  </a:lnTo>
                  <a:lnTo>
                    <a:pt x="54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0" name="Google Shape;60;p3"/>
          <p:cNvGrpSpPr/>
          <p:nvPr/>
        </p:nvGrpSpPr>
        <p:grpSpPr>
          <a:xfrm rot="-5400000">
            <a:off x="8151831" y="3486258"/>
            <a:ext cx="1648727" cy="427517"/>
            <a:chOff x="3330525" y="4262650"/>
            <a:chExt cx="945425" cy="245150"/>
          </a:xfrm>
        </p:grpSpPr>
        <p:sp>
          <p:nvSpPr>
            <p:cNvPr id="61" name="Google Shape;61;p3"/>
            <p:cNvSpPr/>
            <p:nvPr/>
          </p:nvSpPr>
          <p:spPr>
            <a:xfrm>
              <a:off x="3330525" y="4262650"/>
              <a:ext cx="45825" cy="45800"/>
            </a:xfrm>
            <a:custGeom>
              <a:avLst/>
              <a:gdLst/>
              <a:ahLst/>
              <a:cxnLst/>
              <a:rect l="l" t="t" r="r" b="b"/>
              <a:pathLst>
                <a:path w="1833" h="1832" extrusionOk="0">
                  <a:moveTo>
                    <a:pt x="916" y="0"/>
                  </a:moveTo>
                  <a:cubicBezTo>
                    <a:pt x="411" y="0"/>
                    <a:pt x="1" y="410"/>
                    <a:pt x="1" y="916"/>
                  </a:cubicBezTo>
                  <a:cubicBezTo>
                    <a:pt x="1" y="1422"/>
                    <a:pt x="411" y="1832"/>
                    <a:pt x="916" y="1832"/>
                  </a:cubicBezTo>
                  <a:cubicBezTo>
                    <a:pt x="1422" y="1832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3420475" y="4262650"/>
              <a:ext cx="45850" cy="45800"/>
            </a:xfrm>
            <a:custGeom>
              <a:avLst/>
              <a:gdLst/>
              <a:ahLst/>
              <a:cxnLst/>
              <a:rect l="l" t="t" r="r" b="b"/>
              <a:pathLst>
                <a:path w="1834" h="1832" extrusionOk="0">
                  <a:moveTo>
                    <a:pt x="916" y="0"/>
                  </a:moveTo>
                  <a:cubicBezTo>
                    <a:pt x="412" y="0"/>
                    <a:pt x="0" y="410"/>
                    <a:pt x="0" y="916"/>
                  </a:cubicBezTo>
                  <a:cubicBezTo>
                    <a:pt x="0" y="1422"/>
                    <a:pt x="410" y="1832"/>
                    <a:pt x="916" y="1832"/>
                  </a:cubicBezTo>
                  <a:cubicBezTo>
                    <a:pt x="1422" y="1832"/>
                    <a:pt x="1833" y="1422"/>
                    <a:pt x="1833" y="916"/>
                  </a:cubicBezTo>
                  <a:cubicBezTo>
                    <a:pt x="1833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3510450" y="4262650"/>
              <a:ext cx="45800" cy="45800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0"/>
                  </a:moveTo>
                  <a:cubicBezTo>
                    <a:pt x="410" y="0"/>
                    <a:pt x="1" y="410"/>
                    <a:pt x="1" y="916"/>
                  </a:cubicBezTo>
                  <a:cubicBezTo>
                    <a:pt x="1" y="1422"/>
                    <a:pt x="410" y="1832"/>
                    <a:pt x="916" y="1832"/>
                  </a:cubicBezTo>
                  <a:cubicBezTo>
                    <a:pt x="1422" y="1832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3600400" y="4262650"/>
              <a:ext cx="45825" cy="45800"/>
            </a:xfrm>
            <a:custGeom>
              <a:avLst/>
              <a:gdLst/>
              <a:ahLst/>
              <a:cxnLst/>
              <a:rect l="l" t="t" r="r" b="b"/>
              <a:pathLst>
                <a:path w="1833" h="1832" extrusionOk="0">
                  <a:moveTo>
                    <a:pt x="917" y="0"/>
                  </a:moveTo>
                  <a:cubicBezTo>
                    <a:pt x="411" y="0"/>
                    <a:pt x="0" y="410"/>
                    <a:pt x="0" y="916"/>
                  </a:cubicBezTo>
                  <a:cubicBezTo>
                    <a:pt x="0" y="1422"/>
                    <a:pt x="411" y="1832"/>
                    <a:pt x="917" y="1832"/>
                  </a:cubicBezTo>
                  <a:cubicBezTo>
                    <a:pt x="1422" y="1832"/>
                    <a:pt x="1833" y="1422"/>
                    <a:pt x="1833" y="916"/>
                  </a:cubicBezTo>
                  <a:cubicBezTo>
                    <a:pt x="1833" y="410"/>
                    <a:pt x="1423" y="0"/>
                    <a:pt x="9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3690375" y="4262650"/>
              <a:ext cx="45800" cy="45800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0"/>
                  </a:moveTo>
                  <a:cubicBezTo>
                    <a:pt x="410" y="0"/>
                    <a:pt x="0" y="410"/>
                    <a:pt x="0" y="916"/>
                  </a:cubicBezTo>
                  <a:cubicBezTo>
                    <a:pt x="0" y="1422"/>
                    <a:pt x="410" y="1832"/>
                    <a:pt x="916" y="1832"/>
                  </a:cubicBezTo>
                  <a:cubicBezTo>
                    <a:pt x="1422" y="1832"/>
                    <a:pt x="1831" y="1422"/>
                    <a:pt x="1831" y="916"/>
                  </a:cubicBezTo>
                  <a:cubicBezTo>
                    <a:pt x="1831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3780350" y="4262650"/>
              <a:ext cx="45800" cy="45800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0"/>
                  </a:moveTo>
                  <a:cubicBezTo>
                    <a:pt x="410" y="0"/>
                    <a:pt x="0" y="410"/>
                    <a:pt x="0" y="916"/>
                  </a:cubicBezTo>
                  <a:cubicBezTo>
                    <a:pt x="0" y="1422"/>
                    <a:pt x="410" y="1832"/>
                    <a:pt x="916" y="1832"/>
                  </a:cubicBezTo>
                  <a:cubicBezTo>
                    <a:pt x="1422" y="1832"/>
                    <a:pt x="1831" y="1422"/>
                    <a:pt x="1831" y="916"/>
                  </a:cubicBezTo>
                  <a:cubicBezTo>
                    <a:pt x="1831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3870275" y="4262650"/>
              <a:ext cx="45850" cy="45800"/>
            </a:xfrm>
            <a:custGeom>
              <a:avLst/>
              <a:gdLst/>
              <a:ahLst/>
              <a:cxnLst/>
              <a:rect l="l" t="t" r="r" b="b"/>
              <a:pathLst>
                <a:path w="1834" h="1832" extrusionOk="0">
                  <a:moveTo>
                    <a:pt x="916" y="0"/>
                  </a:moveTo>
                  <a:cubicBezTo>
                    <a:pt x="410" y="0"/>
                    <a:pt x="1" y="410"/>
                    <a:pt x="1" y="916"/>
                  </a:cubicBezTo>
                  <a:cubicBezTo>
                    <a:pt x="1" y="1422"/>
                    <a:pt x="410" y="1832"/>
                    <a:pt x="916" y="1832"/>
                  </a:cubicBezTo>
                  <a:cubicBezTo>
                    <a:pt x="1422" y="1832"/>
                    <a:pt x="1833" y="1422"/>
                    <a:pt x="1833" y="916"/>
                  </a:cubicBezTo>
                  <a:cubicBezTo>
                    <a:pt x="1833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3960250" y="4262650"/>
              <a:ext cx="45800" cy="45800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0"/>
                  </a:moveTo>
                  <a:cubicBezTo>
                    <a:pt x="411" y="0"/>
                    <a:pt x="1" y="410"/>
                    <a:pt x="1" y="916"/>
                  </a:cubicBezTo>
                  <a:cubicBezTo>
                    <a:pt x="1" y="1422"/>
                    <a:pt x="411" y="1832"/>
                    <a:pt x="916" y="1832"/>
                  </a:cubicBezTo>
                  <a:cubicBezTo>
                    <a:pt x="1422" y="1832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050200" y="4262650"/>
              <a:ext cx="45850" cy="45800"/>
            </a:xfrm>
            <a:custGeom>
              <a:avLst/>
              <a:gdLst/>
              <a:ahLst/>
              <a:cxnLst/>
              <a:rect l="l" t="t" r="r" b="b"/>
              <a:pathLst>
                <a:path w="1834" h="1832" extrusionOk="0">
                  <a:moveTo>
                    <a:pt x="917" y="0"/>
                  </a:moveTo>
                  <a:cubicBezTo>
                    <a:pt x="412" y="0"/>
                    <a:pt x="0" y="410"/>
                    <a:pt x="0" y="916"/>
                  </a:cubicBezTo>
                  <a:cubicBezTo>
                    <a:pt x="0" y="1422"/>
                    <a:pt x="412" y="1832"/>
                    <a:pt x="917" y="1832"/>
                  </a:cubicBezTo>
                  <a:cubicBezTo>
                    <a:pt x="1422" y="1832"/>
                    <a:pt x="1833" y="1422"/>
                    <a:pt x="1833" y="916"/>
                  </a:cubicBezTo>
                  <a:cubicBezTo>
                    <a:pt x="1833" y="410"/>
                    <a:pt x="1422" y="0"/>
                    <a:pt x="9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140175" y="4262650"/>
              <a:ext cx="45800" cy="45800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0"/>
                  </a:moveTo>
                  <a:cubicBezTo>
                    <a:pt x="410" y="0"/>
                    <a:pt x="1" y="410"/>
                    <a:pt x="1" y="916"/>
                  </a:cubicBezTo>
                  <a:cubicBezTo>
                    <a:pt x="1" y="1422"/>
                    <a:pt x="410" y="1832"/>
                    <a:pt x="916" y="1832"/>
                  </a:cubicBezTo>
                  <a:cubicBezTo>
                    <a:pt x="1422" y="1832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230125" y="4262650"/>
              <a:ext cx="45825" cy="45800"/>
            </a:xfrm>
            <a:custGeom>
              <a:avLst/>
              <a:gdLst/>
              <a:ahLst/>
              <a:cxnLst/>
              <a:rect l="l" t="t" r="r" b="b"/>
              <a:pathLst>
                <a:path w="1833" h="1832" extrusionOk="0">
                  <a:moveTo>
                    <a:pt x="917" y="0"/>
                  </a:moveTo>
                  <a:cubicBezTo>
                    <a:pt x="411" y="0"/>
                    <a:pt x="0" y="410"/>
                    <a:pt x="0" y="916"/>
                  </a:cubicBezTo>
                  <a:cubicBezTo>
                    <a:pt x="0" y="1422"/>
                    <a:pt x="411" y="1832"/>
                    <a:pt x="917" y="1832"/>
                  </a:cubicBezTo>
                  <a:cubicBezTo>
                    <a:pt x="1423" y="1832"/>
                    <a:pt x="1833" y="1422"/>
                    <a:pt x="1833" y="916"/>
                  </a:cubicBezTo>
                  <a:cubicBezTo>
                    <a:pt x="1833" y="410"/>
                    <a:pt x="1423" y="0"/>
                    <a:pt x="9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330525" y="4362300"/>
              <a:ext cx="45825" cy="45825"/>
            </a:xfrm>
            <a:custGeom>
              <a:avLst/>
              <a:gdLst/>
              <a:ahLst/>
              <a:cxnLst/>
              <a:rect l="l" t="t" r="r" b="b"/>
              <a:pathLst>
                <a:path w="1833" h="1833" extrusionOk="0">
                  <a:moveTo>
                    <a:pt x="916" y="0"/>
                  </a:moveTo>
                  <a:cubicBezTo>
                    <a:pt x="411" y="0"/>
                    <a:pt x="1" y="411"/>
                    <a:pt x="1" y="917"/>
                  </a:cubicBezTo>
                  <a:cubicBezTo>
                    <a:pt x="1" y="1423"/>
                    <a:pt x="411" y="1833"/>
                    <a:pt x="916" y="1833"/>
                  </a:cubicBezTo>
                  <a:cubicBezTo>
                    <a:pt x="1422" y="1833"/>
                    <a:pt x="1832" y="1423"/>
                    <a:pt x="1832" y="917"/>
                  </a:cubicBezTo>
                  <a:cubicBezTo>
                    <a:pt x="1832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420475" y="4362300"/>
              <a:ext cx="45850" cy="45825"/>
            </a:xfrm>
            <a:custGeom>
              <a:avLst/>
              <a:gdLst/>
              <a:ahLst/>
              <a:cxnLst/>
              <a:rect l="l" t="t" r="r" b="b"/>
              <a:pathLst>
                <a:path w="1834" h="1833" extrusionOk="0">
                  <a:moveTo>
                    <a:pt x="916" y="0"/>
                  </a:moveTo>
                  <a:cubicBezTo>
                    <a:pt x="412" y="0"/>
                    <a:pt x="0" y="411"/>
                    <a:pt x="0" y="917"/>
                  </a:cubicBezTo>
                  <a:cubicBezTo>
                    <a:pt x="0" y="1423"/>
                    <a:pt x="410" y="1833"/>
                    <a:pt x="916" y="1833"/>
                  </a:cubicBezTo>
                  <a:cubicBezTo>
                    <a:pt x="1422" y="1833"/>
                    <a:pt x="1833" y="1423"/>
                    <a:pt x="1833" y="917"/>
                  </a:cubicBezTo>
                  <a:cubicBezTo>
                    <a:pt x="1833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510450" y="4362300"/>
              <a:ext cx="45800" cy="45825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0" y="0"/>
                    <a:pt x="1" y="411"/>
                    <a:pt x="1" y="917"/>
                  </a:cubicBezTo>
                  <a:cubicBezTo>
                    <a:pt x="1" y="1423"/>
                    <a:pt x="410" y="1833"/>
                    <a:pt x="916" y="1833"/>
                  </a:cubicBezTo>
                  <a:cubicBezTo>
                    <a:pt x="1422" y="1833"/>
                    <a:pt x="1832" y="1423"/>
                    <a:pt x="1832" y="917"/>
                  </a:cubicBezTo>
                  <a:cubicBezTo>
                    <a:pt x="1832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3600400" y="4362300"/>
              <a:ext cx="45825" cy="45825"/>
            </a:xfrm>
            <a:custGeom>
              <a:avLst/>
              <a:gdLst/>
              <a:ahLst/>
              <a:cxnLst/>
              <a:rect l="l" t="t" r="r" b="b"/>
              <a:pathLst>
                <a:path w="1833" h="1833" extrusionOk="0">
                  <a:moveTo>
                    <a:pt x="917" y="0"/>
                  </a:moveTo>
                  <a:cubicBezTo>
                    <a:pt x="411" y="0"/>
                    <a:pt x="0" y="411"/>
                    <a:pt x="0" y="917"/>
                  </a:cubicBezTo>
                  <a:cubicBezTo>
                    <a:pt x="0" y="1423"/>
                    <a:pt x="411" y="1833"/>
                    <a:pt x="917" y="1833"/>
                  </a:cubicBezTo>
                  <a:cubicBezTo>
                    <a:pt x="1422" y="1833"/>
                    <a:pt x="1833" y="1423"/>
                    <a:pt x="1833" y="917"/>
                  </a:cubicBezTo>
                  <a:cubicBezTo>
                    <a:pt x="1833" y="411"/>
                    <a:pt x="1423" y="0"/>
                    <a:pt x="9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3690375" y="4362300"/>
              <a:ext cx="45800" cy="45825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0" y="0"/>
                    <a:pt x="0" y="411"/>
                    <a:pt x="0" y="917"/>
                  </a:cubicBezTo>
                  <a:cubicBezTo>
                    <a:pt x="0" y="1423"/>
                    <a:pt x="410" y="1833"/>
                    <a:pt x="916" y="1833"/>
                  </a:cubicBezTo>
                  <a:cubicBezTo>
                    <a:pt x="1422" y="1833"/>
                    <a:pt x="1831" y="1423"/>
                    <a:pt x="1831" y="917"/>
                  </a:cubicBezTo>
                  <a:cubicBezTo>
                    <a:pt x="1831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3780350" y="4362300"/>
              <a:ext cx="45800" cy="45825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0" y="0"/>
                    <a:pt x="0" y="411"/>
                    <a:pt x="0" y="917"/>
                  </a:cubicBezTo>
                  <a:cubicBezTo>
                    <a:pt x="0" y="1423"/>
                    <a:pt x="410" y="1833"/>
                    <a:pt x="916" y="1833"/>
                  </a:cubicBezTo>
                  <a:cubicBezTo>
                    <a:pt x="1422" y="1833"/>
                    <a:pt x="1831" y="1423"/>
                    <a:pt x="1831" y="917"/>
                  </a:cubicBezTo>
                  <a:cubicBezTo>
                    <a:pt x="1831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3870275" y="4362300"/>
              <a:ext cx="45850" cy="45825"/>
            </a:xfrm>
            <a:custGeom>
              <a:avLst/>
              <a:gdLst/>
              <a:ahLst/>
              <a:cxnLst/>
              <a:rect l="l" t="t" r="r" b="b"/>
              <a:pathLst>
                <a:path w="1834" h="1833" extrusionOk="0">
                  <a:moveTo>
                    <a:pt x="916" y="0"/>
                  </a:moveTo>
                  <a:cubicBezTo>
                    <a:pt x="410" y="0"/>
                    <a:pt x="1" y="411"/>
                    <a:pt x="1" y="917"/>
                  </a:cubicBezTo>
                  <a:cubicBezTo>
                    <a:pt x="1" y="1423"/>
                    <a:pt x="410" y="1833"/>
                    <a:pt x="916" y="1833"/>
                  </a:cubicBezTo>
                  <a:cubicBezTo>
                    <a:pt x="1422" y="1833"/>
                    <a:pt x="1833" y="1423"/>
                    <a:pt x="1833" y="917"/>
                  </a:cubicBezTo>
                  <a:cubicBezTo>
                    <a:pt x="1833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3960250" y="4362300"/>
              <a:ext cx="45800" cy="45825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1" y="0"/>
                    <a:pt x="1" y="411"/>
                    <a:pt x="1" y="917"/>
                  </a:cubicBezTo>
                  <a:cubicBezTo>
                    <a:pt x="1" y="1423"/>
                    <a:pt x="411" y="1833"/>
                    <a:pt x="916" y="1833"/>
                  </a:cubicBezTo>
                  <a:cubicBezTo>
                    <a:pt x="1422" y="1833"/>
                    <a:pt x="1832" y="1423"/>
                    <a:pt x="1832" y="917"/>
                  </a:cubicBezTo>
                  <a:cubicBezTo>
                    <a:pt x="1832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4050200" y="4362300"/>
              <a:ext cx="45850" cy="45825"/>
            </a:xfrm>
            <a:custGeom>
              <a:avLst/>
              <a:gdLst/>
              <a:ahLst/>
              <a:cxnLst/>
              <a:rect l="l" t="t" r="r" b="b"/>
              <a:pathLst>
                <a:path w="1834" h="1833" extrusionOk="0">
                  <a:moveTo>
                    <a:pt x="917" y="0"/>
                  </a:moveTo>
                  <a:cubicBezTo>
                    <a:pt x="412" y="0"/>
                    <a:pt x="0" y="411"/>
                    <a:pt x="0" y="917"/>
                  </a:cubicBezTo>
                  <a:cubicBezTo>
                    <a:pt x="0" y="1423"/>
                    <a:pt x="412" y="1833"/>
                    <a:pt x="917" y="1833"/>
                  </a:cubicBezTo>
                  <a:cubicBezTo>
                    <a:pt x="1422" y="1833"/>
                    <a:pt x="1833" y="1423"/>
                    <a:pt x="1833" y="917"/>
                  </a:cubicBezTo>
                  <a:cubicBezTo>
                    <a:pt x="1833" y="411"/>
                    <a:pt x="1422" y="0"/>
                    <a:pt x="9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4140175" y="4362300"/>
              <a:ext cx="45800" cy="45825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0" y="0"/>
                    <a:pt x="1" y="411"/>
                    <a:pt x="1" y="917"/>
                  </a:cubicBezTo>
                  <a:cubicBezTo>
                    <a:pt x="1" y="1423"/>
                    <a:pt x="410" y="1833"/>
                    <a:pt x="916" y="1833"/>
                  </a:cubicBezTo>
                  <a:cubicBezTo>
                    <a:pt x="1422" y="1833"/>
                    <a:pt x="1832" y="1423"/>
                    <a:pt x="1832" y="917"/>
                  </a:cubicBezTo>
                  <a:cubicBezTo>
                    <a:pt x="1832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4230125" y="4362300"/>
              <a:ext cx="45825" cy="45825"/>
            </a:xfrm>
            <a:custGeom>
              <a:avLst/>
              <a:gdLst/>
              <a:ahLst/>
              <a:cxnLst/>
              <a:rect l="l" t="t" r="r" b="b"/>
              <a:pathLst>
                <a:path w="1833" h="1833" extrusionOk="0">
                  <a:moveTo>
                    <a:pt x="917" y="0"/>
                  </a:moveTo>
                  <a:cubicBezTo>
                    <a:pt x="411" y="0"/>
                    <a:pt x="0" y="411"/>
                    <a:pt x="0" y="917"/>
                  </a:cubicBezTo>
                  <a:cubicBezTo>
                    <a:pt x="0" y="1423"/>
                    <a:pt x="411" y="1833"/>
                    <a:pt x="917" y="1833"/>
                  </a:cubicBezTo>
                  <a:cubicBezTo>
                    <a:pt x="1423" y="1833"/>
                    <a:pt x="1833" y="1423"/>
                    <a:pt x="1833" y="917"/>
                  </a:cubicBezTo>
                  <a:cubicBezTo>
                    <a:pt x="1833" y="411"/>
                    <a:pt x="1423" y="0"/>
                    <a:pt x="9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330525" y="4461975"/>
              <a:ext cx="45825" cy="45825"/>
            </a:xfrm>
            <a:custGeom>
              <a:avLst/>
              <a:gdLst/>
              <a:ahLst/>
              <a:cxnLst/>
              <a:rect l="l" t="t" r="r" b="b"/>
              <a:pathLst>
                <a:path w="1833" h="1833" extrusionOk="0">
                  <a:moveTo>
                    <a:pt x="916" y="0"/>
                  </a:moveTo>
                  <a:cubicBezTo>
                    <a:pt x="411" y="0"/>
                    <a:pt x="1" y="410"/>
                    <a:pt x="1" y="916"/>
                  </a:cubicBezTo>
                  <a:cubicBezTo>
                    <a:pt x="1" y="1422"/>
                    <a:pt x="411" y="1833"/>
                    <a:pt x="916" y="1833"/>
                  </a:cubicBezTo>
                  <a:cubicBezTo>
                    <a:pt x="1422" y="1833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3420475" y="4461975"/>
              <a:ext cx="45850" cy="45825"/>
            </a:xfrm>
            <a:custGeom>
              <a:avLst/>
              <a:gdLst/>
              <a:ahLst/>
              <a:cxnLst/>
              <a:rect l="l" t="t" r="r" b="b"/>
              <a:pathLst>
                <a:path w="1834" h="1833" extrusionOk="0">
                  <a:moveTo>
                    <a:pt x="916" y="0"/>
                  </a:moveTo>
                  <a:cubicBezTo>
                    <a:pt x="412" y="0"/>
                    <a:pt x="0" y="410"/>
                    <a:pt x="0" y="916"/>
                  </a:cubicBezTo>
                  <a:cubicBezTo>
                    <a:pt x="0" y="1422"/>
                    <a:pt x="410" y="1833"/>
                    <a:pt x="916" y="1833"/>
                  </a:cubicBezTo>
                  <a:cubicBezTo>
                    <a:pt x="1422" y="1833"/>
                    <a:pt x="1833" y="1422"/>
                    <a:pt x="1833" y="916"/>
                  </a:cubicBezTo>
                  <a:cubicBezTo>
                    <a:pt x="1833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3510450" y="4461975"/>
              <a:ext cx="45800" cy="45825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0" y="0"/>
                    <a:pt x="1" y="410"/>
                    <a:pt x="1" y="916"/>
                  </a:cubicBezTo>
                  <a:cubicBezTo>
                    <a:pt x="1" y="1422"/>
                    <a:pt x="410" y="1833"/>
                    <a:pt x="916" y="1833"/>
                  </a:cubicBezTo>
                  <a:cubicBezTo>
                    <a:pt x="1422" y="1833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600400" y="4461975"/>
              <a:ext cx="45825" cy="45825"/>
            </a:xfrm>
            <a:custGeom>
              <a:avLst/>
              <a:gdLst/>
              <a:ahLst/>
              <a:cxnLst/>
              <a:rect l="l" t="t" r="r" b="b"/>
              <a:pathLst>
                <a:path w="1833" h="1833" extrusionOk="0">
                  <a:moveTo>
                    <a:pt x="917" y="0"/>
                  </a:moveTo>
                  <a:cubicBezTo>
                    <a:pt x="411" y="0"/>
                    <a:pt x="0" y="410"/>
                    <a:pt x="0" y="916"/>
                  </a:cubicBezTo>
                  <a:cubicBezTo>
                    <a:pt x="0" y="1422"/>
                    <a:pt x="411" y="1833"/>
                    <a:pt x="917" y="1833"/>
                  </a:cubicBezTo>
                  <a:cubicBezTo>
                    <a:pt x="1422" y="1833"/>
                    <a:pt x="1833" y="1422"/>
                    <a:pt x="1833" y="916"/>
                  </a:cubicBezTo>
                  <a:cubicBezTo>
                    <a:pt x="1833" y="410"/>
                    <a:pt x="1423" y="0"/>
                    <a:pt x="9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3690375" y="4461975"/>
              <a:ext cx="45800" cy="45825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0" y="0"/>
                    <a:pt x="0" y="410"/>
                    <a:pt x="0" y="916"/>
                  </a:cubicBezTo>
                  <a:cubicBezTo>
                    <a:pt x="0" y="1422"/>
                    <a:pt x="410" y="1833"/>
                    <a:pt x="916" y="1833"/>
                  </a:cubicBezTo>
                  <a:cubicBezTo>
                    <a:pt x="1422" y="1833"/>
                    <a:pt x="1831" y="1422"/>
                    <a:pt x="1831" y="916"/>
                  </a:cubicBezTo>
                  <a:cubicBezTo>
                    <a:pt x="1831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780350" y="4461975"/>
              <a:ext cx="45800" cy="45825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0" y="0"/>
                    <a:pt x="0" y="410"/>
                    <a:pt x="0" y="916"/>
                  </a:cubicBezTo>
                  <a:cubicBezTo>
                    <a:pt x="0" y="1422"/>
                    <a:pt x="410" y="1833"/>
                    <a:pt x="916" y="1833"/>
                  </a:cubicBezTo>
                  <a:cubicBezTo>
                    <a:pt x="1422" y="1833"/>
                    <a:pt x="1831" y="1422"/>
                    <a:pt x="1831" y="916"/>
                  </a:cubicBezTo>
                  <a:cubicBezTo>
                    <a:pt x="1831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3870275" y="4461975"/>
              <a:ext cx="45850" cy="45825"/>
            </a:xfrm>
            <a:custGeom>
              <a:avLst/>
              <a:gdLst/>
              <a:ahLst/>
              <a:cxnLst/>
              <a:rect l="l" t="t" r="r" b="b"/>
              <a:pathLst>
                <a:path w="1834" h="1833" extrusionOk="0">
                  <a:moveTo>
                    <a:pt x="916" y="0"/>
                  </a:moveTo>
                  <a:cubicBezTo>
                    <a:pt x="410" y="0"/>
                    <a:pt x="1" y="410"/>
                    <a:pt x="1" y="916"/>
                  </a:cubicBezTo>
                  <a:cubicBezTo>
                    <a:pt x="1" y="1422"/>
                    <a:pt x="410" y="1833"/>
                    <a:pt x="916" y="1833"/>
                  </a:cubicBezTo>
                  <a:cubicBezTo>
                    <a:pt x="1422" y="1833"/>
                    <a:pt x="1833" y="1422"/>
                    <a:pt x="1833" y="916"/>
                  </a:cubicBezTo>
                  <a:cubicBezTo>
                    <a:pt x="1833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3960250" y="4461975"/>
              <a:ext cx="45800" cy="45825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1" y="0"/>
                    <a:pt x="1" y="410"/>
                    <a:pt x="1" y="916"/>
                  </a:cubicBezTo>
                  <a:cubicBezTo>
                    <a:pt x="1" y="1422"/>
                    <a:pt x="411" y="1833"/>
                    <a:pt x="916" y="1833"/>
                  </a:cubicBezTo>
                  <a:cubicBezTo>
                    <a:pt x="1422" y="1833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4050200" y="4461975"/>
              <a:ext cx="45850" cy="45825"/>
            </a:xfrm>
            <a:custGeom>
              <a:avLst/>
              <a:gdLst/>
              <a:ahLst/>
              <a:cxnLst/>
              <a:rect l="l" t="t" r="r" b="b"/>
              <a:pathLst>
                <a:path w="1834" h="1833" extrusionOk="0">
                  <a:moveTo>
                    <a:pt x="917" y="0"/>
                  </a:moveTo>
                  <a:cubicBezTo>
                    <a:pt x="412" y="0"/>
                    <a:pt x="0" y="410"/>
                    <a:pt x="0" y="916"/>
                  </a:cubicBezTo>
                  <a:cubicBezTo>
                    <a:pt x="0" y="1422"/>
                    <a:pt x="412" y="1833"/>
                    <a:pt x="917" y="1833"/>
                  </a:cubicBezTo>
                  <a:cubicBezTo>
                    <a:pt x="1422" y="1833"/>
                    <a:pt x="1833" y="1422"/>
                    <a:pt x="1833" y="916"/>
                  </a:cubicBezTo>
                  <a:cubicBezTo>
                    <a:pt x="1833" y="410"/>
                    <a:pt x="1422" y="0"/>
                    <a:pt x="9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140175" y="4461975"/>
              <a:ext cx="45800" cy="45825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0" y="0"/>
                    <a:pt x="1" y="410"/>
                    <a:pt x="1" y="916"/>
                  </a:cubicBezTo>
                  <a:cubicBezTo>
                    <a:pt x="1" y="1422"/>
                    <a:pt x="410" y="1833"/>
                    <a:pt x="916" y="1833"/>
                  </a:cubicBezTo>
                  <a:cubicBezTo>
                    <a:pt x="1422" y="1833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4230125" y="4461975"/>
              <a:ext cx="45825" cy="45825"/>
            </a:xfrm>
            <a:custGeom>
              <a:avLst/>
              <a:gdLst/>
              <a:ahLst/>
              <a:cxnLst/>
              <a:rect l="l" t="t" r="r" b="b"/>
              <a:pathLst>
                <a:path w="1833" h="1833" extrusionOk="0">
                  <a:moveTo>
                    <a:pt x="917" y="0"/>
                  </a:moveTo>
                  <a:cubicBezTo>
                    <a:pt x="411" y="0"/>
                    <a:pt x="0" y="410"/>
                    <a:pt x="0" y="916"/>
                  </a:cubicBezTo>
                  <a:cubicBezTo>
                    <a:pt x="0" y="1422"/>
                    <a:pt x="411" y="1833"/>
                    <a:pt x="917" y="1833"/>
                  </a:cubicBezTo>
                  <a:cubicBezTo>
                    <a:pt x="1423" y="1833"/>
                    <a:pt x="1833" y="1422"/>
                    <a:pt x="1833" y="916"/>
                  </a:cubicBezTo>
                  <a:cubicBezTo>
                    <a:pt x="1833" y="410"/>
                    <a:pt x="1423" y="0"/>
                    <a:pt x="9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1"/>
          <p:cNvSpPr txBox="1"/>
          <p:nvPr>
            <p:ph type="title"/>
          </p:nvPr>
        </p:nvSpPr>
        <p:spPr>
          <a:xfrm>
            <a:off x="720000" y="1127075"/>
            <a:ext cx="30450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6" name="Google Shape;566;p21"/>
          <p:cNvSpPr txBox="1"/>
          <p:nvPr/>
        </p:nvSpPr>
        <p:spPr>
          <a:xfrm>
            <a:off x="4991100" y="4037933"/>
            <a:ext cx="34329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CREDITS: </a:t>
            </a:r>
            <a:r>
              <a:rPr lang="en-GB" sz="10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This presentation template was created by </a:t>
            </a:r>
            <a:r>
              <a:rPr lang="en-GB" sz="1000" u="sng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  <a:hlinkClick r:id="rId2"/>
              </a:rPr>
              <a:t>Slidesgo</a:t>
            </a:r>
            <a:r>
              <a:rPr lang="en-GB" sz="10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, and includes icons by </a:t>
            </a:r>
            <a:r>
              <a:rPr lang="en-GB" sz="1000" u="sng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Flaticon</a:t>
            </a:r>
            <a:r>
              <a:rPr lang="en-GB" sz="10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, and infographics &amp; images by </a:t>
            </a:r>
            <a:r>
              <a:rPr lang="en-GB" sz="1000" u="sng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Freepik</a:t>
            </a:r>
            <a:r>
              <a:rPr lang="en-GB" sz="1000" u="sng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000" u="sng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7" name="Google Shape;567;p21"/>
          <p:cNvSpPr txBox="1"/>
          <p:nvPr>
            <p:ph type="subTitle" idx="1"/>
          </p:nvPr>
        </p:nvSpPr>
        <p:spPr>
          <a:xfrm>
            <a:off x="721525" y="2265350"/>
            <a:ext cx="3045000" cy="12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 i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568" name="Google Shape;568;p21"/>
          <p:cNvSpPr/>
          <p:nvPr>
            <p:ph type="pic" idx="2"/>
          </p:nvPr>
        </p:nvSpPr>
        <p:spPr>
          <a:xfrm>
            <a:off x="4991100" y="0"/>
            <a:ext cx="3432900" cy="3848100"/>
          </a:xfrm>
          <a:prstGeom prst="rect">
            <a:avLst/>
          </a:prstGeom>
          <a:noFill/>
          <a:ln>
            <a:noFill/>
          </a:ln>
        </p:spPr>
      </p:sp>
      <p:sp>
        <p:nvSpPr>
          <p:cNvPr id="569" name="Google Shape;569;p21"/>
          <p:cNvSpPr txBox="1"/>
          <p:nvPr>
            <p:ph type="sldNum" idx="12"/>
          </p:nvPr>
        </p:nvSpPr>
        <p:spPr>
          <a:xfrm>
            <a:off x="720025" y="4604400"/>
            <a:ext cx="415200" cy="2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800" b="1"/>
            </a:lvl1pPr>
            <a:lvl2pPr lvl="1" algn="l" rtl="0">
              <a:buNone/>
              <a:defRPr sz="800" b="1"/>
            </a:lvl2pPr>
            <a:lvl3pPr lvl="2" algn="l" rtl="0">
              <a:buNone/>
              <a:defRPr sz="800" b="1"/>
            </a:lvl3pPr>
            <a:lvl4pPr lvl="3" algn="l" rtl="0">
              <a:buNone/>
              <a:defRPr sz="800" b="1"/>
            </a:lvl4pPr>
            <a:lvl5pPr lvl="4" algn="l" rtl="0">
              <a:buNone/>
              <a:defRPr sz="800" b="1"/>
            </a:lvl5pPr>
            <a:lvl6pPr lvl="5" algn="l" rtl="0">
              <a:buNone/>
              <a:defRPr sz="800" b="1"/>
            </a:lvl6pPr>
            <a:lvl7pPr lvl="6" algn="l" rtl="0">
              <a:buNone/>
              <a:defRPr sz="800" b="1"/>
            </a:lvl7pPr>
            <a:lvl8pPr lvl="7" algn="l" rtl="0">
              <a:buNone/>
              <a:defRPr sz="800" b="1"/>
            </a:lvl8pPr>
            <a:lvl9pPr lvl="8" algn="l" rtl="0">
              <a:buNone/>
              <a:defRPr sz="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570" name="Google Shape;570;p21"/>
          <p:cNvSpPr/>
          <p:nvPr/>
        </p:nvSpPr>
        <p:spPr>
          <a:xfrm>
            <a:off x="721525" y="4872525"/>
            <a:ext cx="252600" cy="2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71" name="Google Shape;571;p21"/>
          <p:cNvGrpSpPr/>
          <p:nvPr/>
        </p:nvGrpSpPr>
        <p:grpSpPr>
          <a:xfrm>
            <a:off x="7623675" y="4804500"/>
            <a:ext cx="1481827" cy="218095"/>
            <a:chOff x="7623675" y="4804500"/>
            <a:chExt cx="1481827" cy="218095"/>
          </a:xfrm>
        </p:grpSpPr>
        <p:sp>
          <p:nvSpPr>
            <p:cNvPr id="572" name="Google Shape;572;p21"/>
            <p:cNvSpPr/>
            <p:nvPr/>
          </p:nvSpPr>
          <p:spPr>
            <a:xfrm>
              <a:off x="8918588" y="4804500"/>
              <a:ext cx="186914" cy="218095"/>
            </a:xfrm>
            <a:custGeom>
              <a:avLst/>
              <a:gdLst/>
              <a:ahLst/>
              <a:cxnLst/>
              <a:rect l="l" t="t" r="r" b="b"/>
              <a:pathLst>
                <a:path w="5449" h="6358" extrusionOk="0">
                  <a:moveTo>
                    <a:pt x="3246" y="0"/>
                  </a:moveTo>
                  <a:lnTo>
                    <a:pt x="1" y="3246"/>
                  </a:lnTo>
                  <a:lnTo>
                    <a:pt x="3113" y="6358"/>
                  </a:lnTo>
                  <a:lnTo>
                    <a:pt x="5315" y="6358"/>
                  </a:lnTo>
                  <a:lnTo>
                    <a:pt x="2203" y="3246"/>
                  </a:lnTo>
                  <a:lnTo>
                    <a:pt x="54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8733899" y="4804500"/>
              <a:ext cx="186880" cy="218095"/>
            </a:xfrm>
            <a:custGeom>
              <a:avLst/>
              <a:gdLst/>
              <a:ahLst/>
              <a:cxnLst/>
              <a:rect l="l" t="t" r="r" b="b"/>
              <a:pathLst>
                <a:path w="5448" h="6358" extrusionOk="0">
                  <a:moveTo>
                    <a:pt x="3246" y="0"/>
                  </a:moveTo>
                  <a:lnTo>
                    <a:pt x="1" y="3246"/>
                  </a:lnTo>
                  <a:lnTo>
                    <a:pt x="3112" y="6358"/>
                  </a:lnTo>
                  <a:lnTo>
                    <a:pt x="5314" y="6358"/>
                  </a:lnTo>
                  <a:lnTo>
                    <a:pt x="2203" y="3246"/>
                  </a:lnTo>
                  <a:lnTo>
                    <a:pt x="54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8549245" y="4804500"/>
              <a:ext cx="186846" cy="218095"/>
            </a:xfrm>
            <a:custGeom>
              <a:avLst/>
              <a:gdLst/>
              <a:ahLst/>
              <a:cxnLst/>
              <a:rect l="l" t="t" r="r" b="b"/>
              <a:pathLst>
                <a:path w="5447" h="6358" extrusionOk="0">
                  <a:moveTo>
                    <a:pt x="3245" y="0"/>
                  </a:moveTo>
                  <a:lnTo>
                    <a:pt x="1" y="3246"/>
                  </a:lnTo>
                  <a:lnTo>
                    <a:pt x="3111" y="6358"/>
                  </a:lnTo>
                  <a:lnTo>
                    <a:pt x="5313" y="6358"/>
                  </a:lnTo>
                  <a:lnTo>
                    <a:pt x="2201" y="3246"/>
                  </a:lnTo>
                  <a:lnTo>
                    <a:pt x="54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8364556" y="4804500"/>
              <a:ext cx="186846" cy="218095"/>
            </a:xfrm>
            <a:custGeom>
              <a:avLst/>
              <a:gdLst/>
              <a:ahLst/>
              <a:cxnLst/>
              <a:rect l="l" t="t" r="r" b="b"/>
              <a:pathLst>
                <a:path w="5447" h="6358" extrusionOk="0">
                  <a:moveTo>
                    <a:pt x="3246" y="0"/>
                  </a:moveTo>
                  <a:lnTo>
                    <a:pt x="1" y="3246"/>
                  </a:lnTo>
                  <a:lnTo>
                    <a:pt x="3112" y="6358"/>
                  </a:lnTo>
                  <a:lnTo>
                    <a:pt x="5313" y="6358"/>
                  </a:lnTo>
                  <a:lnTo>
                    <a:pt x="2201" y="3246"/>
                  </a:lnTo>
                  <a:lnTo>
                    <a:pt x="54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8177707" y="4804500"/>
              <a:ext cx="186880" cy="218095"/>
            </a:xfrm>
            <a:custGeom>
              <a:avLst/>
              <a:gdLst/>
              <a:ahLst/>
              <a:cxnLst/>
              <a:rect l="l" t="t" r="r" b="b"/>
              <a:pathLst>
                <a:path w="5448" h="6358" extrusionOk="0">
                  <a:moveTo>
                    <a:pt x="3246" y="0"/>
                  </a:moveTo>
                  <a:lnTo>
                    <a:pt x="0" y="3246"/>
                  </a:lnTo>
                  <a:lnTo>
                    <a:pt x="3112" y="6358"/>
                  </a:lnTo>
                  <a:lnTo>
                    <a:pt x="5314" y="6358"/>
                  </a:lnTo>
                  <a:lnTo>
                    <a:pt x="2202" y="3246"/>
                  </a:lnTo>
                  <a:lnTo>
                    <a:pt x="54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7993018" y="4804500"/>
              <a:ext cx="186880" cy="218095"/>
            </a:xfrm>
            <a:custGeom>
              <a:avLst/>
              <a:gdLst/>
              <a:ahLst/>
              <a:cxnLst/>
              <a:rect l="l" t="t" r="r" b="b"/>
              <a:pathLst>
                <a:path w="5448" h="6358" extrusionOk="0">
                  <a:moveTo>
                    <a:pt x="3245" y="0"/>
                  </a:moveTo>
                  <a:lnTo>
                    <a:pt x="0" y="3246"/>
                  </a:lnTo>
                  <a:lnTo>
                    <a:pt x="3112" y="6358"/>
                  </a:lnTo>
                  <a:lnTo>
                    <a:pt x="5314" y="6358"/>
                  </a:lnTo>
                  <a:lnTo>
                    <a:pt x="2202" y="3246"/>
                  </a:lnTo>
                  <a:lnTo>
                    <a:pt x="54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7808364" y="4804500"/>
              <a:ext cx="186846" cy="218095"/>
            </a:xfrm>
            <a:custGeom>
              <a:avLst/>
              <a:gdLst/>
              <a:ahLst/>
              <a:cxnLst/>
              <a:rect l="l" t="t" r="r" b="b"/>
              <a:pathLst>
                <a:path w="5447" h="6358" extrusionOk="0">
                  <a:moveTo>
                    <a:pt x="3244" y="0"/>
                  </a:moveTo>
                  <a:lnTo>
                    <a:pt x="0" y="3246"/>
                  </a:lnTo>
                  <a:lnTo>
                    <a:pt x="3111" y="6358"/>
                  </a:lnTo>
                  <a:lnTo>
                    <a:pt x="5313" y="6358"/>
                  </a:lnTo>
                  <a:lnTo>
                    <a:pt x="2201" y="3246"/>
                  </a:lnTo>
                  <a:lnTo>
                    <a:pt x="54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7623675" y="4804500"/>
              <a:ext cx="186846" cy="218095"/>
            </a:xfrm>
            <a:custGeom>
              <a:avLst/>
              <a:gdLst/>
              <a:ahLst/>
              <a:cxnLst/>
              <a:rect l="l" t="t" r="r" b="b"/>
              <a:pathLst>
                <a:path w="5447" h="6358" extrusionOk="0">
                  <a:moveTo>
                    <a:pt x="3246" y="0"/>
                  </a:moveTo>
                  <a:lnTo>
                    <a:pt x="0" y="3246"/>
                  </a:lnTo>
                  <a:lnTo>
                    <a:pt x="3112" y="6358"/>
                  </a:lnTo>
                  <a:lnTo>
                    <a:pt x="5312" y="6358"/>
                  </a:lnTo>
                  <a:lnTo>
                    <a:pt x="2201" y="3246"/>
                  </a:lnTo>
                  <a:lnTo>
                    <a:pt x="54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80" name="Google Shape;580;p21"/>
          <p:cNvSpPr/>
          <p:nvPr/>
        </p:nvSpPr>
        <p:spPr>
          <a:xfrm>
            <a:off x="-66700" y="-23700"/>
            <a:ext cx="458190" cy="415135"/>
          </a:xfrm>
          <a:custGeom>
            <a:avLst/>
            <a:gdLst/>
            <a:ahLst/>
            <a:cxnLst/>
            <a:rect l="l" t="t" r="r" b="b"/>
            <a:pathLst>
              <a:path w="12000" h="11999" extrusionOk="0">
                <a:moveTo>
                  <a:pt x="0" y="0"/>
                </a:moveTo>
                <a:lnTo>
                  <a:pt x="0" y="11999"/>
                </a:lnTo>
                <a:lnTo>
                  <a:pt x="11999" y="11999"/>
                </a:lnTo>
                <a:lnTo>
                  <a:pt x="119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1" name="Google Shape;581;p21"/>
          <p:cNvSpPr/>
          <p:nvPr/>
        </p:nvSpPr>
        <p:spPr>
          <a:xfrm>
            <a:off x="157626" y="157594"/>
            <a:ext cx="415089" cy="415121"/>
          </a:xfrm>
          <a:custGeom>
            <a:avLst/>
            <a:gdLst/>
            <a:ahLst/>
            <a:cxnLst/>
            <a:rect l="l" t="t" r="r" b="b"/>
            <a:pathLst>
              <a:path w="12724" h="12725" extrusionOk="0">
                <a:moveTo>
                  <a:pt x="11999" y="726"/>
                </a:moveTo>
                <a:lnTo>
                  <a:pt x="11999" y="12000"/>
                </a:lnTo>
                <a:lnTo>
                  <a:pt x="725" y="12000"/>
                </a:lnTo>
                <a:lnTo>
                  <a:pt x="725" y="726"/>
                </a:lnTo>
                <a:close/>
                <a:moveTo>
                  <a:pt x="1" y="0"/>
                </a:moveTo>
                <a:lnTo>
                  <a:pt x="1" y="12725"/>
                </a:lnTo>
                <a:lnTo>
                  <a:pt x="12724" y="12725"/>
                </a:lnTo>
                <a:lnTo>
                  <a:pt x="1272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2"/>
          <p:cNvSpPr/>
          <p:nvPr/>
        </p:nvSpPr>
        <p:spPr>
          <a:xfrm>
            <a:off x="-63975" y="-51875"/>
            <a:ext cx="9295500" cy="155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84" name="Google Shape;584;p22"/>
          <p:cNvGrpSpPr/>
          <p:nvPr/>
        </p:nvGrpSpPr>
        <p:grpSpPr>
          <a:xfrm rot="5400000">
            <a:off x="-538538" y="1612228"/>
            <a:ext cx="1865607" cy="483754"/>
            <a:chOff x="3330525" y="4262650"/>
            <a:chExt cx="945425" cy="245150"/>
          </a:xfrm>
        </p:grpSpPr>
        <p:sp>
          <p:nvSpPr>
            <p:cNvPr id="585" name="Google Shape;585;p22"/>
            <p:cNvSpPr/>
            <p:nvPr/>
          </p:nvSpPr>
          <p:spPr>
            <a:xfrm>
              <a:off x="3330525" y="4262650"/>
              <a:ext cx="45825" cy="45800"/>
            </a:xfrm>
            <a:custGeom>
              <a:avLst/>
              <a:gdLst/>
              <a:ahLst/>
              <a:cxnLst/>
              <a:rect l="l" t="t" r="r" b="b"/>
              <a:pathLst>
                <a:path w="1833" h="1832" extrusionOk="0">
                  <a:moveTo>
                    <a:pt x="916" y="0"/>
                  </a:moveTo>
                  <a:cubicBezTo>
                    <a:pt x="411" y="0"/>
                    <a:pt x="1" y="410"/>
                    <a:pt x="1" y="916"/>
                  </a:cubicBezTo>
                  <a:cubicBezTo>
                    <a:pt x="1" y="1422"/>
                    <a:pt x="411" y="1832"/>
                    <a:pt x="916" y="1832"/>
                  </a:cubicBezTo>
                  <a:cubicBezTo>
                    <a:pt x="1422" y="1832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3420475" y="4262650"/>
              <a:ext cx="45850" cy="45800"/>
            </a:xfrm>
            <a:custGeom>
              <a:avLst/>
              <a:gdLst/>
              <a:ahLst/>
              <a:cxnLst/>
              <a:rect l="l" t="t" r="r" b="b"/>
              <a:pathLst>
                <a:path w="1834" h="1832" extrusionOk="0">
                  <a:moveTo>
                    <a:pt x="916" y="0"/>
                  </a:moveTo>
                  <a:cubicBezTo>
                    <a:pt x="412" y="0"/>
                    <a:pt x="0" y="410"/>
                    <a:pt x="0" y="916"/>
                  </a:cubicBezTo>
                  <a:cubicBezTo>
                    <a:pt x="0" y="1422"/>
                    <a:pt x="410" y="1832"/>
                    <a:pt x="916" y="1832"/>
                  </a:cubicBezTo>
                  <a:cubicBezTo>
                    <a:pt x="1422" y="1832"/>
                    <a:pt x="1833" y="1422"/>
                    <a:pt x="1833" y="916"/>
                  </a:cubicBezTo>
                  <a:cubicBezTo>
                    <a:pt x="1833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3510450" y="4262650"/>
              <a:ext cx="45800" cy="45800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0"/>
                  </a:moveTo>
                  <a:cubicBezTo>
                    <a:pt x="410" y="0"/>
                    <a:pt x="1" y="410"/>
                    <a:pt x="1" y="916"/>
                  </a:cubicBezTo>
                  <a:cubicBezTo>
                    <a:pt x="1" y="1422"/>
                    <a:pt x="410" y="1832"/>
                    <a:pt x="916" y="1832"/>
                  </a:cubicBezTo>
                  <a:cubicBezTo>
                    <a:pt x="1422" y="1832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3600400" y="4262650"/>
              <a:ext cx="45825" cy="45800"/>
            </a:xfrm>
            <a:custGeom>
              <a:avLst/>
              <a:gdLst/>
              <a:ahLst/>
              <a:cxnLst/>
              <a:rect l="l" t="t" r="r" b="b"/>
              <a:pathLst>
                <a:path w="1833" h="1832" extrusionOk="0">
                  <a:moveTo>
                    <a:pt x="917" y="0"/>
                  </a:moveTo>
                  <a:cubicBezTo>
                    <a:pt x="411" y="0"/>
                    <a:pt x="0" y="410"/>
                    <a:pt x="0" y="916"/>
                  </a:cubicBezTo>
                  <a:cubicBezTo>
                    <a:pt x="0" y="1422"/>
                    <a:pt x="411" y="1832"/>
                    <a:pt x="917" y="1832"/>
                  </a:cubicBezTo>
                  <a:cubicBezTo>
                    <a:pt x="1422" y="1832"/>
                    <a:pt x="1833" y="1422"/>
                    <a:pt x="1833" y="916"/>
                  </a:cubicBezTo>
                  <a:cubicBezTo>
                    <a:pt x="1833" y="410"/>
                    <a:pt x="1423" y="0"/>
                    <a:pt x="9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3690375" y="4262650"/>
              <a:ext cx="45800" cy="45800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0"/>
                  </a:moveTo>
                  <a:cubicBezTo>
                    <a:pt x="410" y="0"/>
                    <a:pt x="0" y="410"/>
                    <a:pt x="0" y="916"/>
                  </a:cubicBezTo>
                  <a:cubicBezTo>
                    <a:pt x="0" y="1422"/>
                    <a:pt x="410" y="1832"/>
                    <a:pt x="916" y="1832"/>
                  </a:cubicBezTo>
                  <a:cubicBezTo>
                    <a:pt x="1422" y="1832"/>
                    <a:pt x="1831" y="1422"/>
                    <a:pt x="1831" y="916"/>
                  </a:cubicBezTo>
                  <a:cubicBezTo>
                    <a:pt x="1831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3780350" y="4262650"/>
              <a:ext cx="45800" cy="45800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0"/>
                  </a:moveTo>
                  <a:cubicBezTo>
                    <a:pt x="410" y="0"/>
                    <a:pt x="0" y="410"/>
                    <a:pt x="0" y="916"/>
                  </a:cubicBezTo>
                  <a:cubicBezTo>
                    <a:pt x="0" y="1422"/>
                    <a:pt x="410" y="1832"/>
                    <a:pt x="916" y="1832"/>
                  </a:cubicBezTo>
                  <a:cubicBezTo>
                    <a:pt x="1422" y="1832"/>
                    <a:pt x="1831" y="1422"/>
                    <a:pt x="1831" y="916"/>
                  </a:cubicBezTo>
                  <a:cubicBezTo>
                    <a:pt x="1831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3870275" y="4262650"/>
              <a:ext cx="45850" cy="45800"/>
            </a:xfrm>
            <a:custGeom>
              <a:avLst/>
              <a:gdLst/>
              <a:ahLst/>
              <a:cxnLst/>
              <a:rect l="l" t="t" r="r" b="b"/>
              <a:pathLst>
                <a:path w="1834" h="1832" extrusionOk="0">
                  <a:moveTo>
                    <a:pt x="916" y="0"/>
                  </a:moveTo>
                  <a:cubicBezTo>
                    <a:pt x="410" y="0"/>
                    <a:pt x="1" y="410"/>
                    <a:pt x="1" y="916"/>
                  </a:cubicBezTo>
                  <a:cubicBezTo>
                    <a:pt x="1" y="1422"/>
                    <a:pt x="410" y="1832"/>
                    <a:pt x="916" y="1832"/>
                  </a:cubicBezTo>
                  <a:cubicBezTo>
                    <a:pt x="1422" y="1832"/>
                    <a:pt x="1833" y="1422"/>
                    <a:pt x="1833" y="916"/>
                  </a:cubicBezTo>
                  <a:cubicBezTo>
                    <a:pt x="1833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3960250" y="4262650"/>
              <a:ext cx="45800" cy="45800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0"/>
                  </a:moveTo>
                  <a:cubicBezTo>
                    <a:pt x="411" y="0"/>
                    <a:pt x="1" y="410"/>
                    <a:pt x="1" y="916"/>
                  </a:cubicBezTo>
                  <a:cubicBezTo>
                    <a:pt x="1" y="1422"/>
                    <a:pt x="411" y="1832"/>
                    <a:pt x="916" y="1832"/>
                  </a:cubicBezTo>
                  <a:cubicBezTo>
                    <a:pt x="1422" y="1832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4050200" y="4262650"/>
              <a:ext cx="45850" cy="45800"/>
            </a:xfrm>
            <a:custGeom>
              <a:avLst/>
              <a:gdLst/>
              <a:ahLst/>
              <a:cxnLst/>
              <a:rect l="l" t="t" r="r" b="b"/>
              <a:pathLst>
                <a:path w="1834" h="1832" extrusionOk="0">
                  <a:moveTo>
                    <a:pt x="917" y="0"/>
                  </a:moveTo>
                  <a:cubicBezTo>
                    <a:pt x="412" y="0"/>
                    <a:pt x="0" y="410"/>
                    <a:pt x="0" y="916"/>
                  </a:cubicBezTo>
                  <a:cubicBezTo>
                    <a:pt x="0" y="1422"/>
                    <a:pt x="412" y="1832"/>
                    <a:pt x="917" y="1832"/>
                  </a:cubicBezTo>
                  <a:cubicBezTo>
                    <a:pt x="1422" y="1832"/>
                    <a:pt x="1833" y="1422"/>
                    <a:pt x="1833" y="916"/>
                  </a:cubicBezTo>
                  <a:cubicBezTo>
                    <a:pt x="1833" y="410"/>
                    <a:pt x="1422" y="0"/>
                    <a:pt x="9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4140175" y="4262650"/>
              <a:ext cx="45800" cy="45800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0"/>
                  </a:moveTo>
                  <a:cubicBezTo>
                    <a:pt x="410" y="0"/>
                    <a:pt x="1" y="410"/>
                    <a:pt x="1" y="916"/>
                  </a:cubicBezTo>
                  <a:cubicBezTo>
                    <a:pt x="1" y="1422"/>
                    <a:pt x="410" y="1832"/>
                    <a:pt x="916" y="1832"/>
                  </a:cubicBezTo>
                  <a:cubicBezTo>
                    <a:pt x="1422" y="1832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4230125" y="4262650"/>
              <a:ext cx="45825" cy="45800"/>
            </a:xfrm>
            <a:custGeom>
              <a:avLst/>
              <a:gdLst/>
              <a:ahLst/>
              <a:cxnLst/>
              <a:rect l="l" t="t" r="r" b="b"/>
              <a:pathLst>
                <a:path w="1833" h="1832" extrusionOk="0">
                  <a:moveTo>
                    <a:pt x="917" y="0"/>
                  </a:moveTo>
                  <a:cubicBezTo>
                    <a:pt x="411" y="0"/>
                    <a:pt x="0" y="410"/>
                    <a:pt x="0" y="916"/>
                  </a:cubicBezTo>
                  <a:cubicBezTo>
                    <a:pt x="0" y="1422"/>
                    <a:pt x="411" y="1832"/>
                    <a:pt x="917" y="1832"/>
                  </a:cubicBezTo>
                  <a:cubicBezTo>
                    <a:pt x="1423" y="1832"/>
                    <a:pt x="1833" y="1422"/>
                    <a:pt x="1833" y="916"/>
                  </a:cubicBezTo>
                  <a:cubicBezTo>
                    <a:pt x="1833" y="410"/>
                    <a:pt x="1423" y="0"/>
                    <a:pt x="9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3330525" y="4362300"/>
              <a:ext cx="45825" cy="45825"/>
            </a:xfrm>
            <a:custGeom>
              <a:avLst/>
              <a:gdLst/>
              <a:ahLst/>
              <a:cxnLst/>
              <a:rect l="l" t="t" r="r" b="b"/>
              <a:pathLst>
                <a:path w="1833" h="1833" extrusionOk="0">
                  <a:moveTo>
                    <a:pt x="916" y="0"/>
                  </a:moveTo>
                  <a:cubicBezTo>
                    <a:pt x="411" y="0"/>
                    <a:pt x="1" y="411"/>
                    <a:pt x="1" y="917"/>
                  </a:cubicBezTo>
                  <a:cubicBezTo>
                    <a:pt x="1" y="1423"/>
                    <a:pt x="411" y="1833"/>
                    <a:pt x="916" y="1833"/>
                  </a:cubicBezTo>
                  <a:cubicBezTo>
                    <a:pt x="1422" y="1833"/>
                    <a:pt x="1832" y="1423"/>
                    <a:pt x="1832" y="917"/>
                  </a:cubicBezTo>
                  <a:cubicBezTo>
                    <a:pt x="1832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3420475" y="4362300"/>
              <a:ext cx="45850" cy="45825"/>
            </a:xfrm>
            <a:custGeom>
              <a:avLst/>
              <a:gdLst/>
              <a:ahLst/>
              <a:cxnLst/>
              <a:rect l="l" t="t" r="r" b="b"/>
              <a:pathLst>
                <a:path w="1834" h="1833" extrusionOk="0">
                  <a:moveTo>
                    <a:pt x="916" y="0"/>
                  </a:moveTo>
                  <a:cubicBezTo>
                    <a:pt x="412" y="0"/>
                    <a:pt x="0" y="411"/>
                    <a:pt x="0" y="917"/>
                  </a:cubicBezTo>
                  <a:cubicBezTo>
                    <a:pt x="0" y="1423"/>
                    <a:pt x="410" y="1833"/>
                    <a:pt x="916" y="1833"/>
                  </a:cubicBezTo>
                  <a:cubicBezTo>
                    <a:pt x="1422" y="1833"/>
                    <a:pt x="1833" y="1423"/>
                    <a:pt x="1833" y="917"/>
                  </a:cubicBezTo>
                  <a:cubicBezTo>
                    <a:pt x="1833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3510450" y="4362300"/>
              <a:ext cx="45800" cy="45825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0" y="0"/>
                    <a:pt x="1" y="411"/>
                    <a:pt x="1" y="917"/>
                  </a:cubicBezTo>
                  <a:cubicBezTo>
                    <a:pt x="1" y="1423"/>
                    <a:pt x="410" y="1833"/>
                    <a:pt x="916" y="1833"/>
                  </a:cubicBezTo>
                  <a:cubicBezTo>
                    <a:pt x="1422" y="1833"/>
                    <a:pt x="1832" y="1423"/>
                    <a:pt x="1832" y="917"/>
                  </a:cubicBezTo>
                  <a:cubicBezTo>
                    <a:pt x="1832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3600400" y="4362300"/>
              <a:ext cx="45825" cy="45825"/>
            </a:xfrm>
            <a:custGeom>
              <a:avLst/>
              <a:gdLst/>
              <a:ahLst/>
              <a:cxnLst/>
              <a:rect l="l" t="t" r="r" b="b"/>
              <a:pathLst>
                <a:path w="1833" h="1833" extrusionOk="0">
                  <a:moveTo>
                    <a:pt x="917" y="0"/>
                  </a:moveTo>
                  <a:cubicBezTo>
                    <a:pt x="411" y="0"/>
                    <a:pt x="0" y="411"/>
                    <a:pt x="0" y="917"/>
                  </a:cubicBezTo>
                  <a:cubicBezTo>
                    <a:pt x="0" y="1423"/>
                    <a:pt x="411" y="1833"/>
                    <a:pt x="917" y="1833"/>
                  </a:cubicBezTo>
                  <a:cubicBezTo>
                    <a:pt x="1422" y="1833"/>
                    <a:pt x="1833" y="1423"/>
                    <a:pt x="1833" y="917"/>
                  </a:cubicBezTo>
                  <a:cubicBezTo>
                    <a:pt x="1833" y="411"/>
                    <a:pt x="1423" y="0"/>
                    <a:pt x="9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3690375" y="4362300"/>
              <a:ext cx="45800" cy="45825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0" y="0"/>
                    <a:pt x="0" y="411"/>
                    <a:pt x="0" y="917"/>
                  </a:cubicBezTo>
                  <a:cubicBezTo>
                    <a:pt x="0" y="1423"/>
                    <a:pt x="410" y="1833"/>
                    <a:pt x="916" y="1833"/>
                  </a:cubicBezTo>
                  <a:cubicBezTo>
                    <a:pt x="1422" y="1833"/>
                    <a:pt x="1831" y="1423"/>
                    <a:pt x="1831" y="917"/>
                  </a:cubicBezTo>
                  <a:cubicBezTo>
                    <a:pt x="1831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3780350" y="4362300"/>
              <a:ext cx="45800" cy="45825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0" y="0"/>
                    <a:pt x="0" y="411"/>
                    <a:pt x="0" y="917"/>
                  </a:cubicBezTo>
                  <a:cubicBezTo>
                    <a:pt x="0" y="1423"/>
                    <a:pt x="410" y="1833"/>
                    <a:pt x="916" y="1833"/>
                  </a:cubicBezTo>
                  <a:cubicBezTo>
                    <a:pt x="1422" y="1833"/>
                    <a:pt x="1831" y="1423"/>
                    <a:pt x="1831" y="917"/>
                  </a:cubicBezTo>
                  <a:cubicBezTo>
                    <a:pt x="1831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3870275" y="4362300"/>
              <a:ext cx="45850" cy="45825"/>
            </a:xfrm>
            <a:custGeom>
              <a:avLst/>
              <a:gdLst/>
              <a:ahLst/>
              <a:cxnLst/>
              <a:rect l="l" t="t" r="r" b="b"/>
              <a:pathLst>
                <a:path w="1834" h="1833" extrusionOk="0">
                  <a:moveTo>
                    <a:pt x="916" y="0"/>
                  </a:moveTo>
                  <a:cubicBezTo>
                    <a:pt x="410" y="0"/>
                    <a:pt x="1" y="411"/>
                    <a:pt x="1" y="917"/>
                  </a:cubicBezTo>
                  <a:cubicBezTo>
                    <a:pt x="1" y="1423"/>
                    <a:pt x="410" y="1833"/>
                    <a:pt x="916" y="1833"/>
                  </a:cubicBezTo>
                  <a:cubicBezTo>
                    <a:pt x="1422" y="1833"/>
                    <a:pt x="1833" y="1423"/>
                    <a:pt x="1833" y="917"/>
                  </a:cubicBezTo>
                  <a:cubicBezTo>
                    <a:pt x="1833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3960250" y="4362300"/>
              <a:ext cx="45800" cy="45825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1" y="0"/>
                    <a:pt x="1" y="411"/>
                    <a:pt x="1" y="917"/>
                  </a:cubicBezTo>
                  <a:cubicBezTo>
                    <a:pt x="1" y="1423"/>
                    <a:pt x="411" y="1833"/>
                    <a:pt x="916" y="1833"/>
                  </a:cubicBezTo>
                  <a:cubicBezTo>
                    <a:pt x="1422" y="1833"/>
                    <a:pt x="1832" y="1423"/>
                    <a:pt x="1832" y="917"/>
                  </a:cubicBezTo>
                  <a:cubicBezTo>
                    <a:pt x="1832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4050200" y="4362300"/>
              <a:ext cx="45850" cy="45825"/>
            </a:xfrm>
            <a:custGeom>
              <a:avLst/>
              <a:gdLst/>
              <a:ahLst/>
              <a:cxnLst/>
              <a:rect l="l" t="t" r="r" b="b"/>
              <a:pathLst>
                <a:path w="1834" h="1833" extrusionOk="0">
                  <a:moveTo>
                    <a:pt x="917" y="0"/>
                  </a:moveTo>
                  <a:cubicBezTo>
                    <a:pt x="412" y="0"/>
                    <a:pt x="0" y="411"/>
                    <a:pt x="0" y="917"/>
                  </a:cubicBezTo>
                  <a:cubicBezTo>
                    <a:pt x="0" y="1423"/>
                    <a:pt x="412" y="1833"/>
                    <a:pt x="917" y="1833"/>
                  </a:cubicBezTo>
                  <a:cubicBezTo>
                    <a:pt x="1422" y="1833"/>
                    <a:pt x="1833" y="1423"/>
                    <a:pt x="1833" y="917"/>
                  </a:cubicBezTo>
                  <a:cubicBezTo>
                    <a:pt x="1833" y="411"/>
                    <a:pt x="1422" y="0"/>
                    <a:pt x="9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4140175" y="4362300"/>
              <a:ext cx="45800" cy="45825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0" y="0"/>
                    <a:pt x="1" y="411"/>
                    <a:pt x="1" y="917"/>
                  </a:cubicBezTo>
                  <a:cubicBezTo>
                    <a:pt x="1" y="1423"/>
                    <a:pt x="410" y="1833"/>
                    <a:pt x="916" y="1833"/>
                  </a:cubicBezTo>
                  <a:cubicBezTo>
                    <a:pt x="1422" y="1833"/>
                    <a:pt x="1832" y="1423"/>
                    <a:pt x="1832" y="917"/>
                  </a:cubicBezTo>
                  <a:cubicBezTo>
                    <a:pt x="1832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4230125" y="4362300"/>
              <a:ext cx="45825" cy="45825"/>
            </a:xfrm>
            <a:custGeom>
              <a:avLst/>
              <a:gdLst/>
              <a:ahLst/>
              <a:cxnLst/>
              <a:rect l="l" t="t" r="r" b="b"/>
              <a:pathLst>
                <a:path w="1833" h="1833" extrusionOk="0">
                  <a:moveTo>
                    <a:pt x="917" y="0"/>
                  </a:moveTo>
                  <a:cubicBezTo>
                    <a:pt x="411" y="0"/>
                    <a:pt x="0" y="411"/>
                    <a:pt x="0" y="917"/>
                  </a:cubicBezTo>
                  <a:cubicBezTo>
                    <a:pt x="0" y="1423"/>
                    <a:pt x="411" y="1833"/>
                    <a:pt x="917" y="1833"/>
                  </a:cubicBezTo>
                  <a:cubicBezTo>
                    <a:pt x="1423" y="1833"/>
                    <a:pt x="1833" y="1423"/>
                    <a:pt x="1833" y="917"/>
                  </a:cubicBezTo>
                  <a:cubicBezTo>
                    <a:pt x="1833" y="411"/>
                    <a:pt x="1423" y="0"/>
                    <a:pt x="9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3330525" y="4461975"/>
              <a:ext cx="45825" cy="45825"/>
            </a:xfrm>
            <a:custGeom>
              <a:avLst/>
              <a:gdLst/>
              <a:ahLst/>
              <a:cxnLst/>
              <a:rect l="l" t="t" r="r" b="b"/>
              <a:pathLst>
                <a:path w="1833" h="1833" extrusionOk="0">
                  <a:moveTo>
                    <a:pt x="916" y="0"/>
                  </a:moveTo>
                  <a:cubicBezTo>
                    <a:pt x="411" y="0"/>
                    <a:pt x="1" y="410"/>
                    <a:pt x="1" y="916"/>
                  </a:cubicBezTo>
                  <a:cubicBezTo>
                    <a:pt x="1" y="1422"/>
                    <a:pt x="411" y="1833"/>
                    <a:pt x="916" y="1833"/>
                  </a:cubicBezTo>
                  <a:cubicBezTo>
                    <a:pt x="1422" y="1833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3420475" y="4461975"/>
              <a:ext cx="45850" cy="45825"/>
            </a:xfrm>
            <a:custGeom>
              <a:avLst/>
              <a:gdLst/>
              <a:ahLst/>
              <a:cxnLst/>
              <a:rect l="l" t="t" r="r" b="b"/>
              <a:pathLst>
                <a:path w="1834" h="1833" extrusionOk="0">
                  <a:moveTo>
                    <a:pt x="916" y="0"/>
                  </a:moveTo>
                  <a:cubicBezTo>
                    <a:pt x="412" y="0"/>
                    <a:pt x="0" y="410"/>
                    <a:pt x="0" y="916"/>
                  </a:cubicBezTo>
                  <a:cubicBezTo>
                    <a:pt x="0" y="1422"/>
                    <a:pt x="410" y="1833"/>
                    <a:pt x="916" y="1833"/>
                  </a:cubicBezTo>
                  <a:cubicBezTo>
                    <a:pt x="1422" y="1833"/>
                    <a:pt x="1833" y="1422"/>
                    <a:pt x="1833" y="916"/>
                  </a:cubicBezTo>
                  <a:cubicBezTo>
                    <a:pt x="1833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3510450" y="4461975"/>
              <a:ext cx="45800" cy="45825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0" y="0"/>
                    <a:pt x="1" y="410"/>
                    <a:pt x="1" y="916"/>
                  </a:cubicBezTo>
                  <a:cubicBezTo>
                    <a:pt x="1" y="1422"/>
                    <a:pt x="410" y="1833"/>
                    <a:pt x="916" y="1833"/>
                  </a:cubicBezTo>
                  <a:cubicBezTo>
                    <a:pt x="1422" y="1833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3600400" y="4461975"/>
              <a:ext cx="45825" cy="45825"/>
            </a:xfrm>
            <a:custGeom>
              <a:avLst/>
              <a:gdLst/>
              <a:ahLst/>
              <a:cxnLst/>
              <a:rect l="l" t="t" r="r" b="b"/>
              <a:pathLst>
                <a:path w="1833" h="1833" extrusionOk="0">
                  <a:moveTo>
                    <a:pt x="917" y="0"/>
                  </a:moveTo>
                  <a:cubicBezTo>
                    <a:pt x="411" y="0"/>
                    <a:pt x="0" y="410"/>
                    <a:pt x="0" y="916"/>
                  </a:cubicBezTo>
                  <a:cubicBezTo>
                    <a:pt x="0" y="1422"/>
                    <a:pt x="411" y="1833"/>
                    <a:pt x="917" y="1833"/>
                  </a:cubicBezTo>
                  <a:cubicBezTo>
                    <a:pt x="1422" y="1833"/>
                    <a:pt x="1833" y="1422"/>
                    <a:pt x="1833" y="916"/>
                  </a:cubicBezTo>
                  <a:cubicBezTo>
                    <a:pt x="1833" y="410"/>
                    <a:pt x="1423" y="0"/>
                    <a:pt x="9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3690375" y="4461975"/>
              <a:ext cx="45800" cy="45825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0" y="0"/>
                    <a:pt x="0" y="410"/>
                    <a:pt x="0" y="916"/>
                  </a:cubicBezTo>
                  <a:cubicBezTo>
                    <a:pt x="0" y="1422"/>
                    <a:pt x="410" y="1833"/>
                    <a:pt x="916" y="1833"/>
                  </a:cubicBezTo>
                  <a:cubicBezTo>
                    <a:pt x="1422" y="1833"/>
                    <a:pt x="1831" y="1422"/>
                    <a:pt x="1831" y="916"/>
                  </a:cubicBezTo>
                  <a:cubicBezTo>
                    <a:pt x="1831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3780350" y="4461975"/>
              <a:ext cx="45800" cy="45825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0" y="0"/>
                    <a:pt x="0" y="410"/>
                    <a:pt x="0" y="916"/>
                  </a:cubicBezTo>
                  <a:cubicBezTo>
                    <a:pt x="0" y="1422"/>
                    <a:pt x="410" y="1833"/>
                    <a:pt x="916" y="1833"/>
                  </a:cubicBezTo>
                  <a:cubicBezTo>
                    <a:pt x="1422" y="1833"/>
                    <a:pt x="1831" y="1422"/>
                    <a:pt x="1831" y="916"/>
                  </a:cubicBezTo>
                  <a:cubicBezTo>
                    <a:pt x="1831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3870275" y="4461975"/>
              <a:ext cx="45850" cy="45825"/>
            </a:xfrm>
            <a:custGeom>
              <a:avLst/>
              <a:gdLst/>
              <a:ahLst/>
              <a:cxnLst/>
              <a:rect l="l" t="t" r="r" b="b"/>
              <a:pathLst>
                <a:path w="1834" h="1833" extrusionOk="0">
                  <a:moveTo>
                    <a:pt x="916" y="0"/>
                  </a:moveTo>
                  <a:cubicBezTo>
                    <a:pt x="410" y="0"/>
                    <a:pt x="1" y="410"/>
                    <a:pt x="1" y="916"/>
                  </a:cubicBezTo>
                  <a:cubicBezTo>
                    <a:pt x="1" y="1422"/>
                    <a:pt x="410" y="1833"/>
                    <a:pt x="916" y="1833"/>
                  </a:cubicBezTo>
                  <a:cubicBezTo>
                    <a:pt x="1422" y="1833"/>
                    <a:pt x="1833" y="1422"/>
                    <a:pt x="1833" y="916"/>
                  </a:cubicBezTo>
                  <a:cubicBezTo>
                    <a:pt x="1833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22"/>
            <p:cNvSpPr/>
            <p:nvPr/>
          </p:nvSpPr>
          <p:spPr>
            <a:xfrm>
              <a:off x="3960250" y="4461975"/>
              <a:ext cx="45800" cy="45825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1" y="0"/>
                    <a:pt x="1" y="410"/>
                    <a:pt x="1" y="916"/>
                  </a:cubicBezTo>
                  <a:cubicBezTo>
                    <a:pt x="1" y="1422"/>
                    <a:pt x="411" y="1833"/>
                    <a:pt x="916" y="1833"/>
                  </a:cubicBezTo>
                  <a:cubicBezTo>
                    <a:pt x="1422" y="1833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4050200" y="4461975"/>
              <a:ext cx="45850" cy="45825"/>
            </a:xfrm>
            <a:custGeom>
              <a:avLst/>
              <a:gdLst/>
              <a:ahLst/>
              <a:cxnLst/>
              <a:rect l="l" t="t" r="r" b="b"/>
              <a:pathLst>
                <a:path w="1834" h="1833" extrusionOk="0">
                  <a:moveTo>
                    <a:pt x="917" y="0"/>
                  </a:moveTo>
                  <a:cubicBezTo>
                    <a:pt x="412" y="0"/>
                    <a:pt x="0" y="410"/>
                    <a:pt x="0" y="916"/>
                  </a:cubicBezTo>
                  <a:cubicBezTo>
                    <a:pt x="0" y="1422"/>
                    <a:pt x="412" y="1833"/>
                    <a:pt x="917" y="1833"/>
                  </a:cubicBezTo>
                  <a:cubicBezTo>
                    <a:pt x="1422" y="1833"/>
                    <a:pt x="1833" y="1422"/>
                    <a:pt x="1833" y="916"/>
                  </a:cubicBezTo>
                  <a:cubicBezTo>
                    <a:pt x="1833" y="410"/>
                    <a:pt x="1422" y="0"/>
                    <a:pt x="9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4140175" y="4461975"/>
              <a:ext cx="45800" cy="45825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0" y="0"/>
                    <a:pt x="1" y="410"/>
                    <a:pt x="1" y="916"/>
                  </a:cubicBezTo>
                  <a:cubicBezTo>
                    <a:pt x="1" y="1422"/>
                    <a:pt x="410" y="1833"/>
                    <a:pt x="916" y="1833"/>
                  </a:cubicBezTo>
                  <a:cubicBezTo>
                    <a:pt x="1422" y="1833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4230125" y="4461975"/>
              <a:ext cx="45825" cy="45825"/>
            </a:xfrm>
            <a:custGeom>
              <a:avLst/>
              <a:gdLst/>
              <a:ahLst/>
              <a:cxnLst/>
              <a:rect l="l" t="t" r="r" b="b"/>
              <a:pathLst>
                <a:path w="1833" h="1833" extrusionOk="0">
                  <a:moveTo>
                    <a:pt x="917" y="0"/>
                  </a:moveTo>
                  <a:cubicBezTo>
                    <a:pt x="411" y="0"/>
                    <a:pt x="0" y="410"/>
                    <a:pt x="0" y="916"/>
                  </a:cubicBezTo>
                  <a:cubicBezTo>
                    <a:pt x="0" y="1422"/>
                    <a:pt x="411" y="1833"/>
                    <a:pt x="917" y="1833"/>
                  </a:cubicBezTo>
                  <a:cubicBezTo>
                    <a:pt x="1423" y="1833"/>
                    <a:pt x="1833" y="1422"/>
                    <a:pt x="1833" y="916"/>
                  </a:cubicBezTo>
                  <a:cubicBezTo>
                    <a:pt x="1833" y="410"/>
                    <a:pt x="1423" y="0"/>
                    <a:pt x="9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8" name="Google Shape;618;p22"/>
          <p:cNvGrpSpPr/>
          <p:nvPr/>
        </p:nvGrpSpPr>
        <p:grpSpPr>
          <a:xfrm>
            <a:off x="8560175" y="2531925"/>
            <a:ext cx="1822925" cy="1822925"/>
            <a:chOff x="459250" y="486800"/>
            <a:chExt cx="1822925" cy="1822925"/>
          </a:xfrm>
        </p:grpSpPr>
        <p:sp>
          <p:nvSpPr>
            <p:cNvPr id="619" name="Google Shape;619;p22"/>
            <p:cNvSpPr/>
            <p:nvPr/>
          </p:nvSpPr>
          <p:spPr>
            <a:xfrm>
              <a:off x="459250" y="486800"/>
              <a:ext cx="1822925" cy="1822925"/>
            </a:xfrm>
            <a:custGeom>
              <a:avLst/>
              <a:gdLst/>
              <a:ahLst/>
              <a:cxnLst/>
              <a:rect l="l" t="t" r="r" b="b"/>
              <a:pathLst>
                <a:path w="72917" h="72917" extrusionOk="0">
                  <a:moveTo>
                    <a:pt x="36459" y="469"/>
                  </a:moveTo>
                  <a:cubicBezTo>
                    <a:pt x="56304" y="469"/>
                    <a:pt x="72448" y="16614"/>
                    <a:pt x="72448" y="36459"/>
                  </a:cubicBezTo>
                  <a:cubicBezTo>
                    <a:pt x="72448" y="56302"/>
                    <a:pt x="56303" y="72448"/>
                    <a:pt x="36459" y="72448"/>
                  </a:cubicBezTo>
                  <a:cubicBezTo>
                    <a:pt x="16614" y="72448"/>
                    <a:pt x="469" y="56302"/>
                    <a:pt x="469" y="36459"/>
                  </a:cubicBezTo>
                  <a:cubicBezTo>
                    <a:pt x="469" y="16614"/>
                    <a:pt x="16614" y="469"/>
                    <a:pt x="36459" y="469"/>
                  </a:cubicBezTo>
                  <a:close/>
                  <a:moveTo>
                    <a:pt x="36459" y="0"/>
                  </a:moveTo>
                  <a:cubicBezTo>
                    <a:pt x="16355" y="0"/>
                    <a:pt x="0" y="16355"/>
                    <a:pt x="0" y="36459"/>
                  </a:cubicBezTo>
                  <a:cubicBezTo>
                    <a:pt x="0" y="56561"/>
                    <a:pt x="16355" y="72916"/>
                    <a:pt x="36459" y="72916"/>
                  </a:cubicBezTo>
                  <a:cubicBezTo>
                    <a:pt x="56562" y="72916"/>
                    <a:pt x="72917" y="56563"/>
                    <a:pt x="72917" y="36459"/>
                  </a:cubicBezTo>
                  <a:cubicBezTo>
                    <a:pt x="72917" y="16355"/>
                    <a:pt x="56562" y="0"/>
                    <a:pt x="36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569100" y="596625"/>
              <a:ext cx="1603225" cy="1603250"/>
            </a:xfrm>
            <a:custGeom>
              <a:avLst/>
              <a:gdLst/>
              <a:ahLst/>
              <a:cxnLst/>
              <a:rect l="l" t="t" r="r" b="b"/>
              <a:pathLst>
                <a:path w="64129" h="64130" extrusionOk="0">
                  <a:moveTo>
                    <a:pt x="32065" y="471"/>
                  </a:moveTo>
                  <a:cubicBezTo>
                    <a:pt x="49487" y="471"/>
                    <a:pt x="63660" y="14644"/>
                    <a:pt x="63660" y="32066"/>
                  </a:cubicBezTo>
                  <a:cubicBezTo>
                    <a:pt x="63660" y="49488"/>
                    <a:pt x="49487" y="63661"/>
                    <a:pt x="32065" y="63661"/>
                  </a:cubicBezTo>
                  <a:cubicBezTo>
                    <a:pt x="14644" y="63661"/>
                    <a:pt x="470" y="49488"/>
                    <a:pt x="470" y="32066"/>
                  </a:cubicBezTo>
                  <a:cubicBezTo>
                    <a:pt x="470" y="14644"/>
                    <a:pt x="14644" y="471"/>
                    <a:pt x="32065" y="471"/>
                  </a:cubicBezTo>
                  <a:close/>
                  <a:moveTo>
                    <a:pt x="32065" y="1"/>
                  </a:moveTo>
                  <a:cubicBezTo>
                    <a:pt x="14385" y="1"/>
                    <a:pt x="0" y="14386"/>
                    <a:pt x="0" y="32066"/>
                  </a:cubicBezTo>
                  <a:cubicBezTo>
                    <a:pt x="0" y="49745"/>
                    <a:pt x="14385" y="64130"/>
                    <a:pt x="32065" y="64130"/>
                  </a:cubicBezTo>
                  <a:cubicBezTo>
                    <a:pt x="49746" y="64130"/>
                    <a:pt x="64129" y="49745"/>
                    <a:pt x="64129" y="32066"/>
                  </a:cubicBezTo>
                  <a:cubicBezTo>
                    <a:pt x="64129" y="14386"/>
                    <a:pt x="49746" y="1"/>
                    <a:pt x="32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678975" y="706525"/>
              <a:ext cx="1383500" cy="1383500"/>
            </a:xfrm>
            <a:custGeom>
              <a:avLst/>
              <a:gdLst/>
              <a:ahLst/>
              <a:cxnLst/>
              <a:rect l="l" t="t" r="r" b="b"/>
              <a:pathLst>
                <a:path w="55340" h="55340" extrusionOk="0">
                  <a:moveTo>
                    <a:pt x="27670" y="469"/>
                  </a:moveTo>
                  <a:cubicBezTo>
                    <a:pt x="42669" y="469"/>
                    <a:pt x="54870" y="12672"/>
                    <a:pt x="54870" y="27670"/>
                  </a:cubicBezTo>
                  <a:cubicBezTo>
                    <a:pt x="54870" y="42668"/>
                    <a:pt x="42669" y="54870"/>
                    <a:pt x="27670" y="54870"/>
                  </a:cubicBezTo>
                  <a:cubicBezTo>
                    <a:pt x="12672" y="54870"/>
                    <a:pt x="469" y="42668"/>
                    <a:pt x="469" y="27670"/>
                  </a:cubicBezTo>
                  <a:cubicBezTo>
                    <a:pt x="469" y="12672"/>
                    <a:pt x="12672" y="469"/>
                    <a:pt x="27670" y="469"/>
                  </a:cubicBezTo>
                  <a:close/>
                  <a:moveTo>
                    <a:pt x="27670" y="0"/>
                  </a:moveTo>
                  <a:cubicBezTo>
                    <a:pt x="12413" y="0"/>
                    <a:pt x="0" y="12413"/>
                    <a:pt x="0" y="27670"/>
                  </a:cubicBezTo>
                  <a:cubicBezTo>
                    <a:pt x="0" y="42927"/>
                    <a:pt x="12413" y="55340"/>
                    <a:pt x="27670" y="55340"/>
                  </a:cubicBezTo>
                  <a:cubicBezTo>
                    <a:pt x="42927" y="55340"/>
                    <a:pt x="55340" y="42927"/>
                    <a:pt x="55340" y="27670"/>
                  </a:cubicBezTo>
                  <a:cubicBezTo>
                    <a:pt x="55340" y="12413"/>
                    <a:pt x="42927" y="0"/>
                    <a:pt x="276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788825" y="816375"/>
              <a:ext cx="1163775" cy="1163775"/>
            </a:xfrm>
            <a:custGeom>
              <a:avLst/>
              <a:gdLst/>
              <a:ahLst/>
              <a:cxnLst/>
              <a:rect l="l" t="t" r="r" b="b"/>
              <a:pathLst>
                <a:path w="46551" h="46551" extrusionOk="0">
                  <a:moveTo>
                    <a:pt x="23276" y="470"/>
                  </a:moveTo>
                  <a:cubicBezTo>
                    <a:pt x="35851" y="470"/>
                    <a:pt x="46082" y="10701"/>
                    <a:pt x="46082" y="23276"/>
                  </a:cubicBezTo>
                  <a:cubicBezTo>
                    <a:pt x="46082" y="35851"/>
                    <a:pt x="35851" y="46082"/>
                    <a:pt x="23276" y="46082"/>
                  </a:cubicBezTo>
                  <a:cubicBezTo>
                    <a:pt x="10701" y="46082"/>
                    <a:pt x="470" y="35851"/>
                    <a:pt x="470" y="23276"/>
                  </a:cubicBezTo>
                  <a:cubicBezTo>
                    <a:pt x="470" y="10701"/>
                    <a:pt x="10701" y="470"/>
                    <a:pt x="23276" y="470"/>
                  </a:cubicBezTo>
                  <a:close/>
                  <a:moveTo>
                    <a:pt x="23276" y="0"/>
                  </a:moveTo>
                  <a:cubicBezTo>
                    <a:pt x="10442" y="0"/>
                    <a:pt x="0" y="10442"/>
                    <a:pt x="0" y="23276"/>
                  </a:cubicBezTo>
                  <a:cubicBezTo>
                    <a:pt x="0" y="36110"/>
                    <a:pt x="10442" y="46550"/>
                    <a:pt x="23276" y="46550"/>
                  </a:cubicBezTo>
                  <a:cubicBezTo>
                    <a:pt x="36110" y="46550"/>
                    <a:pt x="46551" y="36110"/>
                    <a:pt x="46551" y="23276"/>
                  </a:cubicBezTo>
                  <a:cubicBezTo>
                    <a:pt x="46551" y="10442"/>
                    <a:pt x="36110" y="0"/>
                    <a:pt x="23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898700" y="926250"/>
              <a:ext cx="944050" cy="944050"/>
            </a:xfrm>
            <a:custGeom>
              <a:avLst/>
              <a:gdLst/>
              <a:ahLst/>
              <a:cxnLst/>
              <a:rect l="l" t="t" r="r" b="b"/>
              <a:pathLst>
                <a:path w="37762" h="37762" extrusionOk="0">
                  <a:moveTo>
                    <a:pt x="18881" y="469"/>
                  </a:moveTo>
                  <a:cubicBezTo>
                    <a:pt x="29033" y="469"/>
                    <a:pt x="37292" y="8728"/>
                    <a:pt x="37292" y="18881"/>
                  </a:cubicBezTo>
                  <a:cubicBezTo>
                    <a:pt x="37292" y="29033"/>
                    <a:pt x="29033" y="37291"/>
                    <a:pt x="18881" y="37291"/>
                  </a:cubicBezTo>
                  <a:cubicBezTo>
                    <a:pt x="8729" y="37291"/>
                    <a:pt x="469" y="29033"/>
                    <a:pt x="469" y="18881"/>
                  </a:cubicBezTo>
                  <a:cubicBezTo>
                    <a:pt x="469" y="8728"/>
                    <a:pt x="8729" y="469"/>
                    <a:pt x="18881" y="469"/>
                  </a:cubicBezTo>
                  <a:close/>
                  <a:moveTo>
                    <a:pt x="18881" y="0"/>
                  </a:moveTo>
                  <a:cubicBezTo>
                    <a:pt x="8471" y="0"/>
                    <a:pt x="1" y="8470"/>
                    <a:pt x="1" y="18881"/>
                  </a:cubicBezTo>
                  <a:cubicBezTo>
                    <a:pt x="1" y="29291"/>
                    <a:pt x="8471" y="37761"/>
                    <a:pt x="18881" y="37761"/>
                  </a:cubicBezTo>
                  <a:cubicBezTo>
                    <a:pt x="29292" y="37761"/>
                    <a:pt x="37762" y="29291"/>
                    <a:pt x="37762" y="18881"/>
                  </a:cubicBezTo>
                  <a:cubicBezTo>
                    <a:pt x="37762" y="8470"/>
                    <a:pt x="29292" y="0"/>
                    <a:pt x="18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1008550" y="1036100"/>
              <a:ext cx="724325" cy="724325"/>
            </a:xfrm>
            <a:custGeom>
              <a:avLst/>
              <a:gdLst/>
              <a:ahLst/>
              <a:cxnLst/>
              <a:rect l="l" t="t" r="r" b="b"/>
              <a:pathLst>
                <a:path w="28973" h="28973" extrusionOk="0">
                  <a:moveTo>
                    <a:pt x="14487" y="470"/>
                  </a:moveTo>
                  <a:cubicBezTo>
                    <a:pt x="22216" y="470"/>
                    <a:pt x="28504" y="6757"/>
                    <a:pt x="28504" y="14487"/>
                  </a:cubicBezTo>
                  <a:cubicBezTo>
                    <a:pt x="28504" y="22215"/>
                    <a:pt x="22216" y="28504"/>
                    <a:pt x="14487" y="28504"/>
                  </a:cubicBezTo>
                  <a:cubicBezTo>
                    <a:pt x="6757" y="28504"/>
                    <a:pt x="471" y="22215"/>
                    <a:pt x="471" y="14487"/>
                  </a:cubicBezTo>
                  <a:cubicBezTo>
                    <a:pt x="471" y="6757"/>
                    <a:pt x="6757" y="470"/>
                    <a:pt x="14487" y="470"/>
                  </a:cubicBezTo>
                  <a:close/>
                  <a:moveTo>
                    <a:pt x="14487" y="0"/>
                  </a:moveTo>
                  <a:cubicBezTo>
                    <a:pt x="6500" y="0"/>
                    <a:pt x="1" y="6500"/>
                    <a:pt x="1" y="14487"/>
                  </a:cubicBezTo>
                  <a:cubicBezTo>
                    <a:pt x="1" y="22474"/>
                    <a:pt x="6500" y="28972"/>
                    <a:pt x="14487" y="28972"/>
                  </a:cubicBezTo>
                  <a:cubicBezTo>
                    <a:pt x="22474" y="28972"/>
                    <a:pt x="28972" y="22474"/>
                    <a:pt x="28972" y="14487"/>
                  </a:cubicBezTo>
                  <a:cubicBezTo>
                    <a:pt x="28972" y="6500"/>
                    <a:pt x="22474" y="0"/>
                    <a:pt x="144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1118425" y="1145975"/>
              <a:ext cx="504600" cy="504600"/>
            </a:xfrm>
            <a:custGeom>
              <a:avLst/>
              <a:gdLst/>
              <a:ahLst/>
              <a:cxnLst/>
              <a:rect l="l" t="t" r="r" b="b"/>
              <a:pathLst>
                <a:path w="20184" h="20184" extrusionOk="0">
                  <a:moveTo>
                    <a:pt x="10092" y="469"/>
                  </a:moveTo>
                  <a:cubicBezTo>
                    <a:pt x="15397" y="469"/>
                    <a:pt x="19714" y="4785"/>
                    <a:pt x="19714" y="10092"/>
                  </a:cubicBezTo>
                  <a:cubicBezTo>
                    <a:pt x="19714" y="15397"/>
                    <a:pt x="15397" y="19713"/>
                    <a:pt x="10092" y="19713"/>
                  </a:cubicBezTo>
                  <a:cubicBezTo>
                    <a:pt x="4786" y="19713"/>
                    <a:pt x="469" y="15397"/>
                    <a:pt x="469" y="10092"/>
                  </a:cubicBezTo>
                  <a:cubicBezTo>
                    <a:pt x="469" y="4785"/>
                    <a:pt x="4786" y="469"/>
                    <a:pt x="10092" y="469"/>
                  </a:cubicBezTo>
                  <a:close/>
                  <a:moveTo>
                    <a:pt x="10092" y="1"/>
                  </a:moveTo>
                  <a:cubicBezTo>
                    <a:pt x="4527" y="1"/>
                    <a:pt x="1" y="4527"/>
                    <a:pt x="1" y="10092"/>
                  </a:cubicBezTo>
                  <a:cubicBezTo>
                    <a:pt x="1" y="15656"/>
                    <a:pt x="4527" y="20183"/>
                    <a:pt x="10092" y="20183"/>
                  </a:cubicBezTo>
                  <a:cubicBezTo>
                    <a:pt x="15656" y="20183"/>
                    <a:pt x="20184" y="15656"/>
                    <a:pt x="20184" y="10092"/>
                  </a:cubicBezTo>
                  <a:cubicBezTo>
                    <a:pt x="20184" y="4527"/>
                    <a:pt x="15656" y="1"/>
                    <a:pt x="100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1228275" y="1255825"/>
              <a:ext cx="284875" cy="284850"/>
            </a:xfrm>
            <a:custGeom>
              <a:avLst/>
              <a:gdLst/>
              <a:ahLst/>
              <a:cxnLst/>
              <a:rect l="l" t="t" r="r" b="b"/>
              <a:pathLst>
                <a:path w="11395" h="11394" extrusionOk="0">
                  <a:moveTo>
                    <a:pt x="5698" y="470"/>
                  </a:moveTo>
                  <a:cubicBezTo>
                    <a:pt x="8580" y="470"/>
                    <a:pt x="10926" y="2815"/>
                    <a:pt x="10926" y="5698"/>
                  </a:cubicBezTo>
                  <a:cubicBezTo>
                    <a:pt x="10926" y="8580"/>
                    <a:pt x="8580" y="10925"/>
                    <a:pt x="5698" y="10925"/>
                  </a:cubicBezTo>
                  <a:cubicBezTo>
                    <a:pt x="2815" y="10925"/>
                    <a:pt x="471" y="8580"/>
                    <a:pt x="471" y="5698"/>
                  </a:cubicBezTo>
                  <a:cubicBezTo>
                    <a:pt x="471" y="2815"/>
                    <a:pt x="2815" y="470"/>
                    <a:pt x="5698" y="470"/>
                  </a:cubicBezTo>
                  <a:close/>
                  <a:moveTo>
                    <a:pt x="5698" y="0"/>
                  </a:moveTo>
                  <a:cubicBezTo>
                    <a:pt x="2556" y="0"/>
                    <a:pt x="1" y="2556"/>
                    <a:pt x="1" y="5698"/>
                  </a:cubicBezTo>
                  <a:cubicBezTo>
                    <a:pt x="1" y="8838"/>
                    <a:pt x="2556" y="11394"/>
                    <a:pt x="5698" y="11394"/>
                  </a:cubicBezTo>
                  <a:cubicBezTo>
                    <a:pt x="8839" y="11394"/>
                    <a:pt x="11394" y="8838"/>
                    <a:pt x="11394" y="5698"/>
                  </a:cubicBezTo>
                  <a:cubicBezTo>
                    <a:pt x="11394" y="2556"/>
                    <a:pt x="8839" y="0"/>
                    <a:pt x="56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7" name="Google Shape;627;p22"/>
          <p:cNvSpPr txBox="1"/>
          <p:nvPr>
            <p:ph type="sldNum" idx="12"/>
          </p:nvPr>
        </p:nvSpPr>
        <p:spPr>
          <a:xfrm>
            <a:off x="720025" y="4604400"/>
            <a:ext cx="415200" cy="2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800" b="1"/>
            </a:lvl1pPr>
            <a:lvl2pPr lvl="1" algn="l" rtl="0">
              <a:buNone/>
              <a:defRPr sz="800" b="1"/>
            </a:lvl2pPr>
            <a:lvl3pPr lvl="2" algn="l" rtl="0">
              <a:buNone/>
              <a:defRPr sz="800" b="1"/>
            </a:lvl3pPr>
            <a:lvl4pPr lvl="3" algn="l" rtl="0">
              <a:buNone/>
              <a:defRPr sz="800" b="1"/>
            </a:lvl4pPr>
            <a:lvl5pPr lvl="4" algn="l" rtl="0">
              <a:buNone/>
              <a:defRPr sz="800" b="1"/>
            </a:lvl5pPr>
            <a:lvl6pPr lvl="5" algn="l" rtl="0">
              <a:buNone/>
              <a:defRPr sz="800" b="1"/>
            </a:lvl6pPr>
            <a:lvl7pPr lvl="6" algn="l" rtl="0">
              <a:buNone/>
              <a:defRPr sz="800" b="1"/>
            </a:lvl7pPr>
            <a:lvl8pPr lvl="7" algn="l" rtl="0">
              <a:buNone/>
              <a:defRPr sz="800" b="1"/>
            </a:lvl8pPr>
            <a:lvl9pPr lvl="8" algn="l" rtl="0">
              <a:buNone/>
              <a:defRPr sz="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628" name="Google Shape;628;p22"/>
          <p:cNvSpPr/>
          <p:nvPr/>
        </p:nvSpPr>
        <p:spPr>
          <a:xfrm>
            <a:off x="721525" y="4872525"/>
            <a:ext cx="252600" cy="2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9" name="Google Shape;629;p22"/>
          <p:cNvSpPr/>
          <p:nvPr/>
        </p:nvSpPr>
        <p:spPr>
          <a:xfrm>
            <a:off x="5578225" y="4822494"/>
            <a:ext cx="19500" cy="320980"/>
          </a:xfrm>
          <a:custGeom>
            <a:avLst/>
            <a:gdLst/>
            <a:ahLst/>
            <a:cxnLst/>
            <a:rect l="l" t="t" r="r" b="b"/>
            <a:pathLst>
              <a:path w="780" h="46705" extrusionOk="0">
                <a:moveTo>
                  <a:pt x="390" y="1"/>
                </a:moveTo>
                <a:cubicBezTo>
                  <a:pt x="176" y="1"/>
                  <a:pt x="1" y="176"/>
                  <a:pt x="1" y="390"/>
                </a:cubicBezTo>
                <a:lnTo>
                  <a:pt x="1" y="46317"/>
                </a:lnTo>
                <a:cubicBezTo>
                  <a:pt x="1" y="46531"/>
                  <a:pt x="176" y="46705"/>
                  <a:pt x="390" y="46705"/>
                </a:cubicBezTo>
                <a:cubicBezTo>
                  <a:pt x="604" y="46705"/>
                  <a:pt x="780" y="46531"/>
                  <a:pt x="780" y="46317"/>
                </a:cubicBezTo>
                <a:lnTo>
                  <a:pt x="780" y="390"/>
                </a:lnTo>
                <a:cubicBezTo>
                  <a:pt x="780" y="176"/>
                  <a:pt x="604" y="1"/>
                  <a:pt x="3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0" name="Google Shape;630;p22"/>
          <p:cNvSpPr/>
          <p:nvPr/>
        </p:nvSpPr>
        <p:spPr>
          <a:xfrm>
            <a:off x="5634475" y="4822494"/>
            <a:ext cx="19450" cy="320980"/>
          </a:xfrm>
          <a:custGeom>
            <a:avLst/>
            <a:gdLst/>
            <a:ahLst/>
            <a:cxnLst/>
            <a:rect l="l" t="t" r="r" b="b"/>
            <a:pathLst>
              <a:path w="778" h="46705" extrusionOk="0">
                <a:moveTo>
                  <a:pt x="390" y="1"/>
                </a:moveTo>
                <a:cubicBezTo>
                  <a:pt x="176" y="1"/>
                  <a:pt x="0" y="176"/>
                  <a:pt x="0" y="390"/>
                </a:cubicBezTo>
                <a:lnTo>
                  <a:pt x="0" y="46317"/>
                </a:lnTo>
                <a:cubicBezTo>
                  <a:pt x="0" y="46531"/>
                  <a:pt x="176" y="46705"/>
                  <a:pt x="390" y="46705"/>
                </a:cubicBezTo>
                <a:cubicBezTo>
                  <a:pt x="602" y="46705"/>
                  <a:pt x="778" y="46531"/>
                  <a:pt x="778" y="46317"/>
                </a:cubicBezTo>
                <a:lnTo>
                  <a:pt x="778" y="390"/>
                </a:lnTo>
                <a:cubicBezTo>
                  <a:pt x="778" y="176"/>
                  <a:pt x="602" y="1"/>
                  <a:pt x="3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1" name="Google Shape;631;p22"/>
          <p:cNvSpPr/>
          <p:nvPr/>
        </p:nvSpPr>
        <p:spPr>
          <a:xfrm>
            <a:off x="5690675" y="4822494"/>
            <a:ext cx="19500" cy="320980"/>
          </a:xfrm>
          <a:custGeom>
            <a:avLst/>
            <a:gdLst/>
            <a:ahLst/>
            <a:cxnLst/>
            <a:rect l="l" t="t" r="r" b="b"/>
            <a:pathLst>
              <a:path w="780" h="46705" extrusionOk="0">
                <a:moveTo>
                  <a:pt x="390" y="1"/>
                </a:moveTo>
                <a:cubicBezTo>
                  <a:pt x="175" y="1"/>
                  <a:pt x="0" y="176"/>
                  <a:pt x="0" y="390"/>
                </a:cubicBezTo>
                <a:lnTo>
                  <a:pt x="0" y="46317"/>
                </a:lnTo>
                <a:cubicBezTo>
                  <a:pt x="0" y="46531"/>
                  <a:pt x="175" y="46705"/>
                  <a:pt x="390" y="46705"/>
                </a:cubicBezTo>
                <a:cubicBezTo>
                  <a:pt x="604" y="46705"/>
                  <a:pt x="779" y="46531"/>
                  <a:pt x="779" y="46317"/>
                </a:cubicBezTo>
                <a:lnTo>
                  <a:pt x="779" y="390"/>
                </a:lnTo>
                <a:cubicBezTo>
                  <a:pt x="779" y="176"/>
                  <a:pt x="604" y="1"/>
                  <a:pt x="3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2" name="Google Shape;632;p22"/>
          <p:cNvSpPr/>
          <p:nvPr/>
        </p:nvSpPr>
        <p:spPr>
          <a:xfrm>
            <a:off x="5746900" y="4822494"/>
            <a:ext cx="19475" cy="320980"/>
          </a:xfrm>
          <a:custGeom>
            <a:avLst/>
            <a:gdLst/>
            <a:ahLst/>
            <a:cxnLst/>
            <a:rect l="l" t="t" r="r" b="b"/>
            <a:pathLst>
              <a:path w="779" h="46705" extrusionOk="0">
                <a:moveTo>
                  <a:pt x="390" y="1"/>
                </a:moveTo>
                <a:cubicBezTo>
                  <a:pt x="176" y="1"/>
                  <a:pt x="1" y="176"/>
                  <a:pt x="1" y="390"/>
                </a:cubicBezTo>
                <a:lnTo>
                  <a:pt x="1" y="46317"/>
                </a:lnTo>
                <a:cubicBezTo>
                  <a:pt x="1" y="46531"/>
                  <a:pt x="176" y="46705"/>
                  <a:pt x="390" y="46705"/>
                </a:cubicBezTo>
                <a:cubicBezTo>
                  <a:pt x="604" y="46705"/>
                  <a:pt x="778" y="46531"/>
                  <a:pt x="778" y="46317"/>
                </a:cubicBezTo>
                <a:lnTo>
                  <a:pt x="778" y="390"/>
                </a:lnTo>
                <a:cubicBezTo>
                  <a:pt x="778" y="176"/>
                  <a:pt x="603" y="1"/>
                  <a:pt x="3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3" name="Google Shape;633;p22"/>
          <p:cNvSpPr/>
          <p:nvPr/>
        </p:nvSpPr>
        <p:spPr>
          <a:xfrm>
            <a:off x="5803100" y="4822494"/>
            <a:ext cx="19500" cy="320980"/>
          </a:xfrm>
          <a:custGeom>
            <a:avLst/>
            <a:gdLst/>
            <a:ahLst/>
            <a:cxnLst/>
            <a:rect l="l" t="t" r="r" b="b"/>
            <a:pathLst>
              <a:path w="780" h="46705" extrusionOk="0">
                <a:moveTo>
                  <a:pt x="390" y="1"/>
                </a:moveTo>
                <a:cubicBezTo>
                  <a:pt x="176" y="1"/>
                  <a:pt x="0" y="176"/>
                  <a:pt x="0" y="390"/>
                </a:cubicBezTo>
                <a:lnTo>
                  <a:pt x="0" y="46317"/>
                </a:lnTo>
                <a:cubicBezTo>
                  <a:pt x="0" y="46531"/>
                  <a:pt x="176" y="46705"/>
                  <a:pt x="390" y="46705"/>
                </a:cubicBezTo>
                <a:cubicBezTo>
                  <a:pt x="604" y="46705"/>
                  <a:pt x="780" y="46531"/>
                  <a:pt x="780" y="46317"/>
                </a:cubicBezTo>
                <a:lnTo>
                  <a:pt x="780" y="390"/>
                </a:lnTo>
                <a:cubicBezTo>
                  <a:pt x="780" y="176"/>
                  <a:pt x="604" y="1"/>
                  <a:pt x="3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4" name="Google Shape;634;p22"/>
          <p:cNvSpPr/>
          <p:nvPr/>
        </p:nvSpPr>
        <p:spPr>
          <a:xfrm>
            <a:off x="5859325" y="4822494"/>
            <a:ext cx="19475" cy="320980"/>
          </a:xfrm>
          <a:custGeom>
            <a:avLst/>
            <a:gdLst/>
            <a:ahLst/>
            <a:cxnLst/>
            <a:rect l="l" t="t" r="r" b="b"/>
            <a:pathLst>
              <a:path w="779" h="46705" extrusionOk="0">
                <a:moveTo>
                  <a:pt x="390" y="1"/>
                </a:moveTo>
                <a:cubicBezTo>
                  <a:pt x="176" y="1"/>
                  <a:pt x="1" y="176"/>
                  <a:pt x="1" y="390"/>
                </a:cubicBezTo>
                <a:lnTo>
                  <a:pt x="1" y="46317"/>
                </a:lnTo>
                <a:cubicBezTo>
                  <a:pt x="1" y="46531"/>
                  <a:pt x="176" y="46705"/>
                  <a:pt x="390" y="46705"/>
                </a:cubicBezTo>
                <a:cubicBezTo>
                  <a:pt x="605" y="46705"/>
                  <a:pt x="778" y="46531"/>
                  <a:pt x="778" y="46317"/>
                </a:cubicBezTo>
                <a:lnTo>
                  <a:pt x="778" y="390"/>
                </a:lnTo>
                <a:cubicBezTo>
                  <a:pt x="778" y="176"/>
                  <a:pt x="603" y="1"/>
                  <a:pt x="3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5" name="Google Shape;635;p22"/>
          <p:cNvSpPr/>
          <p:nvPr/>
        </p:nvSpPr>
        <p:spPr>
          <a:xfrm>
            <a:off x="5915525" y="4822494"/>
            <a:ext cx="19500" cy="320980"/>
          </a:xfrm>
          <a:custGeom>
            <a:avLst/>
            <a:gdLst/>
            <a:ahLst/>
            <a:cxnLst/>
            <a:rect l="l" t="t" r="r" b="b"/>
            <a:pathLst>
              <a:path w="780" h="46705" extrusionOk="0">
                <a:moveTo>
                  <a:pt x="390" y="1"/>
                </a:moveTo>
                <a:cubicBezTo>
                  <a:pt x="176" y="1"/>
                  <a:pt x="1" y="176"/>
                  <a:pt x="1" y="390"/>
                </a:cubicBezTo>
                <a:lnTo>
                  <a:pt x="1" y="46317"/>
                </a:lnTo>
                <a:cubicBezTo>
                  <a:pt x="1" y="46531"/>
                  <a:pt x="176" y="46705"/>
                  <a:pt x="390" y="46705"/>
                </a:cubicBezTo>
                <a:cubicBezTo>
                  <a:pt x="605" y="46705"/>
                  <a:pt x="780" y="46531"/>
                  <a:pt x="780" y="46317"/>
                </a:cubicBezTo>
                <a:lnTo>
                  <a:pt x="780" y="390"/>
                </a:lnTo>
                <a:cubicBezTo>
                  <a:pt x="780" y="176"/>
                  <a:pt x="605" y="1"/>
                  <a:pt x="3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3"/>
          <p:cNvSpPr/>
          <p:nvPr/>
        </p:nvSpPr>
        <p:spPr>
          <a:xfrm>
            <a:off x="5362125" y="-237325"/>
            <a:ext cx="3858300" cy="545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8" name="Google Shape;638;p23"/>
          <p:cNvSpPr txBox="1"/>
          <p:nvPr>
            <p:ph type="sldNum" idx="12"/>
          </p:nvPr>
        </p:nvSpPr>
        <p:spPr>
          <a:xfrm>
            <a:off x="720025" y="4604400"/>
            <a:ext cx="415200" cy="2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800" b="1"/>
            </a:lvl1pPr>
            <a:lvl2pPr lvl="1" algn="l" rtl="0">
              <a:buNone/>
              <a:defRPr sz="800" b="1"/>
            </a:lvl2pPr>
            <a:lvl3pPr lvl="2" algn="l" rtl="0">
              <a:buNone/>
              <a:defRPr sz="800" b="1"/>
            </a:lvl3pPr>
            <a:lvl4pPr lvl="3" algn="l" rtl="0">
              <a:buNone/>
              <a:defRPr sz="800" b="1"/>
            </a:lvl4pPr>
            <a:lvl5pPr lvl="4" algn="l" rtl="0">
              <a:buNone/>
              <a:defRPr sz="800" b="1"/>
            </a:lvl5pPr>
            <a:lvl6pPr lvl="5" algn="l" rtl="0">
              <a:buNone/>
              <a:defRPr sz="800" b="1"/>
            </a:lvl6pPr>
            <a:lvl7pPr lvl="6" algn="l" rtl="0">
              <a:buNone/>
              <a:defRPr sz="800" b="1"/>
            </a:lvl7pPr>
            <a:lvl8pPr lvl="7" algn="l" rtl="0">
              <a:buNone/>
              <a:defRPr sz="800" b="1"/>
            </a:lvl8pPr>
            <a:lvl9pPr lvl="8" algn="l" rtl="0">
              <a:buNone/>
              <a:defRPr sz="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639" name="Google Shape;639;p23"/>
          <p:cNvSpPr/>
          <p:nvPr/>
        </p:nvSpPr>
        <p:spPr>
          <a:xfrm>
            <a:off x="721525" y="4872525"/>
            <a:ext cx="252600" cy="2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0" name="Google Shape;640;p23"/>
          <p:cNvSpPr/>
          <p:nvPr/>
        </p:nvSpPr>
        <p:spPr>
          <a:xfrm rot="899960">
            <a:off x="264180" y="1080297"/>
            <a:ext cx="402538" cy="464786"/>
          </a:xfrm>
          <a:custGeom>
            <a:avLst/>
            <a:gdLst/>
            <a:ahLst/>
            <a:cxnLst/>
            <a:rect l="l" t="t" r="r" b="b"/>
            <a:pathLst>
              <a:path w="16102" h="18592" extrusionOk="0">
                <a:moveTo>
                  <a:pt x="909" y="1573"/>
                </a:moveTo>
                <a:lnTo>
                  <a:pt x="14286" y="9295"/>
                </a:lnTo>
                <a:lnTo>
                  <a:pt x="909" y="17018"/>
                </a:lnTo>
                <a:lnTo>
                  <a:pt x="909" y="1573"/>
                </a:lnTo>
                <a:close/>
                <a:moveTo>
                  <a:pt x="0" y="0"/>
                </a:moveTo>
                <a:lnTo>
                  <a:pt x="0" y="18592"/>
                </a:lnTo>
                <a:lnTo>
                  <a:pt x="16101" y="92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1" name="Google Shape;641;p23"/>
          <p:cNvSpPr/>
          <p:nvPr/>
        </p:nvSpPr>
        <p:spPr>
          <a:xfrm>
            <a:off x="-433750" y="540000"/>
            <a:ext cx="1024700" cy="689200"/>
          </a:xfrm>
          <a:custGeom>
            <a:avLst/>
            <a:gdLst/>
            <a:ahLst/>
            <a:cxnLst/>
            <a:rect l="l" t="t" r="r" b="b"/>
            <a:pathLst>
              <a:path w="40988" h="27568" extrusionOk="0">
                <a:moveTo>
                  <a:pt x="1" y="1"/>
                </a:moveTo>
                <a:lnTo>
                  <a:pt x="1" y="780"/>
                </a:lnTo>
                <a:lnTo>
                  <a:pt x="255" y="780"/>
                </a:lnTo>
                <a:lnTo>
                  <a:pt x="255" y="1"/>
                </a:lnTo>
                <a:close/>
                <a:moveTo>
                  <a:pt x="3368" y="1"/>
                </a:moveTo>
                <a:lnTo>
                  <a:pt x="3368" y="780"/>
                </a:lnTo>
                <a:lnTo>
                  <a:pt x="6481" y="780"/>
                </a:lnTo>
                <a:lnTo>
                  <a:pt x="6481" y="1"/>
                </a:lnTo>
                <a:close/>
                <a:moveTo>
                  <a:pt x="9596" y="1"/>
                </a:moveTo>
                <a:lnTo>
                  <a:pt x="9596" y="780"/>
                </a:lnTo>
                <a:lnTo>
                  <a:pt x="12709" y="780"/>
                </a:lnTo>
                <a:lnTo>
                  <a:pt x="12709" y="1"/>
                </a:lnTo>
                <a:close/>
                <a:moveTo>
                  <a:pt x="15823" y="1"/>
                </a:moveTo>
                <a:lnTo>
                  <a:pt x="15823" y="780"/>
                </a:lnTo>
                <a:lnTo>
                  <a:pt x="18936" y="780"/>
                </a:lnTo>
                <a:lnTo>
                  <a:pt x="18936" y="1"/>
                </a:lnTo>
                <a:close/>
                <a:moveTo>
                  <a:pt x="22050" y="1"/>
                </a:moveTo>
                <a:lnTo>
                  <a:pt x="22050" y="780"/>
                </a:lnTo>
                <a:lnTo>
                  <a:pt x="25164" y="780"/>
                </a:lnTo>
                <a:lnTo>
                  <a:pt x="25164" y="1"/>
                </a:lnTo>
                <a:close/>
                <a:moveTo>
                  <a:pt x="28277" y="1"/>
                </a:moveTo>
                <a:lnTo>
                  <a:pt x="28277" y="780"/>
                </a:lnTo>
                <a:lnTo>
                  <a:pt x="31390" y="780"/>
                </a:lnTo>
                <a:lnTo>
                  <a:pt x="31390" y="1"/>
                </a:lnTo>
                <a:close/>
                <a:moveTo>
                  <a:pt x="34505" y="1"/>
                </a:moveTo>
                <a:lnTo>
                  <a:pt x="34505" y="780"/>
                </a:lnTo>
                <a:lnTo>
                  <a:pt x="37618" y="780"/>
                </a:lnTo>
                <a:lnTo>
                  <a:pt x="37618" y="1"/>
                </a:lnTo>
                <a:close/>
                <a:moveTo>
                  <a:pt x="40208" y="525"/>
                </a:moveTo>
                <a:lnTo>
                  <a:pt x="40208" y="3639"/>
                </a:lnTo>
                <a:lnTo>
                  <a:pt x="40987" y="3639"/>
                </a:lnTo>
                <a:lnTo>
                  <a:pt x="40987" y="525"/>
                </a:lnTo>
                <a:close/>
                <a:moveTo>
                  <a:pt x="40208" y="6752"/>
                </a:moveTo>
                <a:lnTo>
                  <a:pt x="40208" y="9867"/>
                </a:lnTo>
                <a:lnTo>
                  <a:pt x="40987" y="9867"/>
                </a:lnTo>
                <a:lnTo>
                  <a:pt x="40987" y="6752"/>
                </a:lnTo>
                <a:close/>
                <a:moveTo>
                  <a:pt x="40208" y="12980"/>
                </a:moveTo>
                <a:lnTo>
                  <a:pt x="40208" y="16093"/>
                </a:lnTo>
                <a:lnTo>
                  <a:pt x="40987" y="16093"/>
                </a:lnTo>
                <a:lnTo>
                  <a:pt x="40987" y="12980"/>
                </a:lnTo>
                <a:close/>
                <a:moveTo>
                  <a:pt x="40208" y="19206"/>
                </a:moveTo>
                <a:lnTo>
                  <a:pt x="40208" y="22321"/>
                </a:lnTo>
                <a:lnTo>
                  <a:pt x="40987" y="22321"/>
                </a:lnTo>
                <a:lnTo>
                  <a:pt x="40987" y="19206"/>
                </a:lnTo>
                <a:close/>
                <a:moveTo>
                  <a:pt x="1865" y="26788"/>
                </a:moveTo>
                <a:lnTo>
                  <a:pt x="1865" y="27567"/>
                </a:lnTo>
                <a:lnTo>
                  <a:pt x="4978" y="27567"/>
                </a:lnTo>
                <a:lnTo>
                  <a:pt x="4978" y="26788"/>
                </a:lnTo>
                <a:close/>
                <a:moveTo>
                  <a:pt x="8091" y="26788"/>
                </a:moveTo>
                <a:lnTo>
                  <a:pt x="8091" y="27567"/>
                </a:lnTo>
                <a:lnTo>
                  <a:pt x="11206" y="27567"/>
                </a:lnTo>
                <a:lnTo>
                  <a:pt x="11206" y="26788"/>
                </a:lnTo>
                <a:close/>
                <a:moveTo>
                  <a:pt x="14319" y="26788"/>
                </a:moveTo>
                <a:lnTo>
                  <a:pt x="14319" y="27567"/>
                </a:lnTo>
                <a:lnTo>
                  <a:pt x="17432" y="27567"/>
                </a:lnTo>
                <a:lnTo>
                  <a:pt x="17432" y="26788"/>
                </a:lnTo>
                <a:close/>
                <a:moveTo>
                  <a:pt x="20546" y="26788"/>
                </a:moveTo>
                <a:lnTo>
                  <a:pt x="20546" y="27567"/>
                </a:lnTo>
                <a:lnTo>
                  <a:pt x="23660" y="27567"/>
                </a:lnTo>
                <a:lnTo>
                  <a:pt x="23660" y="26788"/>
                </a:lnTo>
                <a:close/>
                <a:moveTo>
                  <a:pt x="26773" y="26788"/>
                </a:moveTo>
                <a:lnTo>
                  <a:pt x="26773" y="27567"/>
                </a:lnTo>
                <a:lnTo>
                  <a:pt x="29887" y="27567"/>
                </a:lnTo>
                <a:lnTo>
                  <a:pt x="29887" y="26788"/>
                </a:lnTo>
                <a:close/>
                <a:moveTo>
                  <a:pt x="33000" y="26788"/>
                </a:moveTo>
                <a:lnTo>
                  <a:pt x="33000" y="27567"/>
                </a:lnTo>
                <a:lnTo>
                  <a:pt x="36115" y="27567"/>
                </a:lnTo>
                <a:lnTo>
                  <a:pt x="36115" y="26788"/>
                </a:lnTo>
                <a:close/>
                <a:moveTo>
                  <a:pt x="40208" y="25434"/>
                </a:moveTo>
                <a:lnTo>
                  <a:pt x="40208" y="26788"/>
                </a:lnTo>
                <a:lnTo>
                  <a:pt x="39228" y="26788"/>
                </a:lnTo>
                <a:lnTo>
                  <a:pt x="39228" y="27567"/>
                </a:lnTo>
                <a:lnTo>
                  <a:pt x="40987" y="27567"/>
                </a:lnTo>
                <a:lnTo>
                  <a:pt x="40987" y="25434"/>
                </a:lnTo>
                <a:close/>
              </a:path>
            </a:pathLst>
          </a:custGeom>
          <a:solidFill>
            <a:srgbClr val="A7A8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42" name="Google Shape;642;p23"/>
          <p:cNvGrpSpPr/>
          <p:nvPr/>
        </p:nvGrpSpPr>
        <p:grpSpPr>
          <a:xfrm rot="10800000">
            <a:off x="5098250" y="4822500"/>
            <a:ext cx="539975" cy="158950"/>
            <a:chOff x="4104900" y="2848300"/>
            <a:chExt cx="539975" cy="158950"/>
          </a:xfrm>
        </p:grpSpPr>
        <p:sp>
          <p:nvSpPr>
            <p:cNvPr id="643" name="Google Shape;643;p23"/>
            <p:cNvSpPr/>
            <p:nvPr/>
          </p:nvSpPr>
          <p:spPr>
            <a:xfrm>
              <a:off x="4508675" y="2848300"/>
              <a:ext cx="136200" cy="158950"/>
            </a:xfrm>
            <a:custGeom>
              <a:avLst/>
              <a:gdLst/>
              <a:ahLst/>
              <a:cxnLst/>
              <a:rect l="l" t="t" r="r" b="b"/>
              <a:pathLst>
                <a:path w="5448" h="6358" extrusionOk="0">
                  <a:moveTo>
                    <a:pt x="3246" y="0"/>
                  </a:moveTo>
                  <a:lnTo>
                    <a:pt x="0" y="3246"/>
                  </a:lnTo>
                  <a:lnTo>
                    <a:pt x="3112" y="6358"/>
                  </a:lnTo>
                  <a:lnTo>
                    <a:pt x="5314" y="6358"/>
                  </a:lnTo>
                  <a:lnTo>
                    <a:pt x="2202" y="3246"/>
                  </a:lnTo>
                  <a:lnTo>
                    <a:pt x="54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4374075" y="2848300"/>
              <a:ext cx="136200" cy="158950"/>
            </a:xfrm>
            <a:custGeom>
              <a:avLst/>
              <a:gdLst/>
              <a:ahLst/>
              <a:cxnLst/>
              <a:rect l="l" t="t" r="r" b="b"/>
              <a:pathLst>
                <a:path w="5448" h="6358" extrusionOk="0">
                  <a:moveTo>
                    <a:pt x="3245" y="0"/>
                  </a:moveTo>
                  <a:lnTo>
                    <a:pt x="0" y="3246"/>
                  </a:lnTo>
                  <a:lnTo>
                    <a:pt x="3112" y="6358"/>
                  </a:lnTo>
                  <a:lnTo>
                    <a:pt x="5314" y="6358"/>
                  </a:lnTo>
                  <a:lnTo>
                    <a:pt x="2202" y="3246"/>
                  </a:lnTo>
                  <a:lnTo>
                    <a:pt x="54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4239500" y="2848300"/>
              <a:ext cx="136175" cy="158950"/>
            </a:xfrm>
            <a:custGeom>
              <a:avLst/>
              <a:gdLst/>
              <a:ahLst/>
              <a:cxnLst/>
              <a:rect l="l" t="t" r="r" b="b"/>
              <a:pathLst>
                <a:path w="5447" h="6358" extrusionOk="0">
                  <a:moveTo>
                    <a:pt x="3244" y="0"/>
                  </a:moveTo>
                  <a:lnTo>
                    <a:pt x="0" y="3246"/>
                  </a:lnTo>
                  <a:lnTo>
                    <a:pt x="3111" y="6358"/>
                  </a:lnTo>
                  <a:lnTo>
                    <a:pt x="5313" y="6358"/>
                  </a:lnTo>
                  <a:lnTo>
                    <a:pt x="2201" y="3246"/>
                  </a:lnTo>
                  <a:lnTo>
                    <a:pt x="54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4104900" y="2848300"/>
              <a:ext cx="136175" cy="158950"/>
            </a:xfrm>
            <a:custGeom>
              <a:avLst/>
              <a:gdLst/>
              <a:ahLst/>
              <a:cxnLst/>
              <a:rect l="l" t="t" r="r" b="b"/>
              <a:pathLst>
                <a:path w="5447" h="6358" extrusionOk="0">
                  <a:moveTo>
                    <a:pt x="3246" y="0"/>
                  </a:moveTo>
                  <a:lnTo>
                    <a:pt x="0" y="3246"/>
                  </a:lnTo>
                  <a:lnTo>
                    <a:pt x="3112" y="6358"/>
                  </a:lnTo>
                  <a:lnTo>
                    <a:pt x="5312" y="6358"/>
                  </a:lnTo>
                  <a:lnTo>
                    <a:pt x="2201" y="3246"/>
                  </a:lnTo>
                  <a:lnTo>
                    <a:pt x="54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47" name="Google Shape;647;p23"/>
          <p:cNvSpPr/>
          <p:nvPr/>
        </p:nvSpPr>
        <p:spPr>
          <a:xfrm>
            <a:off x="8687251" y="253001"/>
            <a:ext cx="539953" cy="539953"/>
          </a:xfrm>
          <a:custGeom>
            <a:avLst/>
            <a:gdLst/>
            <a:ahLst/>
            <a:cxnLst/>
            <a:rect l="l" t="t" r="r" b="b"/>
            <a:pathLst>
              <a:path w="29770" h="29770" extrusionOk="0">
                <a:moveTo>
                  <a:pt x="14885" y="0"/>
                </a:moveTo>
                <a:cubicBezTo>
                  <a:pt x="10938" y="0"/>
                  <a:pt x="7151" y="1568"/>
                  <a:pt x="4360" y="4360"/>
                </a:cubicBezTo>
                <a:cubicBezTo>
                  <a:pt x="1568" y="7151"/>
                  <a:pt x="0" y="10938"/>
                  <a:pt x="0" y="14885"/>
                </a:cubicBezTo>
                <a:cubicBezTo>
                  <a:pt x="0" y="18833"/>
                  <a:pt x="1568" y="22619"/>
                  <a:pt x="4360" y="25410"/>
                </a:cubicBezTo>
                <a:cubicBezTo>
                  <a:pt x="7151" y="28202"/>
                  <a:pt x="10938" y="29770"/>
                  <a:pt x="14885" y="29770"/>
                </a:cubicBezTo>
                <a:cubicBezTo>
                  <a:pt x="18833" y="29770"/>
                  <a:pt x="22619" y="28202"/>
                  <a:pt x="25411" y="25410"/>
                </a:cubicBezTo>
                <a:cubicBezTo>
                  <a:pt x="28202" y="22619"/>
                  <a:pt x="29770" y="18833"/>
                  <a:pt x="29770" y="14885"/>
                </a:cubicBezTo>
                <a:cubicBezTo>
                  <a:pt x="29770" y="10938"/>
                  <a:pt x="28202" y="7151"/>
                  <a:pt x="25411" y="4360"/>
                </a:cubicBezTo>
                <a:cubicBezTo>
                  <a:pt x="22619" y="1568"/>
                  <a:pt x="18833" y="0"/>
                  <a:pt x="148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8" name="Google Shape;648;p23"/>
          <p:cNvSpPr/>
          <p:nvPr/>
        </p:nvSpPr>
        <p:spPr>
          <a:xfrm>
            <a:off x="9095828" y="744178"/>
            <a:ext cx="251687" cy="251687"/>
          </a:xfrm>
          <a:custGeom>
            <a:avLst/>
            <a:gdLst/>
            <a:ahLst/>
            <a:cxnLst/>
            <a:rect l="l" t="t" r="r" b="b"/>
            <a:pathLst>
              <a:path w="12018" h="12018" extrusionOk="0">
                <a:moveTo>
                  <a:pt x="6008" y="0"/>
                </a:moveTo>
                <a:cubicBezTo>
                  <a:pt x="4414" y="0"/>
                  <a:pt x="2887" y="632"/>
                  <a:pt x="1760" y="1759"/>
                </a:cubicBezTo>
                <a:cubicBezTo>
                  <a:pt x="633" y="2886"/>
                  <a:pt x="0" y="4414"/>
                  <a:pt x="0" y="6008"/>
                </a:cubicBezTo>
                <a:cubicBezTo>
                  <a:pt x="0" y="7602"/>
                  <a:pt x="633" y="9130"/>
                  <a:pt x="1760" y="10257"/>
                </a:cubicBezTo>
                <a:cubicBezTo>
                  <a:pt x="2887" y="11384"/>
                  <a:pt x="4414" y="12017"/>
                  <a:pt x="6008" y="12017"/>
                </a:cubicBezTo>
                <a:cubicBezTo>
                  <a:pt x="7602" y="12017"/>
                  <a:pt x="9130" y="11384"/>
                  <a:pt x="10257" y="10257"/>
                </a:cubicBezTo>
                <a:cubicBezTo>
                  <a:pt x="11384" y="9130"/>
                  <a:pt x="12018" y="7602"/>
                  <a:pt x="12018" y="6008"/>
                </a:cubicBezTo>
                <a:cubicBezTo>
                  <a:pt x="12018" y="4414"/>
                  <a:pt x="11384" y="2886"/>
                  <a:pt x="10257" y="1759"/>
                </a:cubicBezTo>
                <a:cubicBezTo>
                  <a:pt x="9130" y="632"/>
                  <a:pt x="7602" y="0"/>
                  <a:pt x="600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/>
          <p:cNvSpPr>
            <a:spLocks noGrp="1"/>
          </p:cNvSpPr>
          <p:nvPr>
            <p:ph type="pic" sz="quarter" idx="10"/>
          </p:nvPr>
        </p:nvSpPr>
        <p:spPr>
          <a:xfrm>
            <a:off x="4393238" y="0"/>
            <a:ext cx="4750763" cy="5143500"/>
          </a:xfrm>
          <a:custGeom>
            <a:avLst/>
            <a:gdLst>
              <a:gd name="connsiteX0" fmla="*/ 0 w 6334351"/>
              <a:gd name="connsiteY0" fmla="*/ 0 h 6858000"/>
              <a:gd name="connsiteX1" fmla="*/ 6334351 w 6334351"/>
              <a:gd name="connsiteY1" fmla="*/ 0 h 6858000"/>
              <a:gd name="connsiteX2" fmla="*/ 6334351 w 6334351"/>
              <a:gd name="connsiteY2" fmla="*/ 6858000 h 6858000"/>
              <a:gd name="connsiteX3" fmla="*/ 0 w 633435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34351" h="6858000">
                <a:moveTo>
                  <a:pt x="0" y="0"/>
                </a:moveTo>
                <a:lnTo>
                  <a:pt x="6334351" y="0"/>
                </a:lnTo>
                <a:lnTo>
                  <a:pt x="633435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>
            <p:ph type="title"/>
          </p:nvPr>
        </p:nvSpPr>
        <p:spPr>
          <a:xfrm>
            <a:off x="713232" y="541282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6" name="Google Shape;96;p4"/>
          <p:cNvSpPr txBox="1"/>
          <p:nvPr>
            <p:ph type="body" idx="1"/>
          </p:nvPr>
        </p:nvSpPr>
        <p:spPr>
          <a:xfrm>
            <a:off x="720000" y="1152475"/>
            <a:ext cx="7704000" cy="4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7" name="Google Shape;97;p4"/>
          <p:cNvSpPr txBox="1"/>
          <p:nvPr>
            <p:ph type="sldNum" idx="12"/>
          </p:nvPr>
        </p:nvSpPr>
        <p:spPr>
          <a:xfrm>
            <a:off x="8171525" y="4604400"/>
            <a:ext cx="458400" cy="2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800" b="1"/>
            </a:lvl1pPr>
            <a:lvl2pPr lvl="1" algn="l" rtl="0">
              <a:buNone/>
              <a:defRPr sz="800" b="1"/>
            </a:lvl2pPr>
            <a:lvl3pPr lvl="2" algn="l" rtl="0">
              <a:buNone/>
              <a:defRPr sz="800" b="1"/>
            </a:lvl3pPr>
            <a:lvl4pPr lvl="3" algn="l" rtl="0">
              <a:buNone/>
              <a:defRPr sz="800" b="1"/>
            </a:lvl4pPr>
            <a:lvl5pPr lvl="4" algn="l" rtl="0">
              <a:buNone/>
              <a:defRPr sz="800" b="1"/>
            </a:lvl5pPr>
            <a:lvl6pPr lvl="5" algn="l" rtl="0">
              <a:buNone/>
              <a:defRPr sz="800" b="1"/>
            </a:lvl6pPr>
            <a:lvl7pPr lvl="6" algn="l" rtl="0">
              <a:buNone/>
              <a:defRPr sz="800" b="1"/>
            </a:lvl7pPr>
            <a:lvl8pPr lvl="7" algn="l" rtl="0">
              <a:buNone/>
              <a:defRPr sz="800" b="1"/>
            </a:lvl8pPr>
            <a:lvl9pPr lvl="8" algn="l" rtl="0">
              <a:buNone/>
              <a:defRPr sz="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98" name="Google Shape;98;p4"/>
          <p:cNvSpPr/>
          <p:nvPr/>
        </p:nvSpPr>
        <p:spPr>
          <a:xfrm>
            <a:off x="8169900" y="4872525"/>
            <a:ext cx="252600" cy="2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4"/>
          <p:cNvSpPr/>
          <p:nvPr/>
        </p:nvSpPr>
        <p:spPr>
          <a:xfrm>
            <a:off x="8887875" y="1573250"/>
            <a:ext cx="845400" cy="827075"/>
          </a:xfrm>
          <a:custGeom>
            <a:avLst/>
            <a:gdLst/>
            <a:ahLst/>
            <a:cxnLst/>
            <a:rect l="l" t="t" r="r" b="b"/>
            <a:pathLst>
              <a:path w="33816" h="33083" extrusionOk="0">
                <a:moveTo>
                  <a:pt x="1" y="1"/>
                </a:moveTo>
                <a:lnTo>
                  <a:pt x="33081" y="33082"/>
                </a:lnTo>
                <a:lnTo>
                  <a:pt x="33815" y="33082"/>
                </a:lnTo>
                <a:lnTo>
                  <a:pt x="7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" name="Google Shape;100;p4"/>
          <p:cNvSpPr/>
          <p:nvPr/>
        </p:nvSpPr>
        <p:spPr>
          <a:xfrm>
            <a:off x="8995175" y="1573250"/>
            <a:ext cx="845400" cy="827075"/>
          </a:xfrm>
          <a:custGeom>
            <a:avLst/>
            <a:gdLst/>
            <a:ahLst/>
            <a:cxnLst/>
            <a:rect l="l" t="t" r="r" b="b"/>
            <a:pathLst>
              <a:path w="33816" h="33083" extrusionOk="0">
                <a:moveTo>
                  <a:pt x="1" y="1"/>
                </a:moveTo>
                <a:lnTo>
                  <a:pt x="33081" y="33082"/>
                </a:lnTo>
                <a:lnTo>
                  <a:pt x="33815" y="33082"/>
                </a:lnTo>
                <a:lnTo>
                  <a:pt x="7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p4"/>
          <p:cNvSpPr/>
          <p:nvPr/>
        </p:nvSpPr>
        <p:spPr>
          <a:xfrm>
            <a:off x="9102475" y="1573250"/>
            <a:ext cx="845375" cy="827075"/>
          </a:xfrm>
          <a:custGeom>
            <a:avLst/>
            <a:gdLst/>
            <a:ahLst/>
            <a:cxnLst/>
            <a:rect l="l" t="t" r="r" b="b"/>
            <a:pathLst>
              <a:path w="33815" h="33083" extrusionOk="0">
                <a:moveTo>
                  <a:pt x="1" y="1"/>
                </a:moveTo>
                <a:lnTo>
                  <a:pt x="33080" y="33082"/>
                </a:lnTo>
                <a:lnTo>
                  <a:pt x="33815" y="33082"/>
                </a:lnTo>
                <a:lnTo>
                  <a:pt x="7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4"/>
          <p:cNvSpPr/>
          <p:nvPr/>
        </p:nvSpPr>
        <p:spPr>
          <a:xfrm>
            <a:off x="9209775" y="1573250"/>
            <a:ext cx="845375" cy="827075"/>
          </a:xfrm>
          <a:custGeom>
            <a:avLst/>
            <a:gdLst/>
            <a:ahLst/>
            <a:cxnLst/>
            <a:rect l="l" t="t" r="r" b="b"/>
            <a:pathLst>
              <a:path w="33815" h="33083" extrusionOk="0">
                <a:moveTo>
                  <a:pt x="0" y="1"/>
                </a:moveTo>
                <a:lnTo>
                  <a:pt x="33080" y="33082"/>
                </a:lnTo>
                <a:lnTo>
                  <a:pt x="33815" y="33082"/>
                </a:lnTo>
                <a:lnTo>
                  <a:pt x="7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4"/>
          <p:cNvSpPr/>
          <p:nvPr/>
        </p:nvSpPr>
        <p:spPr>
          <a:xfrm>
            <a:off x="8709000" y="1352625"/>
            <a:ext cx="1024650" cy="689200"/>
          </a:xfrm>
          <a:custGeom>
            <a:avLst/>
            <a:gdLst/>
            <a:ahLst/>
            <a:cxnLst/>
            <a:rect l="l" t="t" r="r" b="b"/>
            <a:pathLst>
              <a:path w="40986" h="27568" extrusionOk="0">
                <a:moveTo>
                  <a:pt x="4873" y="1"/>
                </a:moveTo>
                <a:lnTo>
                  <a:pt x="4873" y="780"/>
                </a:lnTo>
                <a:lnTo>
                  <a:pt x="7987" y="780"/>
                </a:lnTo>
                <a:lnTo>
                  <a:pt x="7987" y="1"/>
                </a:lnTo>
                <a:close/>
                <a:moveTo>
                  <a:pt x="11100" y="1"/>
                </a:moveTo>
                <a:lnTo>
                  <a:pt x="11100" y="780"/>
                </a:lnTo>
                <a:lnTo>
                  <a:pt x="14213" y="780"/>
                </a:lnTo>
                <a:lnTo>
                  <a:pt x="14213" y="1"/>
                </a:lnTo>
                <a:close/>
                <a:moveTo>
                  <a:pt x="17328" y="1"/>
                </a:moveTo>
                <a:lnTo>
                  <a:pt x="17328" y="780"/>
                </a:lnTo>
                <a:lnTo>
                  <a:pt x="20441" y="780"/>
                </a:lnTo>
                <a:lnTo>
                  <a:pt x="20441" y="1"/>
                </a:lnTo>
                <a:close/>
                <a:moveTo>
                  <a:pt x="23554" y="1"/>
                </a:moveTo>
                <a:lnTo>
                  <a:pt x="23554" y="780"/>
                </a:lnTo>
                <a:lnTo>
                  <a:pt x="26667" y="780"/>
                </a:lnTo>
                <a:lnTo>
                  <a:pt x="26667" y="1"/>
                </a:lnTo>
                <a:close/>
                <a:moveTo>
                  <a:pt x="29782" y="1"/>
                </a:moveTo>
                <a:lnTo>
                  <a:pt x="29782" y="780"/>
                </a:lnTo>
                <a:lnTo>
                  <a:pt x="32895" y="780"/>
                </a:lnTo>
                <a:lnTo>
                  <a:pt x="32895" y="1"/>
                </a:lnTo>
                <a:close/>
                <a:moveTo>
                  <a:pt x="36009" y="1"/>
                </a:moveTo>
                <a:lnTo>
                  <a:pt x="36009" y="780"/>
                </a:lnTo>
                <a:lnTo>
                  <a:pt x="39123" y="780"/>
                </a:lnTo>
                <a:lnTo>
                  <a:pt x="39123" y="1"/>
                </a:lnTo>
                <a:close/>
                <a:moveTo>
                  <a:pt x="1" y="1"/>
                </a:moveTo>
                <a:lnTo>
                  <a:pt x="1" y="2134"/>
                </a:lnTo>
                <a:lnTo>
                  <a:pt x="779" y="2134"/>
                </a:lnTo>
                <a:lnTo>
                  <a:pt x="779" y="780"/>
                </a:lnTo>
                <a:lnTo>
                  <a:pt x="1759" y="780"/>
                </a:lnTo>
                <a:lnTo>
                  <a:pt x="1759" y="1"/>
                </a:lnTo>
                <a:close/>
                <a:moveTo>
                  <a:pt x="1" y="5248"/>
                </a:moveTo>
                <a:lnTo>
                  <a:pt x="1" y="8362"/>
                </a:lnTo>
                <a:lnTo>
                  <a:pt x="779" y="8362"/>
                </a:lnTo>
                <a:lnTo>
                  <a:pt x="779" y="5248"/>
                </a:lnTo>
                <a:close/>
                <a:moveTo>
                  <a:pt x="1" y="11475"/>
                </a:moveTo>
                <a:lnTo>
                  <a:pt x="1" y="14590"/>
                </a:lnTo>
                <a:lnTo>
                  <a:pt x="779" y="14590"/>
                </a:lnTo>
                <a:lnTo>
                  <a:pt x="779" y="11475"/>
                </a:lnTo>
                <a:close/>
                <a:moveTo>
                  <a:pt x="1" y="17703"/>
                </a:moveTo>
                <a:lnTo>
                  <a:pt x="1" y="20816"/>
                </a:lnTo>
                <a:lnTo>
                  <a:pt x="779" y="20816"/>
                </a:lnTo>
                <a:lnTo>
                  <a:pt x="779" y="17703"/>
                </a:lnTo>
                <a:close/>
                <a:moveTo>
                  <a:pt x="1" y="23929"/>
                </a:moveTo>
                <a:lnTo>
                  <a:pt x="1" y="27044"/>
                </a:lnTo>
                <a:lnTo>
                  <a:pt x="779" y="27044"/>
                </a:lnTo>
                <a:lnTo>
                  <a:pt x="779" y="23929"/>
                </a:lnTo>
                <a:close/>
                <a:moveTo>
                  <a:pt x="3369" y="26788"/>
                </a:moveTo>
                <a:lnTo>
                  <a:pt x="3369" y="27567"/>
                </a:lnTo>
                <a:lnTo>
                  <a:pt x="6483" y="27567"/>
                </a:lnTo>
                <a:lnTo>
                  <a:pt x="6483" y="26788"/>
                </a:lnTo>
                <a:close/>
                <a:moveTo>
                  <a:pt x="9596" y="26788"/>
                </a:moveTo>
                <a:lnTo>
                  <a:pt x="9596" y="27567"/>
                </a:lnTo>
                <a:lnTo>
                  <a:pt x="12710" y="27567"/>
                </a:lnTo>
                <a:lnTo>
                  <a:pt x="12710" y="26788"/>
                </a:lnTo>
                <a:close/>
                <a:moveTo>
                  <a:pt x="15823" y="26788"/>
                </a:moveTo>
                <a:lnTo>
                  <a:pt x="15823" y="27567"/>
                </a:lnTo>
                <a:lnTo>
                  <a:pt x="18938" y="27567"/>
                </a:lnTo>
                <a:lnTo>
                  <a:pt x="18938" y="26788"/>
                </a:lnTo>
                <a:close/>
                <a:moveTo>
                  <a:pt x="22051" y="26788"/>
                </a:moveTo>
                <a:lnTo>
                  <a:pt x="22051" y="27567"/>
                </a:lnTo>
                <a:lnTo>
                  <a:pt x="25164" y="27567"/>
                </a:lnTo>
                <a:lnTo>
                  <a:pt x="25164" y="26788"/>
                </a:lnTo>
                <a:close/>
                <a:moveTo>
                  <a:pt x="28277" y="26788"/>
                </a:moveTo>
                <a:lnTo>
                  <a:pt x="28277" y="27567"/>
                </a:lnTo>
                <a:lnTo>
                  <a:pt x="31392" y="27567"/>
                </a:lnTo>
                <a:lnTo>
                  <a:pt x="31392" y="26788"/>
                </a:lnTo>
                <a:close/>
                <a:moveTo>
                  <a:pt x="34505" y="26788"/>
                </a:moveTo>
                <a:lnTo>
                  <a:pt x="34505" y="27567"/>
                </a:lnTo>
                <a:lnTo>
                  <a:pt x="37618" y="27567"/>
                </a:lnTo>
                <a:lnTo>
                  <a:pt x="37618" y="26788"/>
                </a:lnTo>
                <a:close/>
                <a:moveTo>
                  <a:pt x="40733" y="26788"/>
                </a:moveTo>
                <a:lnTo>
                  <a:pt x="40733" y="27567"/>
                </a:lnTo>
                <a:lnTo>
                  <a:pt x="40986" y="27567"/>
                </a:lnTo>
                <a:lnTo>
                  <a:pt x="40986" y="267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p4"/>
          <p:cNvSpPr/>
          <p:nvPr/>
        </p:nvSpPr>
        <p:spPr>
          <a:xfrm>
            <a:off x="0" y="0"/>
            <a:ext cx="469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aseline="-25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title"/>
          </p:nvPr>
        </p:nvSpPr>
        <p:spPr>
          <a:xfrm>
            <a:off x="3403800" y="522116"/>
            <a:ext cx="5020200" cy="85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7" name="Google Shape;107;p5"/>
          <p:cNvSpPr txBox="1"/>
          <p:nvPr>
            <p:ph type="subTitle" idx="1"/>
          </p:nvPr>
        </p:nvSpPr>
        <p:spPr>
          <a:xfrm>
            <a:off x="3403800" y="2208953"/>
            <a:ext cx="2336400" cy="13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"/>
          <p:cNvSpPr txBox="1"/>
          <p:nvPr>
            <p:ph type="subTitle" idx="2"/>
          </p:nvPr>
        </p:nvSpPr>
        <p:spPr>
          <a:xfrm>
            <a:off x="3403800" y="1870580"/>
            <a:ext cx="2336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09" name="Google Shape;109;p5"/>
          <p:cNvSpPr txBox="1"/>
          <p:nvPr>
            <p:ph type="subTitle" idx="3"/>
          </p:nvPr>
        </p:nvSpPr>
        <p:spPr>
          <a:xfrm>
            <a:off x="6087600" y="2208953"/>
            <a:ext cx="2336400" cy="13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"/>
          <p:cNvSpPr txBox="1"/>
          <p:nvPr>
            <p:ph type="subTitle" idx="4"/>
          </p:nvPr>
        </p:nvSpPr>
        <p:spPr>
          <a:xfrm>
            <a:off x="6087600" y="1870580"/>
            <a:ext cx="2336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11" name="Google Shape;111;p5"/>
          <p:cNvSpPr txBox="1"/>
          <p:nvPr>
            <p:ph type="sldNum" idx="12"/>
          </p:nvPr>
        </p:nvSpPr>
        <p:spPr>
          <a:xfrm>
            <a:off x="8168400" y="4604400"/>
            <a:ext cx="255600" cy="2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800" b="1"/>
            </a:lvl1pPr>
            <a:lvl2pPr lvl="1" algn="l" rtl="0">
              <a:buNone/>
              <a:defRPr sz="800" b="1"/>
            </a:lvl2pPr>
            <a:lvl3pPr lvl="2" algn="l" rtl="0">
              <a:buNone/>
              <a:defRPr sz="800" b="1"/>
            </a:lvl3pPr>
            <a:lvl4pPr lvl="3" algn="l" rtl="0">
              <a:buNone/>
              <a:defRPr sz="800" b="1"/>
            </a:lvl4pPr>
            <a:lvl5pPr lvl="4" algn="l" rtl="0">
              <a:buNone/>
              <a:defRPr sz="800" b="1"/>
            </a:lvl5pPr>
            <a:lvl6pPr lvl="5" algn="l" rtl="0">
              <a:buNone/>
              <a:defRPr sz="800" b="1"/>
            </a:lvl6pPr>
            <a:lvl7pPr lvl="6" algn="l" rtl="0">
              <a:buNone/>
              <a:defRPr sz="800" b="1"/>
            </a:lvl7pPr>
            <a:lvl8pPr lvl="7" algn="l" rtl="0">
              <a:buNone/>
              <a:defRPr sz="800" b="1"/>
            </a:lvl8pPr>
            <a:lvl9pPr lvl="8" algn="l" rtl="0">
              <a:buNone/>
              <a:defRPr sz="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112" name="Google Shape;112;p5"/>
          <p:cNvSpPr/>
          <p:nvPr/>
        </p:nvSpPr>
        <p:spPr>
          <a:xfrm>
            <a:off x="8169900" y="4872525"/>
            <a:ext cx="252600" cy="2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" name="Google Shape;113;p5"/>
          <p:cNvSpPr/>
          <p:nvPr>
            <p:ph type="pic" idx="5"/>
          </p:nvPr>
        </p:nvSpPr>
        <p:spPr>
          <a:xfrm>
            <a:off x="721525" y="0"/>
            <a:ext cx="23364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5"/>
          <p:cNvSpPr/>
          <p:nvPr/>
        </p:nvSpPr>
        <p:spPr>
          <a:xfrm>
            <a:off x="8493503" y="-3591"/>
            <a:ext cx="658470" cy="658415"/>
          </a:xfrm>
          <a:custGeom>
            <a:avLst/>
            <a:gdLst/>
            <a:ahLst/>
            <a:cxnLst/>
            <a:rect l="l" t="t" r="r" b="b"/>
            <a:pathLst>
              <a:path w="12000" h="11999" extrusionOk="0">
                <a:moveTo>
                  <a:pt x="1" y="0"/>
                </a:moveTo>
                <a:lnTo>
                  <a:pt x="1" y="11999"/>
                </a:lnTo>
                <a:lnTo>
                  <a:pt x="12000" y="11999"/>
                </a:lnTo>
                <a:lnTo>
                  <a:pt x="120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5"/>
          <p:cNvSpPr/>
          <p:nvPr/>
        </p:nvSpPr>
        <p:spPr>
          <a:xfrm>
            <a:off x="8188684" y="261446"/>
            <a:ext cx="698198" cy="698307"/>
          </a:xfrm>
          <a:custGeom>
            <a:avLst/>
            <a:gdLst/>
            <a:ahLst/>
            <a:cxnLst/>
            <a:rect l="l" t="t" r="r" b="b"/>
            <a:pathLst>
              <a:path w="12724" h="12726" extrusionOk="0">
                <a:moveTo>
                  <a:pt x="11999" y="727"/>
                </a:moveTo>
                <a:lnTo>
                  <a:pt x="11999" y="12000"/>
                </a:lnTo>
                <a:lnTo>
                  <a:pt x="725" y="12000"/>
                </a:lnTo>
                <a:lnTo>
                  <a:pt x="725" y="727"/>
                </a:lnTo>
                <a:close/>
                <a:moveTo>
                  <a:pt x="1" y="1"/>
                </a:moveTo>
                <a:lnTo>
                  <a:pt x="1" y="12725"/>
                </a:lnTo>
                <a:lnTo>
                  <a:pt x="12724" y="12725"/>
                </a:lnTo>
                <a:lnTo>
                  <a:pt x="127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713232" y="541508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8" name="Google Shape;118;p6"/>
          <p:cNvSpPr txBox="1"/>
          <p:nvPr>
            <p:ph type="sldNum" idx="12"/>
          </p:nvPr>
        </p:nvSpPr>
        <p:spPr>
          <a:xfrm>
            <a:off x="720025" y="4604400"/>
            <a:ext cx="476400" cy="2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800" b="1"/>
            </a:lvl1pPr>
            <a:lvl2pPr lvl="1" algn="l" rtl="0">
              <a:buNone/>
              <a:defRPr sz="800" b="1"/>
            </a:lvl2pPr>
            <a:lvl3pPr lvl="2" algn="l" rtl="0">
              <a:buNone/>
              <a:defRPr sz="800" b="1"/>
            </a:lvl3pPr>
            <a:lvl4pPr lvl="3" algn="l" rtl="0">
              <a:buNone/>
              <a:defRPr sz="800" b="1"/>
            </a:lvl4pPr>
            <a:lvl5pPr lvl="4" algn="l" rtl="0">
              <a:buNone/>
              <a:defRPr sz="800" b="1"/>
            </a:lvl5pPr>
            <a:lvl6pPr lvl="5" algn="l" rtl="0">
              <a:buNone/>
              <a:defRPr sz="800" b="1"/>
            </a:lvl6pPr>
            <a:lvl7pPr lvl="6" algn="l" rtl="0">
              <a:buNone/>
              <a:defRPr sz="800" b="1"/>
            </a:lvl7pPr>
            <a:lvl8pPr lvl="7" algn="l" rtl="0">
              <a:buNone/>
              <a:defRPr sz="800" b="1"/>
            </a:lvl8pPr>
            <a:lvl9pPr lvl="8" algn="l" rtl="0">
              <a:buNone/>
              <a:defRPr sz="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119" name="Google Shape;119;p6"/>
          <p:cNvSpPr/>
          <p:nvPr/>
        </p:nvSpPr>
        <p:spPr>
          <a:xfrm>
            <a:off x="721525" y="4872525"/>
            <a:ext cx="252600" cy="2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p6"/>
          <p:cNvSpPr/>
          <p:nvPr/>
        </p:nvSpPr>
        <p:spPr>
          <a:xfrm rot="5400000">
            <a:off x="8710225" y="4569725"/>
            <a:ext cx="281050" cy="324550"/>
          </a:xfrm>
          <a:custGeom>
            <a:avLst/>
            <a:gdLst/>
            <a:ahLst/>
            <a:cxnLst/>
            <a:rect l="l" t="t" r="r" b="b"/>
            <a:pathLst>
              <a:path w="11242" h="12982" extrusionOk="0">
                <a:moveTo>
                  <a:pt x="635" y="1099"/>
                </a:moveTo>
                <a:lnTo>
                  <a:pt x="9973" y="6492"/>
                </a:lnTo>
                <a:lnTo>
                  <a:pt x="635" y="11883"/>
                </a:lnTo>
                <a:lnTo>
                  <a:pt x="635" y="1099"/>
                </a:lnTo>
                <a:close/>
                <a:moveTo>
                  <a:pt x="1" y="1"/>
                </a:moveTo>
                <a:lnTo>
                  <a:pt x="1" y="12981"/>
                </a:lnTo>
                <a:lnTo>
                  <a:pt x="11242" y="649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1" name="Google Shape;121;p6"/>
          <p:cNvGrpSpPr/>
          <p:nvPr/>
        </p:nvGrpSpPr>
        <p:grpSpPr>
          <a:xfrm>
            <a:off x="8781050" y="3439625"/>
            <a:ext cx="158950" cy="1079950"/>
            <a:chOff x="8781050" y="3439625"/>
            <a:chExt cx="158950" cy="1079950"/>
          </a:xfrm>
        </p:grpSpPr>
        <p:sp>
          <p:nvSpPr>
            <p:cNvPr id="122" name="Google Shape;122;p6"/>
            <p:cNvSpPr/>
            <p:nvPr/>
          </p:nvSpPr>
          <p:spPr>
            <a:xfrm rot="5400000">
              <a:off x="8792413" y="4371988"/>
              <a:ext cx="136225" cy="158950"/>
            </a:xfrm>
            <a:custGeom>
              <a:avLst/>
              <a:gdLst/>
              <a:ahLst/>
              <a:cxnLst/>
              <a:rect l="l" t="t" r="r" b="b"/>
              <a:pathLst>
                <a:path w="5449" h="6358" extrusionOk="0">
                  <a:moveTo>
                    <a:pt x="3246" y="0"/>
                  </a:moveTo>
                  <a:lnTo>
                    <a:pt x="1" y="3246"/>
                  </a:lnTo>
                  <a:lnTo>
                    <a:pt x="3113" y="6358"/>
                  </a:lnTo>
                  <a:lnTo>
                    <a:pt x="5315" y="6358"/>
                  </a:lnTo>
                  <a:lnTo>
                    <a:pt x="2203" y="3246"/>
                  </a:lnTo>
                  <a:lnTo>
                    <a:pt x="54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6"/>
            <p:cNvSpPr/>
            <p:nvPr/>
          </p:nvSpPr>
          <p:spPr>
            <a:xfrm rot="5400000">
              <a:off x="8792425" y="4237375"/>
              <a:ext cx="136200" cy="158950"/>
            </a:xfrm>
            <a:custGeom>
              <a:avLst/>
              <a:gdLst/>
              <a:ahLst/>
              <a:cxnLst/>
              <a:rect l="l" t="t" r="r" b="b"/>
              <a:pathLst>
                <a:path w="5448" h="6358" extrusionOk="0">
                  <a:moveTo>
                    <a:pt x="3246" y="0"/>
                  </a:moveTo>
                  <a:lnTo>
                    <a:pt x="1" y="3246"/>
                  </a:lnTo>
                  <a:lnTo>
                    <a:pt x="3112" y="6358"/>
                  </a:lnTo>
                  <a:lnTo>
                    <a:pt x="5314" y="6358"/>
                  </a:lnTo>
                  <a:lnTo>
                    <a:pt x="2203" y="3246"/>
                  </a:lnTo>
                  <a:lnTo>
                    <a:pt x="54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6"/>
            <p:cNvSpPr/>
            <p:nvPr/>
          </p:nvSpPr>
          <p:spPr>
            <a:xfrm rot="5400000">
              <a:off x="8792438" y="4102788"/>
              <a:ext cx="136175" cy="158950"/>
            </a:xfrm>
            <a:custGeom>
              <a:avLst/>
              <a:gdLst/>
              <a:ahLst/>
              <a:cxnLst/>
              <a:rect l="l" t="t" r="r" b="b"/>
              <a:pathLst>
                <a:path w="5447" h="6358" extrusionOk="0">
                  <a:moveTo>
                    <a:pt x="3245" y="0"/>
                  </a:moveTo>
                  <a:lnTo>
                    <a:pt x="1" y="3246"/>
                  </a:lnTo>
                  <a:lnTo>
                    <a:pt x="3111" y="6358"/>
                  </a:lnTo>
                  <a:lnTo>
                    <a:pt x="5313" y="6358"/>
                  </a:lnTo>
                  <a:lnTo>
                    <a:pt x="2201" y="3246"/>
                  </a:lnTo>
                  <a:lnTo>
                    <a:pt x="54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6"/>
            <p:cNvSpPr/>
            <p:nvPr/>
          </p:nvSpPr>
          <p:spPr>
            <a:xfrm rot="5400000">
              <a:off x="8792438" y="3968188"/>
              <a:ext cx="136175" cy="158950"/>
            </a:xfrm>
            <a:custGeom>
              <a:avLst/>
              <a:gdLst/>
              <a:ahLst/>
              <a:cxnLst/>
              <a:rect l="l" t="t" r="r" b="b"/>
              <a:pathLst>
                <a:path w="5447" h="6358" extrusionOk="0">
                  <a:moveTo>
                    <a:pt x="3246" y="0"/>
                  </a:moveTo>
                  <a:lnTo>
                    <a:pt x="1" y="3246"/>
                  </a:lnTo>
                  <a:lnTo>
                    <a:pt x="3112" y="6358"/>
                  </a:lnTo>
                  <a:lnTo>
                    <a:pt x="5313" y="6358"/>
                  </a:lnTo>
                  <a:lnTo>
                    <a:pt x="2201" y="3246"/>
                  </a:lnTo>
                  <a:lnTo>
                    <a:pt x="54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6"/>
            <p:cNvSpPr/>
            <p:nvPr/>
          </p:nvSpPr>
          <p:spPr>
            <a:xfrm rot="5400000">
              <a:off x="8792425" y="3832025"/>
              <a:ext cx="136200" cy="158950"/>
            </a:xfrm>
            <a:custGeom>
              <a:avLst/>
              <a:gdLst/>
              <a:ahLst/>
              <a:cxnLst/>
              <a:rect l="l" t="t" r="r" b="b"/>
              <a:pathLst>
                <a:path w="5448" h="6358" extrusionOk="0">
                  <a:moveTo>
                    <a:pt x="3246" y="0"/>
                  </a:moveTo>
                  <a:lnTo>
                    <a:pt x="0" y="3246"/>
                  </a:lnTo>
                  <a:lnTo>
                    <a:pt x="3112" y="6358"/>
                  </a:lnTo>
                  <a:lnTo>
                    <a:pt x="5314" y="6358"/>
                  </a:lnTo>
                  <a:lnTo>
                    <a:pt x="2202" y="3246"/>
                  </a:lnTo>
                  <a:lnTo>
                    <a:pt x="54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6"/>
            <p:cNvSpPr/>
            <p:nvPr/>
          </p:nvSpPr>
          <p:spPr>
            <a:xfrm rot="5400000">
              <a:off x="8792425" y="3697425"/>
              <a:ext cx="136200" cy="158950"/>
            </a:xfrm>
            <a:custGeom>
              <a:avLst/>
              <a:gdLst/>
              <a:ahLst/>
              <a:cxnLst/>
              <a:rect l="l" t="t" r="r" b="b"/>
              <a:pathLst>
                <a:path w="5448" h="6358" extrusionOk="0">
                  <a:moveTo>
                    <a:pt x="3245" y="0"/>
                  </a:moveTo>
                  <a:lnTo>
                    <a:pt x="0" y="3246"/>
                  </a:lnTo>
                  <a:lnTo>
                    <a:pt x="3112" y="6358"/>
                  </a:lnTo>
                  <a:lnTo>
                    <a:pt x="5314" y="6358"/>
                  </a:lnTo>
                  <a:lnTo>
                    <a:pt x="2202" y="3246"/>
                  </a:lnTo>
                  <a:lnTo>
                    <a:pt x="54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6"/>
            <p:cNvSpPr/>
            <p:nvPr/>
          </p:nvSpPr>
          <p:spPr>
            <a:xfrm rot="5400000">
              <a:off x="8792438" y="3562838"/>
              <a:ext cx="136175" cy="158950"/>
            </a:xfrm>
            <a:custGeom>
              <a:avLst/>
              <a:gdLst/>
              <a:ahLst/>
              <a:cxnLst/>
              <a:rect l="l" t="t" r="r" b="b"/>
              <a:pathLst>
                <a:path w="5447" h="6358" extrusionOk="0">
                  <a:moveTo>
                    <a:pt x="3244" y="0"/>
                  </a:moveTo>
                  <a:lnTo>
                    <a:pt x="0" y="3246"/>
                  </a:lnTo>
                  <a:lnTo>
                    <a:pt x="3111" y="6358"/>
                  </a:lnTo>
                  <a:lnTo>
                    <a:pt x="5313" y="6358"/>
                  </a:lnTo>
                  <a:lnTo>
                    <a:pt x="2201" y="3246"/>
                  </a:lnTo>
                  <a:lnTo>
                    <a:pt x="54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6"/>
            <p:cNvSpPr/>
            <p:nvPr/>
          </p:nvSpPr>
          <p:spPr>
            <a:xfrm rot="5400000">
              <a:off x="8792438" y="3428238"/>
              <a:ext cx="136175" cy="158950"/>
            </a:xfrm>
            <a:custGeom>
              <a:avLst/>
              <a:gdLst/>
              <a:ahLst/>
              <a:cxnLst/>
              <a:rect l="l" t="t" r="r" b="b"/>
              <a:pathLst>
                <a:path w="5447" h="6358" extrusionOk="0">
                  <a:moveTo>
                    <a:pt x="3246" y="0"/>
                  </a:moveTo>
                  <a:lnTo>
                    <a:pt x="0" y="3246"/>
                  </a:lnTo>
                  <a:lnTo>
                    <a:pt x="3112" y="6358"/>
                  </a:lnTo>
                  <a:lnTo>
                    <a:pt x="5312" y="6358"/>
                  </a:lnTo>
                  <a:lnTo>
                    <a:pt x="2201" y="3246"/>
                  </a:lnTo>
                  <a:lnTo>
                    <a:pt x="54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0" name="Google Shape;130;p6"/>
          <p:cNvSpPr/>
          <p:nvPr/>
        </p:nvSpPr>
        <p:spPr>
          <a:xfrm>
            <a:off x="199475" y="981174"/>
            <a:ext cx="476273" cy="18175"/>
          </a:xfrm>
          <a:custGeom>
            <a:avLst/>
            <a:gdLst/>
            <a:ahLst/>
            <a:cxnLst/>
            <a:rect l="l" t="t" r="r" b="b"/>
            <a:pathLst>
              <a:path w="22065" h="727" extrusionOk="0">
                <a:moveTo>
                  <a:pt x="363" y="1"/>
                </a:moveTo>
                <a:cubicBezTo>
                  <a:pt x="163" y="1"/>
                  <a:pt x="1" y="163"/>
                  <a:pt x="1" y="364"/>
                </a:cubicBezTo>
                <a:cubicBezTo>
                  <a:pt x="1" y="564"/>
                  <a:pt x="163" y="727"/>
                  <a:pt x="363" y="727"/>
                </a:cubicBezTo>
                <a:lnTo>
                  <a:pt x="21703" y="727"/>
                </a:lnTo>
                <a:cubicBezTo>
                  <a:pt x="21902" y="727"/>
                  <a:pt x="22065" y="564"/>
                  <a:pt x="22065" y="364"/>
                </a:cubicBezTo>
                <a:cubicBezTo>
                  <a:pt x="22065" y="163"/>
                  <a:pt x="21902" y="1"/>
                  <a:pt x="217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6"/>
          <p:cNvSpPr/>
          <p:nvPr/>
        </p:nvSpPr>
        <p:spPr>
          <a:xfrm>
            <a:off x="199475" y="919299"/>
            <a:ext cx="476273" cy="18150"/>
          </a:xfrm>
          <a:custGeom>
            <a:avLst/>
            <a:gdLst/>
            <a:ahLst/>
            <a:cxnLst/>
            <a:rect l="l" t="t" r="r" b="b"/>
            <a:pathLst>
              <a:path w="22065" h="726" extrusionOk="0">
                <a:moveTo>
                  <a:pt x="363" y="1"/>
                </a:moveTo>
                <a:cubicBezTo>
                  <a:pt x="163" y="1"/>
                  <a:pt x="1" y="162"/>
                  <a:pt x="1" y="363"/>
                </a:cubicBezTo>
                <a:cubicBezTo>
                  <a:pt x="1" y="563"/>
                  <a:pt x="163" y="725"/>
                  <a:pt x="363" y="725"/>
                </a:cubicBezTo>
                <a:lnTo>
                  <a:pt x="21703" y="725"/>
                </a:lnTo>
                <a:cubicBezTo>
                  <a:pt x="21902" y="725"/>
                  <a:pt x="22065" y="563"/>
                  <a:pt x="22065" y="363"/>
                </a:cubicBezTo>
                <a:cubicBezTo>
                  <a:pt x="22065" y="162"/>
                  <a:pt x="21902" y="1"/>
                  <a:pt x="217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" name="Google Shape;132;p6"/>
          <p:cNvSpPr/>
          <p:nvPr/>
        </p:nvSpPr>
        <p:spPr>
          <a:xfrm>
            <a:off x="199475" y="857399"/>
            <a:ext cx="476273" cy="18125"/>
          </a:xfrm>
          <a:custGeom>
            <a:avLst/>
            <a:gdLst/>
            <a:ahLst/>
            <a:cxnLst/>
            <a:rect l="l" t="t" r="r" b="b"/>
            <a:pathLst>
              <a:path w="22065" h="725" extrusionOk="0">
                <a:moveTo>
                  <a:pt x="363" y="0"/>
                </a:moveTo>
                <a:cubicBezTo>
                  <a:pt x="163" y="0"/>
                  <a:pt x="1" y="163"/>
                  <a:pt x="1" y="362"/>
                </a:cubicBezTo>
                <a:cubicBezTo>
                  <a:pt x="1" y="562"/>
                  <a:pt x="163" y="725"/>
                  <a:pt x="363" y="725"/>
                </a:cubicBezTo>
                <a:lnTo>
                  <a:pt x="21703" y="725"/>
                </a:lnTo>
                <a:cubicBezTo>
                  <a:pt x="21902" y="725"/>
                  <a:pt x="22065" y="562"/>
                  <a:pt x="22065" y="362"/>
                </a:cubicBezTo>
                <a:cubicBezTo>
                  <a:pt x="22065" y="163"/>
                  <a:pt x="21902" y="0"/>
                  <a:pt x="2170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" name="Google Shape;133;p6"/>
          <p:cNvSpPr/>
          <p:nvPr/>
        </p:nvSpPr>
        <p:spPr>
          <a:xfrm>
            <a:off x="199475" y="795474"/>
            <a:ext cx="476273" cy="18150"/>
          </a:xfrm>
          <a:custGeom>
            <a:avLst/>
            <a:gdLst/>
            <a:ahLst/>
            <a:cxnLst/>
            <a:rect l="l" t="t" r="r" b="b"/>
            <a:pathLst>
              <a:path w="22065" h="726" extrusionOk="0">
                <a:moveTo>
                  <a:pt x="363" y="1"/>
                </a:moveTo>
                <a:cubicBezTo>
                  <a:pt x="163" y="1"/>
                  <a:pt x="1" y="163"/>
                  <a:pt x="1" y="363"/>
                </a:cubicBezTo>
                <a:cubicBezTo>
                  <a:pt x="1" y="563"/>
                  <a:pt x="163" y="725"/>
                  <a:pt x="363" y="725"/>
                </a:cubicBezTo>
                <a:lnTo>
                  <a:pt x="21703" y="725"/>
                </a:lnTo>
                <a:cubicBezTo>
                  <a:pt x="21902" y="725"/>
                  <a:pt x="22065" y="563"/>
                  <a:pt x="22065" y="363"/>
                </a:cubicBezTo>
                <a:cubicBezTo>
                  <a:pt x="22065" y="163"/>
                  <a:pt x="21902" y="1"/>
                  <a:pt x="217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" name="Google Shape;134;p6"/>
          <p:cNvSpPr/>
          <p:nvPr/>
        </p:nvSpPr>
        <p:spPr>
          <a:xfrm>
            <a:off x="199475" y="733574"/>
            <a:ext cx="476273" cy="18125"/>
          </a:xfrm>
          <a:custGeom>
            <a:avLst/>
            <a:gdLst/>
            <a:ahLst/>
            <a:cxnLst/>
            <a:rect l="l" t="t" r="r" b="b"/>
            <a:pathLst>
              <a:path w="22065" h="725" extrusionOk="0">
                <a:moveTo>
                  <a:pt x="363" y="0"/>
                </a:moveTo>
                <a:cubicBezTo>
                  <a:pt x="163" y="0"/>
                  <a:pt x="1" y="163"/>
                  <a:pt x="1" y="362"/>
                </a:cubicBezTo>
                <a:cubicBezTo>
                  <a:pt x="1" y="562"/>
                  <a:pt x="163" y="725"/>
                  <a:pt x="363" y="725"/>
                </a:cubicBezTo>
                <a:lnTo>
                  <a:pt x="21703" y="725"/>
                </a:lnTo>
                <a:cubicBezTo>
                  <a:pt x="21902" y="725"/>
                  <a:pt x="22065" y="562"/>
                  <a:pt x="22065" y="362"/>
                </a:cubicBezTo>
                <a:cubicBezTo>
                  <a:pt x="22065" y="163"/>
                  <a:pt x="21902" y="0"/>
                  <a:pt x="2170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6"/>
          <p:cNvSpPr/>
          <p:nvPr/>
        </p:nvSpPr>
        <p:spPr>
          <a:xfrm>
            <a:off x="199475" y="671649"/>
            <a:ext cx="476273" cy="18150"/>
          </a:xfrm>
          <a:custGeom>
            <a:avLst/>
            <a:gdLst/>
            <a:ahLst/>
            <a:cxnLst/>
            <a:rect l="l" t="t" r="r" b="b"/>
            <a:pathLst>
              <a:path w="22065" h="726" extrusionOk="0">
                <a:moveTo>
                  <a:pt x="363" y="1"/>
                </a:moveTo>
                <a:cubicBezTo>
                  <a:pt x="163" y="1"/>
                  <a:pt x="1" y="163"/>
                  <a:pt x="1" y="363"/>
                </a:cubicBezTo>
                <a:cubicBezTo>
                  <a:pt x="1" y="563"/>
                  <a:pt x="163" y="725"/>
                  <a:pt x="363" y="725"/>
                </a:cubicBezTo>
                <a:lnTo>
                  <a:pt x="21703" y="725"/>
                </a:lnTo>
                <a:cubicBezTo>
                  <a:pt x="21902" y="725"/>
                  <a:pt x="22065" y="564"/>
                  <a:pt x="22065" y="363"/>
                </a:cubicBezTo>
                <a:cubicBezTo>
                  <a:pt x="22065" y="163"/>
                  <a:pt x="21902" y="1"/>
                  <a:pt x="217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" name="Google Shape;136;p6"/>
          <p:cNvSpPr/>
          <p:nvPr/>
        </p:nvSpPr>
        <p:spPr>
          <a:xfrm>
            <a:off x="199475" y="609749"/>
            <a:ext cx="476273" cy="18125"/>
          </a:xfrm>
          <a:custGeom>
            <a:avLst/>
            <a:gdLst/>
            <a:ahLst/>
            <a:cxnLst/>
            <a:rect l="l" t="t" r="r" b="b"/>
            <a:pathLst>
              <a:path w="22065" h="725" extrusionOk="0">
                <a:moveTo>
                  <a:pt x="363" y="0"/>
                </a:moveTo>
                <a:cubicBezTo>
                  <a:pt x="163" y="0"/>
                  <a:pt x="1" y="163"/>
                  <a:pt x="1" y="363"/>
                </a:cubicBezTo>
                <a:cubicBezTo>
                  <a:pt x="1" y="564"/>
                  <a:pt x="163" y="725"/>
                  <a:pt x="363" y="725"/>
                </a:cubicBezTo>
                <a:lnTo>
                  <a:pt x="21703" y="725"/>
                </a:lnTo>
                <a:cubicBezTo>
                  <a:pt x="21902" y="725"/>
                  <a:pt x="22065" y="564"/>
                  <a:pt x="22065" y="363"/>
                </a:cubicBezTo>
                <a:cubicBezTo>
                  <a:pt x="22065" y="163"/>
                  <a:pt x="21902" y="0"/>
                  <a:pt x="2170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6"/>
          <p:cNvSpPr/>
          <p:nvPr/>
        </p:nvSpPr>
        <p:spPr>
          <a:xfrm>
            <a:off x="199475" y="547824"/>
            <a:ext cx="476273" cy="18175"/>
          </a:xfrm>
          <a:custGeom>
            <a:avLst/>
            <a:gdLst/>
            <a:ahLst/>
            <a:cxnLst/>
            <a:rect l="l" t="t" r="r" b="b"/>
            <a:pathLst>
              <a:path w="22065" h="727" extrusionOk="0">
                <a:moveTo>
                  <a:pt x="363" y="1"/>
                </a:moveTo>
                <a:cubicBezTo>
                  <a:pt x="163" y="1"/>
                  <a:pt x="1" y="163"/>
                  <a:pt x="1" y="364"/>
                </a:cubicBezTo>
                <a:cubicBezTo>
                  <a:pt x="1" y="564"/>
                  <a:pt x="163" y="727"/>
                  <a:pt x="363" y="727"/>
                </a:cubicBezTo>
                <a:lnTo>
                  <a:pt x="21703" y="727"/>
                </a:lnTo>
                <a:cubicBezTo>
                  <a:pt x="21902" y="727"/>
                  <a:pt x="22065" y="564"/>
                  <a:pt x="22065" y="364"/>
                </a:cubicBezTo>
                <a:cubicBezTo>
                  <a:pt x="22065" y="163"/>
                  <a:pt x="21902" y="1"/>
                  <a:pt x="217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6"/>
          <p:cNvSpPr/>
          <p:nvPr/>
        </p:nvSpPr>
        <p:spPr>
          <a:xfrm>
            <a:off x="199475" y="485949"/>
            <a:ext cx="476273" cy="18150"/>
          </a:xfrm>
          <a:custGeom>
            <a:avLst/>
            <a:gdLst/>
            <a:ahLst/>
            <a:cxnLst/>
            <a:rect l="l" t="t" r="r" b="b"/>
            <a:pathLst>
              <a:path w="22065" h="726" extrusionOk="0">
                <a:moveTo>
                  <a:pt x="363" y="1"/>
                </a:moveTo>
                <a:cubicBezTo>
                  <a:pt x="163" y="1"/>
                  <a:pt x="1" y="162"/>
                  <a:pt x="1" y="363"/>
                </a:cubicBezTo>
                <a:cubicBezTo>
                  <a:pt x="1" y="563"/>
                  <a:pt x="163" y="725"/>
                  <a:pt x="363" y="725"/>
                </a:cubicBezTo>
                <a:lnTo>
                  <a:pt x="21703" y="725"/>
                </a:lnTo>
                <a:cubicBezTo>
                  <a:pt x="21902" y="725"/>
                  <a:pt x="22065" y="563"/>
                  <a:pt x="22065" y="363"/>
                </a:cubicBezTo>
                <a:cubicBezTo>
                  <a:pt x="22065" y="162"/>
                  <a:pt x="21902" y="1"/>
                  <a:pt x="217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p6"/>
          <p:cNvSpPr/>
          <p:nvPr/>
        </p:nvSpPr>
        <p:spPr>
          <a:xfrm>
            <a:off x="199475" y="424049"/>
            <a:ext cx="476273" cy="18125"/>
          </a:xfrm>
          <a:custGeom>
            <a:avLst/>
            <a:gdLst/>
            <a:ahLst/>
            <a:cxnLst/>
            <a:rect l="l" t="t" r="r" b="b"/>
            <a:pathLst>
              <a:path w="22065" h="725" extrusionOk="0">
                <a:moveTo>
                  <a:pt x="363" y="0"/>
                </a:moveTo>
                <a:cubicBezTo>
                  <a:pt x="163" y="0"/>
                  <a:pt x="1" y="163"/>
                  <a:pt x="1" y="362"/>
                </a:cubicBezTo>
                <a:cubicBezTo>
                  <a:pt x="1" y="562"/>
                  <a:pt x="163" y="725"/>
                  <a:pt x="363" y="725"/>
                </a:cubicBezTo>
                <a:lnTo>
                  <a:pt x="21703" y="725"/>
                </a:lnTo>
                <a:cubicBezTo>
                  <a:pt x="21902" y="725"/>
                  <a:pt x="22065" y="562"/>
                  <a:pt x="22065" y="362"/>
                </a:cubicBezTo>
                <a:cubicBezTo>
                  <a:pt x="22065" y="163"/>
                  <a:pt x="21902" y="0"/>
                  <a:pt x="2170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6"/>
          <p:cNvSpPr/>
          <p:nvPr/>
        </p:nvSpPr>
        <p:spPr>
          <a:xfrm>
            <a:off x="199475" y="362124"/>
            <a:ext cx="476273" cy="18150"/>
          </a:xfrm>
          <a:custGeom>
            <a:avLst/>
            <a:gdLst/>
            <a:ahLst/>
            <a:cxnLst/>
            <a:rect l="l" t="t" r="r" b="b"/>
            <a:pathLst>
              <a:path w="22065" h="726" extrusionOk="0">
                <a:moveTo>
                  <a:pt x="363" y="1"/>
                </a:moveTo>
                <a:cubicBezTo>
                  <a:pt x="163" y="1"/>
                  <a:pt x="1" y="163"/>
                  <a:pt x="1" y="363"/>
                </a:cubicBezTo>
                <a:cubicBezTo>
                  <a:pt x="1" y="563"/>
                  <a:pt x="163" y="725"/>
                  <a:pt x="363" y="725"/>
                </a:cubicBezTo>
                <a:lnTo>
                  <a:pt x="21703" y="725"/>
                </a:lnTo>
                <a:cubicBezTo>
                  <a:pt x="21902" y="725"/>
                  <a:pt x="22065" y="563"/>
                  <a:pt x="22065" y="363"/>
                </a:cubicBezTo>
                <a:cubicBezTo>
                  <a:pt x="22065" y="163"/>
                  <a:pt x="21902" y="1"/>
                  <a:pt x="217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6"/>
          <p:cNvSpPr/>
          <p:nvPr/>
        </p:nvSpPr>
        <p:spPr>
          <a:xfrm>
            <a:off x="199475" y="300224"/>
            <a:ext cx="476273" cy="18125"/>
          </a:xfrm>
          <a:custGeom>
            <a:avLst/>
            <a:gdLst/>
            <a:ahLst/>
            <a:cxnLst/>
            <a:rect l="l" t="t" r="r" b="b"/>
            <a:pathLst>
              <a:path w="22065" h="725" extrusionOk="0">
                <a:moveTo>
                  <a:pt x="363" y="0"/>
                </a:moveTo>
                <a:cubicBezTo>
                  <a:pt x="163" y="0"/>
                  <a:pt x="1" y="163"/>
                  <a:pt x="1" y="362"/>
                </a:cubicBezTo>
                <a:cubicBezTo>
                  <a:pt x="1" y="562"/>
                  <a:pt x="163" y="725"/>
                  <a:pt x="363" y="725"/>
                </a:cubicBezTo>
                <a:lnTo>
                  <a:pt x="21703" y="725"/>
                </a:lnTo>
                <a:cubicBezTo>
                  <a:pt x="21902" y="725"/>
                  <a:pt x="22065" y="564"/>
                  <a:pt x="22065" y="362"/>
                </a:cubicBezTo>
                <a:cubicBezTo>
                  <a:pt x="22065" y="163"/>
                  <a:pt x="21902" y="0"/>
                  <a:pt x="2170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6"/>
          <p:cNvSpPr/>
          <p:nvPr/>
        </p:nvSpPr>
        <p:spPr>
          <a:xfrm>
            <a:off x="199475" y="238299"/>
            <a:ext cx="476273" cy="18150"/>
          </a:xfrm>
          <a:custGeom>
            <a:avLst/>
            <a:gdLst/>
            <a:ahLst/>
            <a:cxnLst/>
            <a:rect l="l" t="t" r="r" b="b"/>
            <a:pathLst>
              <a:path w="22065" h="726" extrusionOk="0">
                <a:moveTo>
                  <a:pt x="363" y="1"/>
                </a:moveTo>
                <a:cubicBezTo>
                  <a:pt x="163" y="1"/>
                  <a:pt x="1" y="163"/>
                  <a:pt x="1" y="363"/>
                </a:cubicBezTo>
                <a:cubicBezTo>
                  <a:pt x="1" y="564"/>
                  <a:pt x="163" y="725"/>
                  <a:pt x="363" y="725"/>
                </a:cubicBezTo>
                <a:lnTo>
                  <a:pt x="21703" y="725"/>
                </a:lnTo>
                <a:cubicBezTo>
                  <a:pt x="21902" y="725"/>
                  <a:pt x="22065" y="564"/>
                  <a:pt x="22065" y="363"/>
                </a:cubicBezTo>
                <a:cubicBezTo>
                  <a:pt x="22065" y="163"/>
                  <a:pt x="21902" y="1"/>
                  <a:pt x="217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" name="Google Shape;143;p6"/>
          <p:cNvSpPr/>
          <p:nvPr/>
        </p:nvSpPr>
        <p:spPr>
          <a:xfrm>
            <a:off x="199475" y="176399"/>
            <a:ext cx="476273" cy="18175"/>
          </a:xfrm>
          <a:custGeom>
            <a:avLst/>
            <a:gdLst/>
            <a:ahLst/>
            <a:cxnLst/>
            <a:rect l="l" t="t" r="r" b="b"/>
            <a:pathLst>
              <a:path w="22065" h="727" extrusionOk="0">
                <a:moveTo>
                  <a:pt x="363" y="0"/>
                </a:moveTo>
                <a:cubicBezTo>
                  <a:pt x="163" y="0"/>
                  <a:pt x="1" y="163"/>
                  <a:pt x="1" y="363"/>
                </a:cubicBezTo>
                <a:cubicBezTo>
                  <a:pt x="1" y="564"/>
                  <a:pt x="163" y="726"/>
                  <a:pt x="363" y="726"/>
                </a:cubicBezTo>
                <a:lnTo>
                  <a:pt x="21703" y="726"/>
                </a:lnTo>
                <a:cubicBezTo>
                  <a:pt x="21902" y="726"/>
                  <a:pt x="22065" y="564"/>
                  <a:pt x="22065" y="363"/>
                </a:cubicBezTo>
                <a:cubicBezTo>
                  <a:pt x="22065" y="163"/>
                  <a:pt x="21902" y="0"/>
                  <a:pt x="2170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6"/>
          <p:cNvSpPr/>
          <p:nvPr/>
        </p:nvSpPr>
        <p:spPr>
          <a:xfrm>
            <a:off x="0" y="0"/>
            <a:ext cx="384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type="title"/>
          </p:nvPr>
        </p:nvSpPr>
        <p:spPr>
          <a:xfrm>
            <a:off x="713232" y="539496"/>
            <a:ext cx="4162500" cy="6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7" name="Google Shape;147;p7"/>
          <p:cNvSpPr txBox="1"/>
          <p:nvPr>
            <p:ph type="body" idx="1"/>
          </p:nvPr>
        </p:nvSpPr>
        <p:spPr>
          <a:xfrm>
            <a:off x="720000" y="1526375"/>
            <a:ext cx="4162500" cy="24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8" name="Google Shape;148;p7"/>
          <p:cNvSpPr/>
          <p:nvPr>
            <p:ph type="pic" idx="2"/>
          </p:nvPr>
        </p:nvSpPr>
        <p:spPr>
          <a:xfrm>
            <a:off x="5252700" y="977925"/>
            <a:ext cx="3171300" cy="4165500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7"/>
          <p:cNvSpPr txBox="1"/>
          <p:nvPr>
            <p:ph type="sldNum" idx="12"/>
          </p:nvPr>
        </p:nvSpPr>
        <p:spPr>
          <a:xfrm>
            <a:off x="720000" y="4604400"/>
            <a:ext cx="255600" cy="2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800" b="1"/>
            </a:lvl1pPr>
            <a:lvl2pPr lvl="1" algn="l" rtl="0">
              <a:buNone/>
              <a:defRPr sz="800" b="1"/>
            </a:lvl2pPr>
            <a:lvl3pPr lvl="2" algn="l" rtl="0">
              <a:buNone/>
              <a:defRPr sz="800" b="1"/>
            </a:lvl3pPr>
            <a:lvl4pPr lvl="3" algn="l" rtl="0">
              <a:buNone/>
              <a:defRPr sz="800" b="1"/>
            </a:lvl4pPr>
            <a:lvl5pPr lvl="4" algn="l" rtl="0">
              <a:buNone/>
              <a:defRPr sz="800" b="1"/>
            </a:lvl5pPr>
            <a:lvl6pPr lvl="5" algn="l" rtl="0">
              <a:buNone/>
              <a:defRPr sz="800" b="1"/>
            </a:lvl6pPr>
            <a:lvl7pPr lvl="6" algn="l" rtl="0">
              <a:buNone/>
              <a:defRPr sz="800" b="1"/>
            </a:lvl7pPr>
            <a:lvl8pPr lvl="7" algn="l" rtl="0">
              <a:buNone/>
              <a:defRPr sz="800" b="1"/>
            </a:lvl8pPr>
            <a:lvl9pPr lvl="8" algn="l" rtl="0">
              <a:buNone/>
              <a:defRPr sz="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150" name="Google Shape;150;p7"/>
          <p:cNvSpPr/>
          <p:nvPr/>
        </p:nvSpPr>
        <p:spPr>
          <a:xfrm>
            <a:off x="721500" y="4872525"/>
            <a:ext cx="252600" cy="2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" name="Google Shape;151;p7"/>
          <p:cNvSpPr/>
          <p:nvPr/>
        </p:nvSpPr>
        <p:spPr>
          <a:xfrm rot="10800000">
            <a:off x="6667044" y="-482156"/>
            <a:ext cx="19500" cy="846762"/>
          </a:xfrm>
          <a:custGeom>
            <a:avLst/>
            <a:gdLst/>
            <a:ahLst/>
            <a:cxnLst/>
            <a:rect l="l" t="t" r="r" b="b"/>
            <a:pathLst>
              <a:path w="780" h="46705" extrusionOk="0">
                <a:moveTo>
                  <a:pt x="390" y="1"/>
                </a:moveTo>
                <a:cubicBezTo>
                  <a:pt x="176" y="1"/>
                  <a:pt x="1" y="176"/>
                  <a:pt x="1" y="390"/>
                </a:cubicBezTo>
                <a:lnTo>
                  <a:pt x="1" y="46317"/>
                </a:lnTo>
                <a:cubicBezTo>
                  <a:pt x="1" y="46531"/>
                  <a:pt x="176" y="46705"/>
                  <a:pt x="390" y="46705"/>
                </a:cubicBezTo>
                <a:cubicBezTo>
                  <a:pt x="604" y="46705"/>
                  <a:pt x="780" y="46531"/>
                  <a:pt x="780" y="46317"/>
                </a:cubicBezTo>
                <a:lnTo>
                  <a:pt x="780" y="390"/>
                </a:lnTo>
                <a:cubicBezTo>
                  <a:pt x="780" y="176"/>
                  <a:pt x="604" y="1"/>
                  <a:pt x="3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" name="Google Shape;152;p7"/>
          <p:cNvSpPr/>
          <p:nvPr/>
        </p:nvSpPr>
        <p:spPr>
          <a:xfrm rot="10800000">
            <a:off x="6610844" y="-482156"/>
            <a:ext cx="19450" cy="846762"/>
          </a:xfrm>
          <a:custGeom>
            <a:avLst/>
            <a:gdLst/>
            <a:ahLst/>
            <a:cxnLst/>
            <a:rect l="l" t="t" r="r" b="b"/>
            <a:pathLst>
              <a:path w="778" h="46705" extrusionOk="0">
                <a:moveTo>
                  <a:pt x="390" y="1"/>
                </a:moveTo>
                <a:cubicBezTo>
                  <a:pt x="176" y="1"/>
                  <a:pt x="0" y="176"/>
                  <a:pt x="0" y="390"/>
                </a:cubicBezTo>
                <a:lnTo>
                  <a:pt x="0" y="46317"/>
                </a:lnTo>
                <a:cubicBezTo>
                  <a:pt x="0" y="46531"/>
                  <a:pt x="176" y="46705"/>
                  <a:pt x="390" y="46705"/>
                </a:cubicBezTo>
                <a:cubicBezTo>
                  <a:pt x="602" y="46705"/>
                  <a:pt x="778" y="46531"/>
                  <a:pt x="778" y="46317"/>
                </a:cubicBezTo>
                <a:lnTo>
                  <a:pt x="778" y="390"/>
                </a:lnTo>
                <a:cubicBezTo>
                  <a:pt x="778" y="176"/>
                  <a:pt x="602" y="1"/>
                  <a:pt x="3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" name="Google Shape;153;p7"/>
          <p:cNvSpPr/>
          <p:nvPr/>
        </p:nvSpPr>
        <p:spPr>
          <a:xfrm rot="10800000">
            <a:off x="6554594" y="-482156"/>
            <a:ext cx="19500" cy="846762"/>
          </a:xfrm>
          <a:custGeom>
            <a:avLst/>
            <a:gdLst/>
            <a:ahLst/>
            <a:cxnLst/>
            <a:rect l="l" t="t" r="r" b="b"/>
            <a:pathLst>
              <a:path w="780" h="46705" extrusionOk="0">
                <a:moveTo>
                  <a:pt x="390" y="1"/>
                </a:moveTo>
                <a:cubicBezTo>
                  <a:pt x="175" y="1"/>
                  <a:pt x="0" y="176"/>
                  <a:pt x="0" y="390"/>
                </a:cubicBezTo>
                <a:lnTo>
                  <a:pt x="0" y="46317"/>
                </a:lnTo>
                <a:cubicBezTo>
                  <a:pt x="0" y="46531"/>
                  <a:pt x="175" y="46705"/>
                  <a:pt x="390" y="46705"/>
                </a:cubicBezTo>
                <a:cubicBezTo>
                  <a:pt x="604" y="46705"/>
                  <a:pt x="779" y="46531"/>
                  <a:pt x="779" y="46317"/>
                </a:cubicBezTo>
                <a:lnTo>
                  <a:pt x="779" y="390"/>
                </a:lnTo>
                <a:cubicBezTo>
                  <a:pt x="779" y="176"/>
                  <a:pt x="604" y="1"/>
                  <a:pt x="3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p7"/>
          <p:cNvSpPr/>
          <p:nvPr/>
        </p:nvSpPr>
        <p:spPr>
          <a:xfrm rot="10800000">
            <a:off x="6498394" y="-482156"/>
            <a:ext cx="19475" cy="846762"/>
          </a:xfrm>
          <a:custGeom>
            <a:avLst/>
            <a:gdLst/>
            <a:ahLst/>
            <a:cxnLst/>
            <a:rect l="l" t="t" r="r" b="b"/>
            <a:pathLst>
              <a:path w="779" h="46705" extrusionOk="0">
                <a:moveTo>
                  <a:pt x="390" y="1"/>
                </a:moveTo>
                <a:cubicBezTo>
                  <a:pt x="176" y="1"/>
                  <a:pt x="1" y="176"/>
                  <a:pt x="1" y="390"/>
                </a:cubicBezTo>
                <a:lnTo>
                  <a:pt x="1" y="46317"/>
                </a:lnTo>
                <a:cubicBezTo>
                  <a:pt x="1" y="46531"/>
                  <a:pt x="176" y="46705"/>
                  <a:pt x="390" y="46705"/>
                </a:cubicBezTo>
                <a:cubicBezTo>
                  <a:pt x="604" y="46705"/>
                  <a:pt x="778" y="46531"/>
                  <a:pt x="778" y="46317"/>
                </a:cubicBezTo>
                <a:lnTo>
                  <a:pt x="778" y="390"/>
                </a:lnTo>
                <a:cubicBezTo>
                  <a:pt x="778" y="176"/>
                  <a:pt x="603" y="1"/>
                  <a:pt x="3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" name="Google Shape;155;p7"/>
          <p:cNvSpPr/>
          <p:nvPr/>
        </p:nvSpPr>
        <p:spPr>
          <a:xfrm rot="10800000">
            <a:off x="6442169" y="-482156"/>
            <a:ext cx="19500" cy="846762"/>
          </a:xfrm>
          <a:custGeom>
            <a:avLst/>
            <a:gdLst/>
            <a:ahLst/>
            <a:cxnLst/>
            <a:rect l="l" t="t" r="r" b="b"/>
            <a:pathLst>
              <a:path w="780" h="46705" extrusionOk="0">
                <a:moveTo>
                  <a:pt x="390" y="1"/>
                </a:moveTo>
                <a:cubicBezTo>
                  <a:pt x="176" y="1"/>
                  <a:pt x="0" y="176"/>
                  <a:pt x="0" y="390"/>
                </a:cubicBezTo>
                <a:lnTo>
                  <a:pt x="0" y="46317"/>
                </a:lnTo>
                <a:cubicBezTo>
                  <a:pt x="0" y="46531"/>
                  <a:pt x="176" y="46705"/>
                  <a:pt x="390" y="46705"/>
                </a:cubicBezTo>
                <a:cubicBezTo>
                  <a:pt x="604" y="46705"/>
                  <a:pt x="780" y="46531"/>
                  <a:pt x="780" y="46317"/>
                </a:cubicBezTo>
                <a:lnTo>
                  <a:pt x="780" y="390"/>
                </a:lnTo>
                <a:cubicBezTo>
                  <a:pt x="780" y="176"/>
                  <a:pt x="604" y="1"/>
                  <a:pt x="3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7"/>
          <p:cNvSpPr/>
          <p:nvPr/>
        </p:nvSpPr>
        <p:spPr>
          <a:xfrm rot="10800000">
            <a:off x="6385969" y="-482156"/>
            <a:ext cx="19475" cy="846762"/>
          </a:xfrm>
          <a:custGeom>
            <a:avLst/>
            <a:gdLst/>
            <a:ahLst/>
            <a:cxnLst/>
            <a:rect l="l" t="t" r="r" b="b"/>
            <a:pathLst>
              <a:path w="779" h="46705" extrusionOk="0">
                <a:moveTo>
                  <a:pt x="390" y="1"/>
                </a:moveTo>
                <a:cubicBezTo>
                  <a:pt x="176" y="1"/>
                  <a:pt x="1" y="176"/>
                  <a:pt x="1" y="390"/>
                </a:cubicBezTo>
                <a:lnTo>
                  <a:pt x="1" y="46317"/>
                </a:lnTo>
                <a:cubicBezTo>
                  <a:pt x="1" y="46531"/>
                  <a:pt x="176" y="46705"/>
                  <a:pt x="390" y="46705"/>
                </a:cubicBezTo>
                <a:cubicBezTo>
                  <a:pt x="605" y="46705"/>
                  <a:pt x="778" y="46531"/>
                  <a:pt x="778" y="46317"/>
                </a:cubicBezTo>
                <a:lnTo>
                  <a:pt x="778" y="390"/>
                </a:lnTo>
                <a:cubicBezTo>
                  <a:pt x="778" y="176"/>
                  <a:pt x="603" y="1"/>
                  <a:pt x="3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7"/>
          <p:cNvSpPr/>
          <p:nvPr/>
        </p:nvSpPr>
        <p:spPr>
          <a:xfrm rot="10800000">
            <a:off x="6329744" y="-482156"/>
            <a:ext cx="19500" cy="846762"/>
          </a:xfrm>
          <a:custGeom>
            <a:avLst/>
            <a:gdLst/>
            <a:ahLst/>
            <a:cxnLst/>
            <a:rect l="l" t="t" r="r" b="b"/>
            <a:pathLst>
              <a:path w="780" h="46705" extrusionOk="0">
                <a:moveTo>
                  <a:pt x="390" y="1"/>
                </a:moveTo>
                <a:cubicBezTo>
                  <a:pt x="176" y="1"/>
                  <a:pt x="1" y="176"/>
                  <a:pt x="1" y="390"/>
                </a:cubicBezTo>
                <a:lnTo>
                  <a:pt x="1" y="46317"/>
                </a:lnTo>
                <a:cubicBezTo>
                  <a:pt x="1" y="46531"/>
                  <a:pt x="176" y="46705"/>
                  <a:pt x="390" y="46705"/>
                </a:cubicBezTo>
                <a:cubicBezTo>
                  <a:pt x="605" y="46705"/>
                  <a:pt x="780" y="46531"/>
                  <a:pt x="780" y="46317"/>
                </a:cubicBezTo>
                <a:lnTo>
                  <a:pt x="780" y="390"/>
                </a:lnTo>
                <a:cubicBezTo>
                  <a:pt x="780" y="176"/>
                  <a:pt x="605" y="1"/>
                  <a:pt x="3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8" name="Google Shape;158;p7"/>
          <p:cNvGrpSpPr/>
          <p:nvPr/>
        </p:nvGrpSpPr>
        <p:grpSpPr>
          <a:xfrm>
            <a:off x="4161412" y="4768924"/>
            <a:ext cx="529948" cy="488017"/>
            <a:chOff x="4727025" y="3594900"/>
            <a:chExt cx="291950" cy="268850"/>
          </a:xfrm>
        </p:grpSpPr>
        <p:sp>
          <p:nvSpPr>
            <p:cNvPr id="159" name="Google Shape;159;p7"/>
            <p:cNvSpPr/>
            <p:nvPr/>
          </p:nvSpPr>
          <p:spPr>
            <a:xfrm>
              <a:off x="4964400" y="3594900"/>
              <a:ext cx="54575" cy="54550"/>
            </a:xfrm>
            <a:custGeom>
              <a:avLst/>
              <a:gdLst/>
              <a:ahLst/>
              <a:cxnLst/>
              <a:rect l="l" t="t" r="r" b="b"/>
              <a:pathLst>
                <a:path w="2183" h="2182" extrusionOk="0">
                  <a:moveTo>
                    <a:pt x="1092" y="1"/>
                  </a:moveTo>
                  <a:cubicBezTo>
                    <a:pt x="489" y="1"/>
                    <a:pt x="1" y="488"/>
                    <a:pt x="1" y="1092"/>
                  </a:cubicBezTo>
                  <a:cubicBezTo>
                    <a:pt x="1" y="1694"/>
                    <a:pt x="489" y="2181"/>
                    <a:pt x="1092" y="2181"/>
                  </a:cubicBezTo>
                  <a:cubicBezTo>
                    <a:pt x="1694" y="2181"/>
                    <a:pt x="2183" y="1694"/>
                    <a:pt x="2183" y="1092"/>
                  </a:cubicBezTo>
                  <a:cubicBezTo>
                    <a:pt x="2183" y="488"/>
                    <a:pt x="1694" y="1"/>
                    <a:pt x="10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4964400" y="3702025"/>
              <a:ext cx="54575" cy="54575"/>
            </a:xfrm>
            <a:custGeom>
              <a:avLst/>
              <a:gdLst/>
              <a:ahLst/>
              <a:cxnLst/>
              <a:rect l="l" t="t" r="r" b="b"/>
              <a:pathLst>
                <a:path w="2183" h="2183" extrusionOk="0">
                  <a:moveTo>
                    <a:pt x="1092" y="0"/>
                  </a:moveTo>
                  <a:cubicBezTo>
                    <a:pt x="489" y="0"/>
                    <a:pt x="1" y="489"/>
                    <a:pt x="1" y="1091"/>
                  </a:cubicBezTo>
                  <a:cubicBezTo>
                    <a:pt x="1" y="1694"/>
                    <a:pt x="489" y="2182"/>
                    <a:pt x="1092" y="2182"/>
                  </a:cubicBezTo>
                  <a:cubicBezTo>
                    <a:pt x="1694" y="2182"/>
                    <a:pt x="2183" y="1694"/>
                    <a:pt x="2183" y="1091"/>
                  </a:cubicBezTo>
                  <a:cubicBezTo>
                    <a:pt x="2183" y="489"/>
                    <a:pt x="1694" y="0"/>
                    <a:pt x="1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4964400" y="3809175"/>
              <a:ext cx="54575" cy="54575"/>
            </a:xfrm>
            <a:custGeom>
              <a:avLst/>
              <a:gdLst/>
              <a:ahLst/>
              <a:cxnLst/>
              <a:rect l="l" t="t" r="r" b="b"/>
              <a:pathLst>
                <a:path w="2183" h="2183" extrusionOk="0">
                  <a:moveTo>
                    <a:pt x="1092" y="0"/>
                  </a:moveTo>
                  <a:cubicBezTo>
                    <a:pt x="489" y="0"/>
                    <a:pt x="1" y="489"/>
                    <a:pt x="1" y="1091"/>
                  </a:cubicBezTo>
                  <a:cubicBezTo>
                    <a:pt x="1" y="1694"/>
                    <a:pt x="489" y="2182"/>
                    <a:pt x="1092" y="2182"/>
                  </a:cubicBezTo>
                  <a:cubicBezTo>
                    <a:pt x="1694" y="2182"/>
                    <a:pt x="2183" y="1694"/>
                    <a:pt x="2183" y="1091"/>
                  </a:cubicBezTo>
                  <a:cubicBezTo>
                    <a:pt x="2183" y="489"/>
                    <a:pt x="1694" y="0"/>
                    <a:pt x="1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4845725" y="3594900"/>
              <a:ext cx="54575" cy="54575"/>
            </a:xfrm>
            <a:custGeom>
              <a:avLst/>
              <a:gdLst/>
              <a:ahLst/>
              <a:cxnLst/>
              <a:rect l="l" t="t" r="r" b="b"/>
              <a:pathLst>
                <a:path w="2183" h="2183" extrusionOk="0">
                  <a:moveTo>
                    <a:pt x="1091" y="1"/>
                  </a:moveTo>
                  <a:cubicBezTo>
                    <a:pt x="489" y="1"/>
                    <a:pt x="0" y="489"/>
                    <a:pt x="0" y="1092"/>
                  </a:cubicBezTo>
                  <a:cubicBezTo>
                    <a:pt x="0" y="1694"/>
                    <a:pt x="489" y="2183"/>
                    <a:pt x="1091" y="2183"/>
                  </a:cubicBezTo>
                  <a:cubicBezTo>
                    <a:pt x="1693" y="2183"/>
                    <a:pt x="2182" y="1694"/>
                    <a:pt x="2182" y="1092"/>
                  </a:cubicBezTo>
                  <a:cubicBezTo>
                    <a:pt x="2182" y="489"/>
                    <a:pt x="1693" y="1"/>
                    <a:pt x="10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4845725" y="3702025"/>
              <a:ext cx="54575" cy="54575"/>
            </a:xfrm>
            <a:custGeom>
              <a:avLst/>
              <a:gdLst/>
              <a:ahLst/>
              <a:cxnLst/>
              <a:rect l="l" t="t" r="r" b="b"/>
              <a:pathLst>
                <a:path w="2183" h="2183" extrusionOk="0">
                  <a:moveTo>
                    <a:pt x="1091" y="0"/>
                  </a:moveTo>
                  <a:cubicBezTo>
                    <a:pt x="489" y="0"/>
                    <a:pt x="0" y="489"/>
                    <a:pt x="0" y="1091"/>
                  </a:cubicBezTo>
                  <a:cubicBezTo>
                    <a:pt x="0" y="1694"/>
                    <a:pt x="489" y="2182"/>
                    <a:pt x="1091" y="2182"/>
                  </a:cubicBezTo>
                  <a:cubicBezTo>
                    <a:pt x="1693" y="2182"/>
                    <a:pt x="2182" y="1694"/>
                    <a:pt x="2182" y="1091"/>
                  </a:cubicBezTo>
                  <a:cubicBezTo>
                    <a:pt x="2182" y="489"/>
                    <a:pt x="1693" y="0"/>
                    <a:pt x="10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4845725" y="3809175"/>
              <a:ext cx="54575" cy="54575"/>
            </a:xfrm>
            <a:custGeom>
              <a:avLst/>
              <a:gdLst/>
              <a:ahLst/>
              <a:cxnLst/>
              <a:rect l="l" t="t" r="r" b="b"/>
              <a:pathLst>
                <a:path w="2183" h="2183" extrusionOk="0">
                  <a:moveTo>
                    <a:pt x="1091" y="0"/>
                  </a:moveTo>
                  <a:cubicBezTo>
                    <a:pt x="489" y="0"/>
                    <a:pt x="0" y="489"/>
                    <a:pt x="0" y="1091"/>
                  </a:cubicBezTo>
                  <a:cubicBezTo>
                    <a:pt x="0" y="1694"/>
                    <a:pt x="489" y="2182"/>
                    <a:pt x="1091" y="2182"/>
                  </a:cubicBezTo>
                  <a:cubicBezTo>
                    <a:pt x="1693" y="2182"/>
                    <a:pt x="2182" y="1694"/>
                    <a:pt x="2182" y="1091"/>
                  </a:cubicBezTo>
                  <a:cubicBezTo>
                    <a:pt x="2182" y="489"/>
                    <a:pt x="1693" y="0"/>
                    <a:pt x="10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4727025" y="3594900"/>
              <a:ext cx="54575" cy="54575"/>
            </a:xfrm>
            <a:custGeom>
              <a:avLst/>
              <a:gdLst/>
              <a:ahLst/>
              <a:cxnLst/>
              <a:rect l="l" t="t" r="r" b="b"/>
              <a:pathLst>
                <a:path w="2183" h="2183" extrusionOk="0">
                  <a:moveTo>
                    <a:pt x="1092" y="1"/>
                  </a:moveTo>
                  <a:cubicBezTo>
                    <a:pt x="489" y="1"/>
                    <a:pt x="1" y="489"/>
                    <a:pt x="1" y="1092"/>
                  </a:cubicBezTo>
                  <a:cubicBezTo>
                    <a:pt x="1" y="1694"/>
                    <a:pt x="489" y="2183"/>
                    <a:pt x="1092" y="2183"/>
                  </a:cubicBezTo>
                  <a:cubicBezTo>
                    <a:pt x="1694" y="2183"/>
                    <a:pt x="2183" y="1694"/>
                    <a:pt x="2183" y="1092"/>
                  </a:cubicBezTo>
                  <a:cubicBezTo>
                    <a:pt x="2183" y="489"/>
                    <a:pt x="1694" y="1"/>
                    <a:pt x="10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4727025" y="3702025"/>
              <a:ext cx="54575" cy="54575"/>
            </a:xfrm>
            <a:custGeom>
              <a:avLst/>
              <a:gdLst/>
              <a:ahLst/>
              <a:cxnLst/>
              <a:rect l="l" t="t" r="r" b="b"/>
              <a:pathLst>
                <a:path w="2183" h="2183" extrusionOk="0">
                  <a:moveTo>
                    <a:pt x="1092" y="0"/>
                  </a:moveTo>
                  <a:cubicBezTo>
                    <a:pt x="489" y="0"/>
                    <a:pt x="1" y="489"/>
                    <a:pt x="1" y="1091"/>
                  </a:cubicBezTo>
                  <a:cubicBezTo>
                    <a:pt x="1" y="1694"/>
                    <a:pt x="489" y="2182"/>
                    <a:pt x="1092" y="2182"/>
                  </a:cubicBezTo>
                  <a:cubicBezTo>
                    <a:pt x="1694" y="2182"/>
                    <a:pt x="2183" y="1694"/>
                    <a:pt x="2183" y="1091"/>
                  </a:cubicBezTo>
                  <a:cubicBezTo>
                    <a:pt x="2183" y="489"/>
                    <a:pt x="1694" y="0"/>
                    <a:pt x="1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4727025" y="3809175"/>
              <a:ext cx="54575" cy="54575"/>
            </a:xfrm>
            <a:custGeom>
              <a:avLst/>
              <a:gdLst/>
              <a:ahLst/>
              <a:cxnLst/>
              <a:rect l="l" t="t" r="r" b="b"/>
              <a:pathLst>
                <a:path w="2183" h="2183" extrusionOk="0">
                  <a:moveTo>
                    <a:pt x="1092" y="0"/>
                  </a:moveTo>
                  <a:cubicBezTo>
                    <a:pt x="489" y="0"/>
                    <a:pt x="1" y="489"/>
                    <a:pt x="1" y="1091"/>
                  </a:cubicBezTo>
                  <a:cubicBezTo>
                    <a:pt x="1" y="1694"/>
                    <a:pt x="489" y="2182"/>
                    <a:pt x="1092" y="2182"/>
                  </a:cubicBezTo>
                  <a:cubicBezTo>
                    <a:pt x="1694" y="2182"/>
                    <a:pt x="2183" y="1694"/>
                    <a:pt x="2183" y="1091"/>
                  </a:cubicBezTo>
                  <a:cubicBezTo>
                    <a:pt x="2183" y="489"/>
                    <a:pt x="1694" y="0"/>
                    <a:pt x="1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/>
          <p:nvPr>
            <p:ph type="title"/>
          </p:nvPr>
        </p:nvSpPr>
        <p:spPr>
          <a:xfrm>
            <a:off x="696875" y="1522413"/>
            <a:ext cx="7808700" cy="94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70" name="Google Shape;170;p8"/>
          <p:cNvSpPr/>
          <p:nvPr>
            <p:ph type="pic" idx="2"/>
          </p:nvPr>
        </p:nvSpPr>
        <p:spPr>
          <a:xfrm>
            <a:off x="0" y="3505575"/>
            <a:ext cx="9144000" cy="16380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8"/>
          <p:cNvSpPr txBox="1"/>
          <p:nvPr>
            <p:ph type="sldNum" idx="12"/>
          </p:nvPr>
        </p:nvSpPr>
        <p:spPr>
          <a:xfrm>
            <a:off x="720000" y="269450"/>
            <a:ext cx="339900" cy="2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800" b="1"/>
            </a:lvl1pPr>
            <a:lvl2pPr lvl="1" algn="l" rtl="0">
              <a:buNone/>
              <a:defRPr sz="800" b="1"/>
            </a:lvl2pPr>
            <a:lvl3pPr lvl="2" algn="l" rtl="0">
              <a:buNone/>
              <a:defRPr sz="800" b="1"/>
            </a:lvl3pPr>
            <a:lvl4pPr lvl="3" algn="l" rtl="0">
              <a:buNone/>
              <a:defRPr sz="800" b="1"/>
            </a:lvl4pPr>
            <a:lvl5pPr lvl="4" algn="l" rtl="0">
              <a:buNone/>
              <a:defRPr sz="800" b="1"/>
            </a:lvl5pPr>
            <a:lvl6pPr lvl="5" algn="l" rtl="0">
              <a:buNone/>
              <a:defRPr sz="800" b="1"/>
            </a:lvl6pPr>
            <a:lvl7pPr lvl="6" algn="l" rtl="0">
              <a:buNone/>
              <a:defRPr sz="800" b="1"/>
            </a:lvl7pPr>
            <a:lvl8pPr lvl="7" algn="l" rtl="0">
              <a:buNone/>
              <a:defRPr sz="800" b="1"/>
            </a:lvl8pPr>
            <a:lvl9pPr lvl="8" algn="l" rtl="0">
              <a:buNone/>
              <a:defRPr sz="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172" name="Google Shape;172;p8"/>
          <p:cNvSpPr/>
          <p:nvPr/>
        </p:nvSpPr>
        <p:spPr>
          <a:xfrm rot="10800000">
            <a:off x="721500" y="0"/>
            <a:ext cx="252600" cy="2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3" name="Google Shape;173;p8"/>
          <p:cNvGrpSpPr/>
          <p:nvPr/>
        </p:nvGrpSpPr>
        <p:grpSpPr>
          <a:xfrm>
            <a:off x="8681425" y="2857400"/>
            <a:ext cx="356825" cy="1167625"/>
            <a:chOff x="8681425" y="2857400"/>
            <a:chExt cx="356825" cy="1167625"/>
          </a:xfrm>
        </p:grpSpPr>
        <p:sp>
          <p:nvSpPr>
            <p:cNvPr id="174" name="Google Shape;174;p8"/>
            <p:cNvSpPr/>
            <p:nvPr/>
          </p:nvSpPr>
          <p:spPr>
            <a:xfrm>
              <a:off x="8681425" y="2857400"/>
              <a:ext cx="19500" cy="1167625"/>
            </a:xfrm>
            <a:custGeom>
              <a:avLst/>
              <a:gdLst/>
              <a:ahLst/>
              <a:cxnLst/>
              <a:rect l="l" t="t" r="r" b="b"/>
              <a:pathLst>
                <a:path w="780" h="46705" extrusionOk="0">
                  <a:moveTo>
                    <a:pt x="390" y="0"/>
                  </a:moveTo>
                  <a:cubicBezTo>
                    <a:pt x="176" y="0"/>
                    <a:pt x="1" y="176"/>
                    <a:pt x="1" y="390"/>
                  </a:cubicBezTo>
                  <a:lnTo>
                    <a:pt x="1" y="46315"/>
                  </a:lnTo>
                  <a:cubicBezTo>
                    <a:pt x="1" y="46529"/>
                    <a:pt x="176" y="46704"/>
                    <a:pt x="390" y="46704"/>
                  </a:cubicBezTo>
                  <a:cubicBezTo>
                    <a:pt x="605" y="46704"/>
                    <a:pt x="780" y="46529"/>
                    <a:pt x="780" y="46315"/>
                  </a:cubicBezTo>
                  <a:lnTo>
                    <a:pt x="780" y="390"/>
                  </a:lnTo>
                  <a:cubicBezTo>
                    <a:pt x="780" y="176"/>
                    <a:pt x="605" y="0"/>
                    <a:pt x="3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000"/>
                </a:solidFill>
              </a:endParaRPr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8737675" y="2857400"/>
              <a:ext cx="19450" cy="1167625"/>
            </a:xfrm>
            <a:custGeom>
              <a:avLst/>
              <a:gdLst/>
              <a:ahLst/>
              <a:cxnLst/>
              <a:rect l="l" t="t" r="r" b="b"/>
              <a:pathLst>
                <a:path w="778" h="46705" extrusionOk="0">
                  <a:moveTo>
                    <a:pt x="390" y="0"/>
                  </a:moveTo>
                  <a:cubicBezTo>
                    <a:pt x="176" y="0"/>
                    <a:pt x="0" y="176"/>
                    <a:pt x="0" y="390"/>
                  </a:cubicBezTo>
                  <a:lnTo>
                    <a:pt x="0" y="46315"/>
                  </a:lnTo>
                  <a:cubicBezTo>
                    <a:pt x="0" y="46529"/>
                    <a:pt x="176" y="46704"/>
                    <a:pt x="390" y="46704"/>
                  </a:cubicBezTo>
                  <a:cubicBezTo>
                    <a:pt x="603" y="46704"/>
                    <a:pt x="778" y="46529"/>
                    <a:pt x="778" y="46315"/>
                  </a:cubicBezTo>
                  <a:lnTo>
                    <a:pt x="778" y="390"/>
                  </a:lnTo>
                  <a:cubicBezTo>
                    <a:pt x="778" y="176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000"/>
                </a:solidFill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8793875" y="2857400"/>
              <a:ext cx="19500" cy="1167625"/>
            </a:xfrm>
            <a:custGeom>
              <a:avLst/>
              <a:gdLst/>
              <a:ahLst/>
              <a:cxnLst/>
              <a:rect l="l" t="t" r="r" b="b"/>
              <a:pathLst>
                <a:path w="780" h="46705" extrusionOk="0">
                  <a:moveTo>
                    <a:pt x="390" y="0"/>
                  </a:moveTo>
                  <a:cubicBezTo>
                    <a:pt x="176" y="0"/>
                    <a:pt x="0" y="176"/>
                    <a:pt x="0" y="390"/>
                  </a:cubicBezTo>
                  <a:lnTo>
                    <a:pt x="0" y="46315"/>
                  </a:lnTo>
                  <a:cubicBezTo>
                    <a:pt x="0" y="46529"/>
                    <a:pt x="176" y="46704"/>
                    <a:pt x="390" y="46704"/>
                  </a:cubicBezTo>
                  <a:cubicBezTo>
                    <a:pt x="604" y="46704"/>
                    <a:pt x="779" y="46529"/>
                    <a:pt x="779" y="46315"/>
                  </a:cubicBezTo>
                  <a:lnTo>
                    <a:pt x="779" y="390"/>
                  </a:lnTo>
                  <a:cubicBezTo>
                    <a:pt x="779" y="176"/>
                    <a:pt x="604" y="0"/>
                    <a:pt x="3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000"/>
                </a:solidFill>
              </a:endParaRPr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8850100" y="2857400"/>
              <a:ext cx="19475" cy="1167625"/>
            </a:xfrm>
            <a:custGeom>
              <a:avLst/>
              <a:gdLst/>
              <a:ahLst/>
              <a:cxnLst/>
              <a:rect l="l" t="t" r="r" b="b"/>
              <a:pathLst>
                <a:path w="779" h="46705" extrusionOk="0">
                  <a:moveTo>
                    <a:pt x="390" y="0"/>
                  </a:moveTo>
                  <a:cubicBezTo>
                    <a:pt x="176" y="0"/>
                    <a:pt x="1" y="176"/>
                    <a:pt x="1" y="390"/>
                  </a:cubicBezTo>
                  <a:lnTo>
                    <a:pt x="1" y="46315"/>
                  </a:lnTo>
                  <a:cubicBezTo>
                    <a:pt x="1" y="46529"/>
                    <a:pt x="176" y="46704"/>
                    <a:pt x="390" y="46704"/>
                  </a:cubicBezTo>
                  <a:cubicBezTo>
                    <a:pt x="604" y="46704"/>
                    <a:pt x="778" y="46529"/>
                    <a:pt x="778" y="46315"/>
                  </a:cubicBezTo>
                  <a:lnTo>
                    <a:pt x="778" y="390"/>
                  </a:lnTo>
                  <a:cubicBezTo>
                    <a:pt x="778" y="176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000"/>
                </a:solidFill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8906300" y="2857400"/>
              <a:ext cx="19500" cy="1167625"/>
            </a:xfrm>
            <a:custGeom>
              <a:avLst/>
              <a:gdLst/>
              <a:ahLst/>
              <a:cxnLst/>
              <a:rect l="l" t="t" r="r" b="b"/>
              <a:pathLst>
                <a:path w="780" h="46705" extrusionOk="0">
                  <a:moveTo>
                    <a:pt x="390" y="0"/>
                  </a:moveTo>
                  <a:cubicBezTo>
                    <a:pt x="176" y="0"/>
                    <a:pt x="1" y="176"/>
                    <a:pt x="1" y="390"/>
                  </a:cubicBezTo>
                  <a:lnTo>
                    <a:pt x="1" y="46315"/>
                  </a:lnTo>
                  <a:cubicBezTo>
                    <a:pt x="1" y="46529"/>
                    <a:pt x="176" y="46704"/>
                    <a:pt x="390" y="46704"/>
                  </a:cubicBezTo>
                  <a:cubicBezTo>
                    <a:pt x="604" y="46704"/>
                    <a:pt x="780" y="46529"/>
                    <a:pt x="780" y="46315"/>
                  </a:cubicBezTo>
                  <a:lnTo>
                    <a:pt x="780" y="390"/>
                  </a:lnTo>
                  <a:cubicBezTo>
                    <a:pt x="780" y="176"/>
                    <a:pt x="604" y="0"/>
                    <a:pt x="3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000"/>
                </a:solidFill>
              </a:endParaRPr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8962550" y="2857400"/>
              <a:ext cx="19450" cy="1167625"/>
            </a:xfrm>
            <a:custGeom>
              <a:avLst/>
              <a:gdLst/>
              <a:ahLst/>
              <a:cxnLst/>
              <a:rect l="l" t="t" r="r" b="b"/>
              <a:pathLst>
                <a:path w="778" h="46705" extrusionOk="0">
                  <a:moveTo>
                    <a:pt x="390" y="0"/>
                  </a:moveTo>
                  <a:cubicBezTo>
                    <a:pt x="175" y="0"/>
                    <a:pt x="0" y="176"/>
                    <a:pt x="0" y="390"/>
                  </a:cubicBezTo>
                  <a:lnTo>
                    <a:pt x="0" y="46315"/>
                  </a:lnTo>
                  <a:cubicBezTo>
                    <a:pt x="0" y="46529"/>
                    <a:pt x="175" y="46704"/>
                    <a:pt x="390" y="46704"/>
                  </a:cubicBezTo>
                  <a:cubicBezTo>
                    <a:pt x="604" y="46704"/>
                    <a:pt x="778" y="46529"/>
                    <a:pt x="778" y="46315"/>
                  </a:cubicBezTo>
                  <a:lnTo>
                    <a:pt x="778" y="390"/>
                  </a:lnTo>
                  <a:cubicBezTo>
                    <a:pt x="778" y="176"/>
                    <a:pt x="602" y="0"/>
                    <a:pt x="3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000"/>
                </a:solidFill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9018725" y="2857400"/>
              <a:ext cx="19525" cy="1167625"/>
            </a:xfrm>
            <a:custGeom>
              <a:avLst/>
              <a:gdLst/>
              <a:ahLst/>
              <a:cxnLst/>
              <a:rect l="l" t="t" r="r" b="b"/>
              <a:pathLst>
                <a:path w="781" h="46705" extrusionOk="0">
                  <a:moveTo>
                    <a:pt x="390" y="0"/>
                  </a:moveTo>
                  <a:cubicBezTo>
                    <a:pt x="176" y="0"/>
                    <a:pt x="1" y="176"/>
                    <a:pt x="1" y="390"/>
                  </a:cubicBezTo>
                  <a:lnTo>
                    <a:pt x="1" y="46315"/>
                  </a:lnTo>
                  <a:cubicBezTo>
                    <a:pt x="1" y="46529"/>
                    <a:pt x="176" y="46704"/>
                    <a:pt x="390" y="46704"/>
                  </a:cubicBezTo>
                  <a:cubicBezTo>
                    <a:pt x="605" y="46704"/>
                    <a:pt x="780" y="46529"/>
                    <a:pt x="780" y="46315"/>
                  </a:cubicBezTo>
                  <a:lnTo>
                    <a:pt x="780" y="390"/>
                  </a:lnTo>
                  <a:cubicBezTo>
                    <a:pt x="780" y="176"/>
                    <a:pt x="605" y="0"/>
                    <a:pt x="3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000"/>
                </a:solidFill>
              </a:endParaRPr>
            </a:p>
          </p:txBody>
        </p:sp>
      </p:grpSp>
      <p:grpSp>
        <p:nvGrpSpPr>
          <p:cNvPr id="181" name="Google Shape;181;p8"/>
          <p:cNvGrpSpPr/>
          <p:nvPr/>
        </p:nvGrpSpPr>
        <p:grpSpPr>
          <a:xfrm rot="10800000">
            <a:off x="4286002" y="298527"/>
            <a:ext cx="571996" cy="168376"/>
            <a:chOff x="4104900" y="2848300"/>
            <a:chExt cx="539975" cy="158950"/>
          </a:xfrm>
        </p:grpSpPr>
        <p:sp>
          <p:nvSpPr>
            <p:cNvPr id="182" name="Google Shape;182;p8"/>
            <p:cNvSpPr/>
            <p:nvPr/>
          </p:nvSpPr>
          <p:spPr>
            <a:xfrm>
              <a:off x="4508675" y="2848300"/>
              <a:ext cx="136200" cy="158950"/>
            </a:xfrm>
            <a:custGeom>
              <a:avLst/>
              <a:gdLst/>
              <a:ahLst/>
              <a:cxnLst/>
              <a:rect l="l" t="t" r="r" b="b"/>
              <a:pathLst>
                <a:path w="5448" h="6358" extrusionOk="0">
                  <a:moveTo>
                    <a:pt x="3246" y="0"/>
                  </a:moveTo>
                  <a:lnTo>
                    <a:pt x="0" y="3246"/>
                  </a:lnTo>
                  <a:lnTo>
                    <a:pt x="3112" y="6358"/>
                  </a:lnTo>
                  <a:lnTo>
                    <a:pt x="5314" y="6358"/>
                  </a:lnTo>
                  <a:lnTo>
                    <a:pt x="2202" y="3246"/>
                  </a:lnTo>
                  <a:lnTo>
                    <a:pt x="54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4374075" y="2848300"/>
              <a:ext cx="136200" cy="158950"/>
            </a:xfrm>
            <a:custGeom>
              <a:avLst/>
              <a:gdLst/>
              <a:ahLst/>
              <a:cxnLst/>
              <a:rect l="l" t="t" r="r" b="b"/>
              <a:pathLst>
                <a:path w="5448" h="6358" extrusionOk="0">
                  <a:moveTo>
                    <a:pt x="3245" y="0"/>
                  </a:moveTo>
                  <a:lnTo>
                    <a:pt x="0" y="3246"/>
                  </a:lnTo>
                  <a:lnTo>
                    <a:pt x="3112" y="6358"/>
                  </a:lnTo>
                  <a:lnTo>
                    <a:pt x="5314" y="6358"/>
                  </a:lnTo>
                  <a:lnTo>
                    <a:pt x="2202" y="3246"/>
                  </a:lnTo>
                  <a:lnTo>
                    <a:pt x="54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4239500" y="2848300"/>
              <a:ext cx="136175" cy="158950"/>
            </a:xfrm>
            <a:custGeom>
              <a:avLst/>
              <a:gdLst/>
              <a:ahLst/>
              <a:cxnLst/>
              <a:rect l="l" t="t" r="r" b="b"/>
              <a:pathLst>
                <a:path w="5447" h="6358" extrusionOk="0">
                  <a:moveTo>
                    <a:pt x="3244" y="0"/>
                  </a:moveTo>
                  <a:lnTo>
                    <a:pt x="0" y="3246"/>
                  </a:lnTo>
                  <a:lnTo>
                    <a:pt x="3111" y="6358"/>
                  </a:lnTo>
                  <a:lnTo>
                    <a:pt x="5313" y="6358"/>
                  </a:lnTo>
                  <a:lnTo>
                    <a:pt x="2201" y="3246"/>
                  </a:lnTo>
                  <a:lnTo>
                    <a:pt x="54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4104900" y="2848300"/>
              <a:ext cx="136175" cy="158950"/>
            </a:xfrm>
            <a:custGeom>
              <a:avLst/>
              <a:gdLst/>
              <a:ahLst/>
              <a:cxnLst/>
              <a:rect l="l" t="t" r="r" b="b"/>
              <a:pathLst>
                <a:path w="5447" h="6358" extrusionOk="0">
                  <a:moveTo>
                    <a:pt x="3246" y="0"/>
                  </a:moveTo>
                  <a:lnTo>
                    <a:pt x="0" y="3246"/>
                  </a:lnTo>
                  <a:lnTo>
                    <a:pt x="3112" y="6358"/>
                  </a:lnTo>
                  <a:lnTo>
                    <a:pt x="5312" y="6358"/>
                  </a:lnTo>
                  <a:lnTo>
                    <a:pt x="2201" y="3246"/>
                  </a:lnTo>
                  <a:lnTo>
                    <a:pt x="54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6" name="Google Shape;186;p8"/>
          <p:cNvGrpSpPr/>
          <p:nvPr/>
        </p:nvGrpSpPr>
        <p:grpSpPr>
          <a:xfrm rot="5400000">
            <a:off x="-289058" y="1568648"/>
            <a:ext cx="492090" cy="994918"/>
            <a:chOff x="4402200" y="1457825"/>
            <a:chExt cx="245150" cy="495650"/>
          </a:xfrm>
        </p:grpSpPr>
        <p:sp>
          <p:nvSpPr>
            <p:cNvPr id="187" name="Google Shape;187;p8"/>
            <p:cNvSpPr/>
            <p:nvPr/>
          </p:nvSpPr>
          <p:spPr>
            <a:xfrm>
              <a:off x="4601525" y="1457825"/>
              <a:ext cx="45825" cy="45850"/>
            </a:xfrm>
            <a:custGeom>
              <a:avLst/>
              <a:gdLst/>
              <a:ahLst/>
              <a:cxnLst/>
              <a:rect l="l" t="t" r="r" b="b"/>
              <a:pathLst>
                <a:path w="1833" h="1834" extrusionOk="0">
                  <a:moveTo>
                    <a:pt x="916" y="1"/>
                  </a:moveTo>
                  <a:cubicBezTo>
                    <a:pt x="411" y="1"/>
                    <a:pt x="0" y="412"/>
                    <a:pt x="0" y="918"/>
                  </a:cubicBezTo>
                  <a:cubicBezTo>
                    <a:pt x="0" y="1422"/>
                    <a:pt x="411" y="1834"/>
                    <a:pt x="916" y="1834"/>
                  </a:cubicBezTo>
                  <a:cubicBezTo>
                    <a:pt x="1422" y="1834"/>
                    <a:pt x="1833" y="1424"/>
                    <a:pt x="1833" y="918"/>
                  </a:cubicBezTo>
                  <a:cubicBezTo>
                    <a:pt x="1833" y="412"/>
                    <a:pt x="1422" y="1"/>
                    <a:pt x="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4601525" y="1547825"/>
              <a:ext cx="45825" cy="45800"/>
            </a:xfrm>
            <a:custGeom>
              <a:avLst/>
              <a:gdLst/>
              <a:ahLst/>
              <a:cxnLst/>
              <a:rect l="l" t="t" r="r" b="b"/>
              <a:pathLst>
                <a:path w="1833" h="1832" extrusionOk="0">
                  <a:moveTo>
                    <a:pt x="916" y="0"/>
                  </a:moveTo>
                  <a:cubicBezTo>
                    <a:pt x="411" y="0"/>
                    <a:pt x="0" y="410"/>
                    <a:pt x="0" y="916"/>
                  </a:cubicBezTo>
                  <a:cubicBezTo>
                    <a:pt x="0" y="1422"/>
                    <a:pt x="411" y="1831"/>
                    <a:pt x="916" y="1831"/>
                  </a:cubicBezTo>
                  <a:cubicBezTo>
                    <a:pt x="1422" y="1831"/>
                    <a:pt x="1833" y="1422"/>
                    <a:pt x="1833" y="916"/>
                  </a:cubicBezTo>
                  <a:cubicBezTo>
                    <a:pt x="1833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4601525" y="1637800"/>
              <a:ext cx="45825" cy="45800"/>
            </a:xfrm>
            <a:custGeom>
              <a:avLst/>
              <a:gdLst/>
              <a:ahLst/>
              <a:cxnLst/>
              <a:rect l="l" t="t" r="r" b="b"/>
              <a:pathLst>
                <a:path w="1833" h="1832" extrusionOk="0">
                  <a:moveTo>
                    <a:pt x="916" y="0"/>
                  </a:moveTo>
                  <a:cubicBezTo>
                    <a:pt x="411" y="0"/>
                    <a:pt x="0" y="410"/>
                    <a:pt x="0" y="916"/>
                  </a:cubicBezTo>
                  <a:cubicBezTo>
                    <a:pt x="0" y="1422"/>
                    <a:pt x="411" y="1831"/>
                    <a:pt x="916" y="1831"/>
                  </a:cubicBezTo>
                  <a:cubicBezTo>
                    <a:pt x="1422" y="1831"/>
                    <a:pt x="1833" y="1422"/>
                    <a:pt x="1833" y="916"/>
                  </a:cubicBezTo>
                  <a:cubicBezTo>
                    <a:pt x="1833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4601525" y="1727725"/>
              <a:ext cx="45825" cy="45850"/>
            </a:xfrm>
            <a:custGeom>
              <a:avLst/>
              <a:gdLst/>
              <a:ahLst/>
              <a:cxnLst/>
              <a:rect l="l" t="t" r="r" b="b"/>
              <a:pathLst>
                <a:path w="1833" h="1834" extrusionOk="0">
                  <a:moveTo>
                    <a:pt x="916" y="1"/>
                  </a:moveTo>
                  <a:cubicBezTo>
                    <a:pt x="411" y="1"/>
                    <a:pt x="0" y="410"/>
                    <a:pt x="0" y="916"/>
                  </a:cubicBezTo>
                  <a:cubicBezTo>
                    <a:pt x="0" y="1422"/>
                    <a:pt x="411" y="1833"/>
                    <a:pt x="916" y="1833"/>
                  </a:cubicBezTo>
                  <a:cubicBezTo>
                    <a:pt x="1422" y="1833"/>
                    <a:pt x="1833" y="1422"/>
                    <a:pt x="1833" y="916"/>
                  </a:cubicBezTo>
                  <a:cubicBezTo>
                    <a:pt x="1833" y="410"/>
                    <a:pt x="1422" y="1"/>
                    <a:pt x="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4601525" y="1817700"/>
              <a:ext cx="45825" cy="45800"/>
            </a:xfrm>
            <a:custGeom>
              <a:avLst/>
              <a:gdLst/>
              <a:ahLst/>
              <a:cxnLst/>
              <a:rect l="l" t="t" r="r" b="b"/>
              <a:pathLst>
                <a:path w="1833" h="1832" extrusionOk="0">
                  <a:moveTo>
                    <a:pt x="916" y="1"/>
                  </a:moveTo>
                  <a:cubicBezTo>
                    <a:pt x="411" y="1"/>
                    <a:pt x="0" y="410"/>
                    <a:pt x="0" y="916"/>
                  </a:cubicBezTo>
                  <a:cubicBezTo>
                    <a:pt x="0" y="1422"/>
                    <a:pt x="411" y="1832"/>
                    <a:pt x="916" y="1832"/>
                  </a:cubicBezTo>
                  <a:cubicBezTo>
                    <a:pt x="1422" y="1832"/>
                    <a:pt x="1833" y="1422"/>
                    <a:pt x="1833" y="916"/>
                  </a:cubicBezTo>
                  <a:cubicBezTo>
                    <a:pt x="1833" y="410"/>
                    <a:pt x="1422" y="1"/>
                    <a:pt x="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4601525" y="1907650"/>
              <a:ext cx="45825" cy="45825"/>
            </a:xfrm>
            <a:custGeom>
              <a:avLst/>
              <a:gdLst/>
              <a:ahLst/>
              <a:cxnLst/>
              <a:rect l="l" t="t" r="r" b="b"/>
              <a:pathLst>
                <a:path w="1833" h="1833" extrusionOk="0">
                  <a:moveTo>
                    <a:pt x="916" y="0"/>
                  </a:moveTo>
                  <a:cubicBezTo>
                    <a:pt x="411" y="0"/>
                    <a:pt x="0" y="411"/>
                    <a:pt x="0" y="917"/>
                  </a:cubicBezTo>
                  <a:cubicBezTo>
                    <a:pt x="0" y="1422"/>
                    <a:pt x="411" y="1833"/>
                    <a:pt x="916" y="1833"/>
                  </a:cubicBezTo>
                  <a:cubicBezTo>
                    <a:pt x="1422" y="1833"/>
                    <a:pt x="1833" y="1422"/>
                    <a:pt x="1833" y="917"/>
                  </a:cubicBezTo>
                  <a:cubicBezTo>
                    <a:pt x="1833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4501875" y="1457825"/>
              <a:ext cx="45800" cy="45850"/>
            </a:xfrm>
            <a:custGeom>
              <a:avLst/>
              <a:gdLst/>
              <a:ahLst/>
              <a:cxnLst/>
              <a:rect l="l" t="t" r="r" b="b"/>
              <a:pathLst>
                <a:path w="1832" h="1834" extrusionOk="0">
                  <a:moveTo>
                    <a:pt x="916" y="1"/>
                  </a:moveTo>
                  <a:cubicBezTo>
                    <a:pt x="410" y="1"/>
                    <a:pt x="1" y="412"/>
                    <a:pt x="1" y="918"/>
                  </a:cubicBezTo>
                  <a:cubicBezTo>
                    <a:pt x="1" y="1422"/>
                    <a:pt x="410" y="1834"/>
                    <a:pt x="916" y="1834"/>
                  </a:cubicBezTo>
                  <a:cubicBezTo>
                    <a:pt x="1422" y="1834"/>
                    <a:pt x="1832" y="1424"/>
                    <a:pt x="1832" y="918"/>
                  </a:cubicBezTo>
                  <a:cubicBezTo>
                    <a:pt x="1832" y="412"/>
                    <a:pt x="1422" y="1"/>
                    <a:pt x="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4501875" y="1547825"/>
              <a:ext cx="45800" cy="45800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0"/>
                  </a:moveTo>
                  <a:cubicBezTo>
                    <a:pt x="410" y="0"/>
                    <a:pt x="1" y="410"/>
                    <a:pt x="1" y="916"/>
                  </a:cubicBezTo>
                  <a:cubicBezTo>
                    <a:pt x="1" y="1422"/>
                    <a:pt x="410" y="1831"/>
                    <a:pt x="916" y="1831"/>
                  </a:cubicBezTo>
                  <a:cubicBezTo>
                    <a:pt x="1422" y="1831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4501875" y="1637800"/>
              <a:ext cx="45800" cy="45800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0"/>
                  </a:moveTo>
                  <a:cubicBezTo>
                    <a:pt x="410" y="0"/>
                    <a:pt x="1" y="410"/>
                    <a:pt x="1" y="916"/>
                  </a:cubicBezTo>
                  <a:cubicBezTo>
                    <a:pt x="1" y="1422"/>
                    <a:pt x="410" y="1831"/>
                    <a:pt x="916" y="1831"/>
                  </a:cubicBezTo>
                  <a:cubicBezTo>
                    <a:pt x="1422" y="1831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4501875" y="1727725"/>
              <a:ext cx="45800" cy="45850"/>
            </a:xfrm>
            <a:custGeom>
              <a:avLst/>
              <a:gdLst/>
              <a:ahLst/>
              <a:cxnLst/>
              <a:rect l="l" t="t" r="r" b="b"/>
              <a:pathLst>
                <a:path w="1832" h="1834" extrusionOk="0">
                  <a:moveTo>
                    <a:pt x="916" y="1"/>
                  </a:moveTo>
                  <a:cubicBezTo>
                    <a:pt x="410" y="1"/>
                    <a:pt x="1" y="410"/>
                    <a:pt x="1" y="916"/>
                  </a:cubicBezTo>
                  <a:cubicBezTo>
                    <a:pt x="1" y="1422"/>
                    <a:pt x="410" y="1833"/>
                    <a:pt x="916" y="1833"/>
                  </a:cubicBezTo>
                  <a:cubicBezTo>
                    <a:pt x="1422" y="1833"/>
                    <a:pt x="1832" y="1422"/>
                    <a:pt x="1832" y="916"/>
                  </a:cubicBezTo>
                  <a:cubicBezTo>
                    <a:pt x="1832" y="410"/>
                    <a:pt x="1422" y="1"/>
                    <a:pt x="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4501875" y="1817700"/>
              <a:ext cx="45800" cy="45800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1"/>
                  </a:moveTo>
                  <a:cubicBezTo>
                    <a:pt x="410" y="1"/>
                    <a:pt x="1" y="410"/>
                    <a:pt x="1" y="916"/>
                  </a:cubicBezTo>
                  <a:cubicBezTo>
                    <a:pt x="1" y="1422"/>
                    <a:pt x="410" y="1832"/>
                    <a:pt x="916" y="1832"/>
                  </a:cubicBezTo>
                  <a:cubicBezTo>
                    <a:pt x="1422" y="1832"/>
                    <a:pt x="1832" y="1422"/>
                    <a:pt x="1832" y="916"/>
                  </a:cubicBezTo>
                  <a:cubicBezTo>
                    <a:pt x="1832" y="410"/>
                    <a:pt x="1422" y="1"/>
                    <a:pt x="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4501875" y="1907650"/>
              <a:ext cx="45800" cy="45825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0" y="0"/>
                    <a:pt x="1" y="411"/>
                    <a:pt x="1" y="917"/>
                  </a:cubicBezTo>
                  <a:cubicBezTo>
                    <a:pt x="1" y="1422"/>
                    <a:pt x="410" y="1833"/>
                    <a:pt x="916" y="1833"/>
                  </a:cubicBezTo>
                  <a:cubicBezTo>
                    <a:pt x="1422" y="1833"/>
                    <a:pt x="1832" y="1422"/>
                    <a:pt x="1832" y="917"/>
                  </a:cubicBezTo>
                  <a:cubicBezTo>
                    <a:pt x="1832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4402200" y="1457825"/>
              <a:ext cx="45800" cy="45850"/>
            </a:xfrm>
            <a:custGeom>
              <a:avLst/>
              <a:gdLst/>
              <a:ahLst/>
              <a:cxnLst/>
              <a:rect l="l" t="t" r="r" b="b"/>
              <a:pathLst>
                <a:path w="1832" h="1834" extrusionOk="0">
                  <a:moveTo>
                    <a:pt x="916" y="1"/>
                  </a:moveTo>
                  <a:cubicBezTo>
                    <a:pt x="410" y="1"/>
                    <a:pt x="0" y="412"/>
                    <a:pt x="0" y="918"/>
                  </a:cubicBezTo>
                  <a:cubicBezTo>
                    <a:pt x="0" y="1422"/>
                    <a:pt x="410" y="1834"/>
                    <a:pt x="916" y="1834"/>
                  </a:cubicBezTo>
                  <a:cubicBezTo>
                    <a:pt x="1422" y="1834"/>
                    <a:pt x="1832" y="1424"/>
                    <a:pt x="1832" y="918"/>
                  </a:cubicBezTo>
                  <a:cubicBezTo>
                    <a:pt x="1832" y="412"/>
                    <a:pt x="1422" y="1"/>
                    <a:pt x="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4402200" y="1547825"/>
              <a:ext cx="45800" cy="45800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0"/>
                  </a:moveTo>
                  <a:cubicBezTo>
                    <a:pt x="410" y="0"/>
                    <a:pt x="0" y="410"/>
                    <a:pt x="0" y="916"/>
                  </a:cubicBezTo>
                  <a:cubicBezTo>
                    <a:pt x="0" y="1422"/>
                    <a:pt x="410" y="1831"/>
                    <a:pt x="916" y="1831"/>
                  </a:cubicBezTo>
                  <a:cubicBezTo>
                    <a:pt x="1422" y="1831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4402200" y="1637800"/>
              <a:ext cx="45800" cy="45800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0"/>
                  </a:moveTo>
                  <a:cubicBezTo>
                    <a:pt x="410" y="0"/>
                    <a:pt x="0" y="410"/>
                    <a:pt x="0" y="916"/>
                  </a:cubicBezTo>
                  <a:cubicBezTo>
                    <a:pt x="0" y="1422"/>
                    <a:pt x="410" y="1831"/>
                    <a:pt x="916" y="1831"/>
                  </a:cubicBezTo>
                  <a:cubicBezTo>
                    <a:pt x="1422" y="1831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4402200" y="1727725"/>
              <a:ext cx="45800" cy="45850"/>
            </a:xfrm>
            <a:custGeom>
              <a:avLst/>
              <a:gdLst/>
              <a:ahLst/>
              <a:cxnLst/>
              <a:rect l="l" t="t" r="r" b="b"/>
              <a:pathLst>
                <a:path w="1832" h="1834" extrusionOk="0">
                  <a:moveTo>
                    <a:pt x="916" y="1"/>
                  </a:moveTo>
                  <a:cubicBezTo>
                    <a:pt x="410" y="1"/>
                    <a:pt x="0" y="410"/>
                    <a:pt x="0" y="916"/>
                  </a:cubicBezTo>
                  <a:cubicBezTo>
                    <a:pt x="0" y="1422"/>
                    <a:pt x="410" y="1833"/>
                    <a:pt x="916" y="1833"/>
                  </a:cubicBezTo>
                  <a:cubicBezTo>
                    <a:pt x="1422" y="1833"/>
                    <a:pt x="1832" y="1422"/>
                    <a:pt x="1832" y="916"/>
                  </a:cubicBezTo>
                  <a:cubicBezTo>
                    <a:pt x="1832" y="410"/>
                    <a:pt x="1422" y="1"/>
                    <a:pt x="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4402200" y="1817700"/>
              <a:ext cx="45800" cy="45800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1"/>
                  </a:moveTo>
                  <a:cubicBezTo>
                    <a:pt x="410" y="1"/>
                    <a:pt x="0" y="410"/>
                    <a:pt x="0" y="916"/>
                  </a:cubicBezTo>
                  <a:cubicBezTo>
                    <a:pt x="0" y="1422"/>
                    <a:pt x="410" y="1832"/>
                    <a:pt x="916" y="1832"/>
                  </a:cubicBezTo>
                  <a:cubicBezTo>
                    <a:pt x="1422" y="1832"/>
                    <a:pt x="1832" y="1422"/>
                    <a:pt x="1832" y="916"/>
                  </a:cubicBezTo>
                  <a:cubicBezTo>
                    <a:pt x="1832" y="410"/>
                    <a:pt x="1422" y="1"/>
                    <a:pt x="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4402200" y="1907650"/>
              <a:ext cx="45800" cy="45825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0" y="0"/>
                    <a:pt x="0" y="411"/>
                    <a:pt x="0" y="917"/>
                  </a:cubicBezTo>
                  <a:cubicBezTo>
                    <a:pt x="0" y="1422"/>
                    <a:pt x="410" y="1833"/>
                    <a:pt x="916" y="1833"/>
                  </a:cubicBezTo>
                  <a:cubicBezTo>
                    <a:pt x="1422" y="1833"/>
                    <a:pt x="1832" y="1422"/>
                    <a:pt x="1832" y="917"/>
                  </a:cubicBezTo>
                  <a:cubicBezTo>
                    <a:pt x="1832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 txBox="1"/>
          <p:nvPr>
            <p:ph type="sldNum" idx="12"/>
          </p:nvPr>
        </p:nvSpPr>
        <p:spPr>
          <a:xfrm>
            <a:off x="720025" y="4604400"/>
            <a:ext cx="255600" cy="2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800" b="1"/>
            </a:lvl1pPr>
            <a:lvl2pPr lvl="1" algn="l" rtl="0">
              <a:buNone/>
              <a:defRPr sz="800" b="1"/>
            </a:lvl2pPr>
            <a:lvl3pPr lvl="2" algn="l" rtl="0">
              <a:buNone/>
              <a:defRPr sz="800" b="1"/>
            </a:lvl3pPr>
            <a:lvl4pPr lvl="3" algn="l" rtl="0">
              <a:buNone/>
              <a:defRPr sz="800" b="1"/>
            </a:lvl4pPr>
            <a:lvl5pPr lvl="4" algn="l" rtl="0">
              <a:buNone/>
              <a:defRPr sz="800" b="1"/>
            </a:lvl5pPr>
            <a:lvl6pPr lvl="5" algn="l" rtl="0">
              <a:buNone/>
              <a:defRPr sz="800" b="1"/>
            </a:lvl6pPr>
            <a:lvl7pPr lvl="6" algn="l" rtl="0">
              <a:buNone/>
              <a:defRPr sz="800" b="1"/>
            </a:lvl7pPr>
            <a:lvl8pPr lvl="7" algn="l" rtl="0">
              <a:buNone/>
              <a:defRPr sz="800" b="1"/>
            </a:lvl8pPr>
            <a:lvl9pPr lvl="8" algn="l" rtl="0">
              <a:buNone/>
              <a:defRPr sz="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207" name="Google Shape;207;p9"/>
          <p:cNvSpPr/>
          <p:nvPr/>
        </p:nvSpPr>
        <p:spPr>
          <a:xfrm>
            <a:off x="721525" y="4872525"/>
            <a:ext cx="252600" cy="2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" name="Google Shape;208;p9"/>
          <p:cNvSpPr txBox="1"/>
          <p:nvPr>
            <p:ph type="title"/>
          </p:nvPr>
        </p:nvSpPr>
        <p:spPr>
          <a:xfrm>
            <a:off x="713232" y="541508"/>
            <a:ext cx="3852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9" name="Google Shape;209;p9"/>
          <p:cNvSpPr txBox="1"/>
          <p:nvPr>
            <p:ph type="subTitle" idx="1"/>
          </p:nvPr>
        </p:nvSpPr>
        <p:spPr>
          <a:xfrm>
            <a:off x="713232" y="1214575"/>
            <a:ext cx="3273300" cy="27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9"/>
          <p:cNvSpPr/>
          <p:nvPr>
            <p:ph type="pic" idx="2"/>
          </p:nvPr>
        </p:nvSpPr>
        <p:spPr>
          <a:xfrm>
            <a:off x="4777850" y="0"/>
            <a:ext cx="3115200" cy="460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11" name="Google Shape;211;p9"/>
          <p:cNvGrpSpPr/>
          <p:nvPr/>
        </p:nvGrpSpPr>
        <p:grpSpPr>
          <a:xfrm rot="-5400000">
            <a:off x="-627147" y="2580350"/>
            <a:ext cx="1563827" cy="405503"/>
            <a:chOff x="3330525" y="4262650"/>
            <a:chExt cx="945425" cy="245150"/>
          </a:xfrm>
        </p:grpSpPr>
        <p:sp>
          <p:nvSpPr>
            <p:cNvPr id="212" name="Google Shape;212;p9"/>
            <p:cNvSpPr/>
            <p:nvPr/>
          </p:nvSpPr>
          <p:spPr>
            <a:xfrm>
              <a:off x="3330525" y="4262650"/>
              <a:ext cx="45825" cy="45800"/>
            </a:xfrm>
            <a:custGeom>
              <a:avLst/>
              <a:gdLst/>
              <a:ahLst/>
              <a:cxnLst/>
              <a:rect l="l" t="t" r="r" b="b"/>
              <a:pathLst>
                <a:path w="1833" h="1832" extrusionOk="0">
                  <a:moveTo>
                    <a:pt x="916" y="0"/>
                  </a:moveTo>
                  <a:cubicBezTo>
                    <a:pt x="411" y="0"/>
                    <a:pt x="1" y="410"/>
                    <a:pt x="1" y="916"/>
                  </a:cubicBezTo>
                  <a:cubicBezTo>
                    <a:pt x="1" y="1422"/>
                    <a:pt x="411" y="1832"/>
                    <a:pt x="916" y="1832"/>
                  </a:cubicBezTo>
                  <a:cubicBezTo>
                    <a:pt x="1422" y="1832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3420475" y="4262650"/>
              <a:ext cx="45850" cy="45800"/>
            </a:xfrm>
            <a:custGeom>
              <a:avLst/>
              <a:gdLst/>
              <a:ahLst/>
              <a:cxnLst/>
              <a:rect l="l" t="t" r="r" b="b"/>
              <a:pathLst>
                <a:path w="1834" h="1832" extrusionOk="0">
                  <a:moveTo>
                    <a:pt x="916" y="0"/>
                  </a:moveTo>
                  <a:cubicBezTo>
                    <a:pt x="412" y="0"/>
                    <a:pt x="0" y="410"/>
                    <a:pt x="0" y="916"/>
                  </a:cubicBezTo>
                  <a:cubicBezTo>
                    <a:pt x="0" y="1422"/>
                    <a:pt x="410" y="1832"/>
                    <a:pt x="916" y="1832"/>
                  </a:cubicBezTo>
                  <a:cubicBezTo>
                    <a:pt x="1422" y="1832"/>
                    <a:pt x="1833" y="1422"/>
                    <a:pt x="1833" y="916"/>
                  </a:cubicBezTo>
                  <a:cubicBezTo>
                    <a:pt x="1833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3510450" y="4262650"/>
              <a:ext cx="45800" cy="45800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0"/>
                  </a:moveTo>
                  <a:cubicBezTo>
                    <a:pt x="410" y="0"/>
                    <a:pt x="1" y="410"/>
                    <a:pt x="1" y="916"/>
                  </a:cubicBezTo>
                  <a:cubicBezTo>
                    <a:pt x="1" y="1422"/>
                    <a:pt x="410" y="1832"/>
                    <a:pt x="916" y="1832"/>
                  </a:cubicBezTo>
                  <a:cubicBezTo>
                    <a:pt x="1422" y="1832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3600400" y="4262650"/>
              <a:ext cx="45825" cy="45800"/>
            </a:xfrm>
            <a:custGeom>
              <a:avLst/>
              <a:gdLst/>
              <a:ahLst/>
              <a:cxnLst/>
              <a:rect l="l" t="t" r="r" b="b"/>
              <a:pathLst>
                <a:path w="1833" h="1832" extrusionOk="0">
                  <a:moveTo>
                    <a:pt x="917" y="0"/>
                  </a:moveTo>
                  <a:cubicBezTo>
                    <a:pt x="411" y="0"/>
                    <a:pt x="0" y="410"/>
                    <a:pt x="0" y="916"/>
                  </a:cubicBezTo>
                  <a:cubicBezTo>
                    <a:pt x="0" y="1422"/>
                    <a:pt x="411" y="1832"/>
                    <a:pt x="917" y="1832"/>
                  </a:cubicBezTo>
                  <a:cubicBezTo>
                    <a:pt x="1422" y="1832"/>
                    <a:pt x="1833" y="1422"/>
                    <a:pt x="1833" y="916"/>
                  </a:cubicBezTo>
                  <a:cubicBezTo>
                    <a:pt x="1833" y="410"/>
                    <a:pt x="1423" y="0"/>
                    <a:pt x="9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3690375" y="4262650"/>
              <a:ext cx="45800" cy="45800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0"/>
                  </a:moveTo>
                  <a:cubicBezTo>
                    <a:pt x="410" y="0"/>
                    <a:pt x="0" y="410"/>
                    <a:pt x="0" y="916"/>
                  </a:cubicBezTo>
                  <a:cubicBezTo>
                    <a:pt x="0" y="1422"/>
                    <a:pt x="410" y="1832"/>
                    <a:pt x="916" y="1832"/>
                  </a:cubicBezTo>
                  <a:cubicBezTo>
                    <a:pt x="1422" y="1832"/>
                    <a:pt x="1831" y="1422"/>
                    <a:pt x="1831" y="916"/>
                  </a:cubicBezTo>
                  <a:cubicBezTo>
                    <a:pt x="1831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3780350" y="4262650"/>
              <a:ext cx="45800" cy="45800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0"/>
                  </a:moveTo>
                  <a:cubicBezTo>
                    <a:pt x="410" y="0"/>
                    <a:pt x="0" y="410"/>
                    <a:pt x="0" y="916"/>
                  </a:cubicBezTo>
                  <a:cubicBezTo>
                    <a:pt x="0" y="1422"/>
                    <a:pt x="410" y="1832"/>
                    <a:pt x="916" y="1832"/>
                  </a:cubicBezTo>
                  <a:cubicBezTo>
                    <a:pt x="1422" y="1832"/>
                    <a:pt x="1831" y="1422"/>
                    <a:pt x="1831" y="916"/>
                  </a:cubicBezTo>
                  <a:cubicBezTo>
                    <a:pt x="1831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3870275" y="4262650"/>
              <a:ext cx="45850" cy="45800"/>
            </a:xfrm>
            <a:custGeom>
              <a:avLst/>
              <a:gdLst/>
              <a:ahLst/>
              <a:cxnLst/>
              <a:rect l="l" t="t" r="r" b="b"/>
              <a:pathLst>
                <a:path w="1834" h="1832" extrusionOk="0">
                  <a:moveTo>
                    <a:pt x="916" y="0"/>
                  </a:moveTo>
                  <a:cubicBezTo>
                    <a:pt x="410" y="0"/>
                    <a:pt x="1" y="410"/>
                    <a:pt x="1" y="916"/>
                  </a:cubicBezTo>
                  <a:cubicBezTo>
                    <a:pt x="1" y="1422"/>
                    <a:pt x="410" y="1832"/>
                    <a:pt x="916" y="1832"/>
                  </a:cubicBezTo>
                  <a:cubicBezTo>
                    <a:pt x="1422" y="1832"/>
                    <a:pt x="1833" y="1422"/>
                    <a:pt x="1833" y="916"/>
                  </a:cubicBezTo>
                  <a:cubicBezTo>
                    <a:pt x="1833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3960250" y="4262650"/>
              <a:ext cx="45800" cy="45800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0"/>
                  </a:moveTo>
                  <a:cubicBezTo>
                    <a:pt x="411" y="0"/>
                    <a:pt x="1" y="410"/>
                    <a:pt x="1" y="916"/>
                  </a:cubicBezTo>
                  <a:cubicBezTo>
                    <a:pt x="1" y="1422"/>
                    <a:pt x="411" y="1832"/>
                    <a:pt x="916" y="1832"/>
                  </a:cubicBezTo>
                  <a:cubicBezTo>
                    <a:pt x="1422" y="1832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4050200" y="4262650"/>
              <a:ext cx="45850" cy="45800"/>
            </a:xfrm>
            <a:custGeom>
              <a:avLst/>
              <a:gdLst/>
              <a:ahLst/>
              <a:cxnLst/>
              <a:rect l="l" t="t" r="r" b="b"/>
              <a:pathLst>
                <a:path w="1834" h="1832" extrusionOk="0">
                  <a:moveTo>
                    <a:pt x="917" y="0"/>
                  </a:moveTo>
                  <a:cubicBezTo>
                    <a:pt x="412" y="0"/>
                    <a:pt x="0" y="410"/>
                    <a:pt x="0" y="916"/>
                  </a:cubicBezTo>
                  <a:cubicBezTo>
                    <a:pt x="0" y="1422"/>
                    <a:pt x="412" y="1832"/>
                    <a:pt x="917" y="1832"/>
                  </a:cubicBezTo>
                  <a:cubicBezTo>
                    <a:pt x="1422" y="1832"/>
                    <a:pt x="1833" y="1422"/>
                    <a:pt x="1833" y="916"/>
                  </a:cubicBezTo>
                  <a:cubicBezTo>
                    <a:pt x="1833" y="410"/>
                    <a:pt x="1422" y="0"/>
                    <a:pt x="9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4140175" y="4262650"/>
              <a:ext cx="45800" cy="45800"/>
            </a:xfrm>
            <a:custGeom>
              <a:avLst/>
              <a:gdLst/>
              <a:ahLst/>
              <a:cxnLst/>
              <a:rect l="l" t="t" r="r" b="b"/>
              <a:pathLst>
                <a:path w="1832" h="1832" extrusionOk="0">
                  <a:moveTo>
                    <a:pt x="916" y="0"/>
                  </a:moveTo>
                  <a:cubicBezTo>
                    <a:pt x="410" y="0"/>
                    <a:pt x="1" y="410"/>
                    <a:pt x="1" y="916"/>
                  </a:cubicBezTo>
                  <a:cubicBezTo>
                    <a:pt x="1" y="1422"/>
                    <a:pt x="410" y="1832"/>
                    <a:pt x="916" y="1832"/>
                  </a:cubicBezTo>
                  <a:cubicBezTo>
                    <a:pt x="1422" y="1832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4230125" y="4262650"/>
              <a:ext cx="45825" cy="45800"/>
            </a:xfrm>
            <a:custGeom>
              <a:avLst/>
              <a:gdLst/>
              <a:ahLst/>
              <a:cxnLst/>
              <a:rect l="l" t="t" r="r" b="b"/>
              <a:pathLst>
                <a:path w="1833" h="1832" extrusionOk="0">
                  <a:moveTo>
                    <a:pt x="917" y="0"/>
                  </a:moveTo>
                  <a:cubicBezTo>
                    <a:pt x="411" y="0"/>
                    <a:pt x="0" y="410"/>
                    <a:pt x="0" y="916"/>
                  </a:cubicBezTo>
                  <a:cubicBezTo>
                    <a:pt x="0" y="1422"/>
                    <a:pt x="411" y="1832"/>
                    <a:pt x="917" y="1832"/>
                  </a:cubicBezTo>
                  <a:cubicBezTo>
                    <a:pt x="1423" y="1832"/>
                    <a:pt x="1833" y="1422"/>
                    <a:pt x="1833" y="916"/>
                  </a:cubicBezTo>
                  <a:cubicBezTo>
                    <a:pt x="1833" y="410"/>
                    <a:pt x="1423" y="0"/>
                    <a:pt x="9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3330525" y="4362300"/>
              <a:ext cx="45825" cy="45825"/>
            </a:xfrm>
            <a:custGeom>
              <a:avLst/>
              <a:gdLst/>
              <a:ahLst/>
              <a:cxnLst/>
              <a:rect l="l" t="t" r="r" b="b"/>
              <a:pathLst>
                <a:path w="1833" h="1833" extrusionOk="0">
                  <a:moveTo>
                    <a:pt x="916" y="0"/>
                  </a:moveTo>
                  <a:cubicBezTo>
                    <a:pt x="411" y="0"/>
                    <a:pt x="1" y="411"/>
                    <a:pt x="1" y="917"/>
                  </a:cubicBezTo>
                  <a:cubicBezTo>
                    <a:pt x="1" y="1423"/>
                    <a:pt x="411" y="1833"/>
                    <a:pt x="916" y="1833"/>
                  </a:cubicBezTo>
                  <a:cubicBezTo>
                    <a:pt x="1422" y="1833"/>
                    <a:pt x="1832" y="1423"/>
                    <a:pt x="1832" y="917"/>
                  </a:cubicBezTo>
                  <a:cubicBezTo>
                    <a:pt x="1832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3420475" y="4362300"/>
              <a:ext cx="45850" cy="45825"/>
            </a:xfrm>
            <a:custGeom>
              <a:avLst/>
              <a:gdLst/>
              <a:ahLst/>
              <a:cxnLst/>
              <a:rect l="l" t="t" r="r" b="b"/>
              <a:pathLst>
                <a:path w="1834" h="1833" extrusionOk="0">
                  <a:moveTo>
                    <a:pt x="916" y="0"/>
                  </a:moveTo>
                  <a:cubicBezTo>
                    <a:pt x="412" y="0"/>
                    <a:pt x="0" y="411"/>
                    <a:pt x="0" y="917"/>
                  </a:cubicBezTo>
                  <a:cubicBezTo>
                    <a:pt x="0" y="1423"/>
                    <a:pt x="410" y="1833"/>
                    <a:pt x="916" y="1833"/>
                  </a:cubicBezTo>
                  <a:cubicBezTo>
                    <a:pt x="1422" y="1833"/>
                    <a:pt x="1833" y="1423"/>
                    <a:pt x="1833" y="917"/>
                  </a:cubicBezTo>
                  <a:cubicBezTo>
                    <a:pt x="1833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3510450" y="4362300"/>
              <a:ext cx="45800" cy="45825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0" y="0"/>
                    <a:pt x="1" y="411"/>
                    <a:pt x="1" y="917"/>
                  </a:cubicBezTo>
                  <a:cubicBezTo>
                    <a:pt x="1" y="1423"/>
                    <a:pt x="410" y="1833"/>
                    <a:pt x="916" y="1833"/>
                  </a:cubicBezTo>
                  <a:cubicBezTo>
                    <a:pt x="1422" y="1833"/>
                    <a:pt x="1832" y="1423"/>
                    <a:pt x="1832" y="917"/>
                  </a:cubicBezTo>
                  <a:cubicBezTo>
                    <a:pt x="1832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3600400" y="4362300"/>
              <a:ext cx="45825" cy="45825"/>
            </a:xfrm>
            <a:custGeom>
              <a:avLst/>
              <a:gdLst/>
              <a:ahLst/>
              <a:cxnLst/>
              <a:rect l="l" t="t" r="r" b="b"/>
              <a:pathLst>
                <a:path w="1833" h="1833" extrusionOk="0">
                  <a:moveTo>
                    <a:pt x="917" y="0"/>
                  </a:moveTo>
                  <a:cubicBezTo>
                    <a:pt x="411" y="0"/>
                    <a:pt x="0" y="411"/>
                    <a:pt x="0" y="917"/>
                  </a:cubicBezTo>
                  <a:cubicBezTo>
                    <a:pt x="0" y="1423"/>
                    <a:pt x="411" y="1833"/>
                    <a:pt x="917" y="1833"/>
                  </a:cubicBezTo>
                  <a:cubicBezTo>
                    <a:pt x="1422" y="1833"/>
                    <a:pt x="1833" y="1423"/>
                    <a:pt x="1833" y="917"/>
                  </a:cubicBezTo>
                  <a:cubicBezTo>
                    <a:pt x="1833" y="411"/>
                    <a:pt x="1423" y="0"/>
                    <a:pt x="9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3690375" y="4362300"/>
              <a:ext cx="45800" cy="45825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0" y="0"/>
                    <a:pt x="0" y="411"/>
                    <a:pt x="0" y="917"/>
                  </a:cubicBezTo>
                  <a:cubicBezTo>
                    <a:pt x="0" y="1423"/>
                    <a:pt x="410" y="1833"/>
                    <a:pt x="916" y="1833"/>
                  </a:cubicBezTo>
                  <a:cubicBezTo>
                    <a:pt x="1422" y="1833"/>
                    <a:pt x="1831" y="1423"/>
                    <a:pt x="1831" y="917"/>
                  </a:cubicBezTo>
                  <a:cubicBezTo>
                    <a:pt x="1831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3780350" y="4362300"/>
              <a:ext cx="45800" cy="45825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0" y="0"/>
                    <a:pt x="0" y="411"/>
                    <a:pt x="0" y="917"/>
                  </a:cubicBezTo>
                  <a:cubicBezTo>
                    <a:pt x="0" y="1423"/>
                    <a:pt x="410" y="1833"/>
                    <a:pt x="916" y="1833"/>
                  </a:cubicBezTo>
                  <a:cubicBezTo>
                    <a:pt x="1422" y="1833"/>
                    <a:pt x="1831" y="1423"/>
                    <a:pt x="1831" y="917"/>
                  </a:cubicBezTo>
                  <a:cubicBezTo>
                    <a:pt x="1831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3870275" y="4362300"/>
              <a:ext cx="45850" cy="45825"/>
            </a:xfrm>
            <a:custGeom>
              <a:avLst/>
              <a:gdLst/>
              <a:ahLst/>
              <a:cxnLst/>
              <a:rect l="l" t="t" r="r" b="b"/>
              <a:pathLst>
                <a:path w="1834" h="1833" extrusionOk="0">
                  <a:moveTo>
                    <a:pt x="916" y="0"/>
                  </a:moveTo>
                  <a:cubicBezTo>
                    <a:pt x="410" y="0"/>
                    <a:pt x="1" y="411"/>
                    <a:pt x="1" y="917"/>
                  </a:cubicBezTo>
                  <a:cubicBezTo>
                    <a:pt x="1" y="1423"/>
                    <a:pt x="410" y="1833"/>
                    <a:pt x="916" y="1833"/>
                  </a:cubicBezTo>
                  <a:cubicBezTo>
                    <a:pt x="1422" y="1833"/>
                    <a:pt x="1833" y="1423"/>
                    <a:pt x="1833" y="917"/>
                  </a:cubicBezTo>
                  <a:cubicBezTo>
                    <a:pt x="1833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3960250" y="4362300"/>
              <a:ext cx="45800" cy="45825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1" y="0"/>
                    <a:pt x="1" y="411"/>
                    <a:pt x="1" y="917"/>
                  </a:cubicBezTo>
                  <a:cubicBezTo>
                    <a:pt x="1" y="1423"/>
                    <a:pt x="411" y="1833"/>
                    <a:pt x="916" y="1833"/>
                  </a:cubicBezTo>
                  <a:cubicBezTo>
                    <a:pt x="1422" y="1833"/>
                    <a:pt x="1832" y="1423"/>
                    <a:pt x="1832" y="917"/>
                  </a:cubicBezTo>
                  <a:cubicBezTo>
                    <a:pt x="1832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4050200" y="4362300"/>
              <a:ext cx="45850" cy="45825"/>
            </a:xfrm>
            <a:custGeom>
              <a:avLst/>
              <a:gdLst/>
              <a:ahLst/>
              <a:cxnLst/>
              <a:rect l="l" t="t" r="r" b="b"/>
              <a:pathLst>
                <a:path w="1834" h="1833" extrusionOk="0">
                  <a:moveTo>
                    <a:pt x="917" y="0"/>
                  </a:moveTo>
                  <a:cubicBezTo>
                    <a:pt x="412" y="0"/>
                    <a:pt x="0" y="411"/>
                    <a:pt x="0" y="917"/>
                  </a:cubicBezTo>
                  <a:cubicBezTo>
                    <a:pt x="0" y="1423"/>
                    <a:pt x="412" y="1833"/>
                    <a:pt x="917" y="1833"/>
                  </a:cubicBezTo>
                  <a:cubicBezTo>
                    <a:pt x="1422" y="1833"/>
                    <a:pt x="1833" y="1423"/>
                    <a:pt x="1833" y="917"/>
                  </a:cubicBezTo>
                  <a:cubicBezTo>
                    <a:pt x="1833" y="411"/>
                    <a:pt x="1422" y="0"/>
                    <a:pt x="9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4140175" y="4362300"/>
              <a:ext cx="45800" cy="45825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0" y="0"/>
                    <a:pt x="1" y="411"/>
                    <a:pt x="1" y="917"/>
                  </a:cubicBezTo>
                  <a:cubicBezTo>
                    <a:pt x="1" y="1423"/>
                    <a:pt x="410" y="1833"/>
                    <a:pt x="916" y="1833"/>
                  </a:cubicBezTo>
                  <a:cubicBezTo>
                    <a:pt x="1422" y="1833"/>
                    <a:pt x="1832" y="1423"/>
                    <a:pt x="1832" y="917"/>
                  </a:cubicBezTo>
                  <a:cubicBezTo>
                    <a:pt x="1832" y="411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4230125" y="4362300"/>
              <a:ext cx="45825" cy="45825"/>
            </a:xfrm>
            <a:custGeom>
              <a:avLst/>
              <a:gdLst/>
              <a:ahLst/>
              <a:cxnLst/>
              <a:rect l="l" t="t" r="r" b="b"/>
              <a:pathLst>
                <a:path w="1833" h="1833" extrusionOk="0">
                  <a:moveTo>
                    <a:pt x="917" y="0"/>
                  </a:moveTo>
                  <a:cubicBezTo>
                    <a:pt x="411" y="0"/>
                    <a:pt x="0" y="411"/>
                    <a:pt x="0" y="917"/>
                  </a:cubicBezTo>
                  <a:cubicBezTo>
                    <a:pt x="0" y="1423"/>
                    <a:pt x="411" y="1833"/>
                    <a:pt x="917" y="1833"/>
                  </a:cubicBezTo>
                  <a:cubicBezTo>
                    <a:pt x="1423" y="1833"/>
                    <a:pt x="1833" y="1423"/>
                    <a:pt x="1833" y="917"/>
                  </a:cubicBezTo>
                  <a:cubicBezTo>
                    <a:pt x="1833" y="411"/>
                    <a:pt x="1423" y="0"/>
                    <a:pt x="9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3330525" y="4461975"/>
              <a:ext cx="45825" cy="45825"/>
            </a:xfrm>
            <a:custGeom>
              <a:avLst/>
              <a:gdLst/>
              <a:ahLst/>
              <a:cxnLst/>
              <a:rect l="l" t="t" r="r" b="b"/>
              <a:pathLst>
                <a:path w="1833" h="1833" extrusionOk="0">
                  <a:moveTo>
                    <a:pt x="916" y="0"/>
                  </a:moveTo>
                  <a:cubicBezTo>
                    <a:pt x="411" y="0"/>
                    <a:pt x="1" y="410"/>
                    <a:pt x="1" y="916"/>
                  </a:cubicBezTo>
                  <a:cubicBezTo>
                    <a:pt x="1" y="1422"/>
                    <a:pt x="411" y="1833"/>
                    <a:pt x="916" y="1833"/>
                  </a:cubicBezTo>
                  <a:cubicBezTo>
                    <a:pt x="1422" y="1833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3420475" y="4461975"/>
              <a:ext cx="45850" cy="45825"/>
            </a:xfrm>
            <a:custGeom>
              <a:avLst/>
              <a:gdLst/>
              <a:ahLst/>
              <a:cxnLst/>
              <a:rect l="l" t="t" r="r" b="b"/>
              <a:pathLst>
                <a:path w="1834" h="1833" extrusionOk="0">
                  <a:moveTo>
                    <a:pt x="916" y="0"/>
                  </a:moveTo>
                  <a:cubicBezTo>
                    <a:pt x="412" y="0"/>
                    <a:pt x="0" y="410"/>
                    <a:pt x="0" y="916"/>
                  </a:cubicBezTo>
                  <a:cubicBezTo>
                    <a:pt x="0" y="1422"/>
                    <a:pt x="410" y="1833"/>
                    <a:pt x="916" y="1833"/>
                  </a:cubicBezTo>
                  <a:cubicBezTo>
                    <a:pt x="1422" y="1833"/>
                    <a:pt x="1833" y="1422"/>
                    <a:pt x="1833" y="916"/>
                  </a:cubicBezTo>
                  <a:cubicBezTo>
                    <a:pt x="1833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3510450" y="4461975"/>
              <a:ext cx="45800" cy="45825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0" y="0"/>
                    <a:pt x="1" y="410"/>
                    <a:pt x="1" y="916"/>
                  </a:cubicBezTo>
                  <a:cubicBezTo>
                    <a:pt x="1" y="1422"/>
                    <a:pt x="410" y="1833"/>
                    <a:pt x="916" y="1833"/>
                  </a:cubicBezTo>
                  <a:cubicBezTo>
                    <a:pt x="1422" y="1833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3600400" y="4461975"/>
              <a:ext cx="45825" cy="45825"/>
            </a:xfrm>
            <a:custGeom>
              <a:avLst/>
              <a:gdLst/>
              <a:ahLst/>
              <a:cxnLst/>
              <a:rect l="l" t="t" r="r" b="b"/>
              <a:pathLst>
                <a:path w="1833" h="1833" extrusionOk="0">
                  <a:moveTo>
                    <a:pt x="917" y="0"/>
                  </a:moveTo>
                  <a:cubicBezTo>
                    <a:pt x="411" y="0"/>
                    <a:pt x="0" y="410"/>
                    <a:pt x="0" y="916"/>
                  </a:cubicBezTo>
                  <a:cubicBezTo>
                    <a:pt x="0" y="1422"/>
                    <a:pt x="411" y="1833"/>
                    <a:pt x="917" y="1833"/>
                  </a:cubicBezTo>
                  <a:cubicBezTo>
                    <a:pt x="1422" y="1833"/>
                    <a:pt x="1833" y="1422"/>
                    <a:pt x="1833" y="916"/>
                  </a:cubicBezTo>
                  <a:cubicBezTo>
                    <a:pt x="1833" y="410"/>
                    <a:pt x="1423" y="0"/>
                    <a:pt x="9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3690375" y="4461975"/>
              <a:ext cx="45800" cy="45825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0" y="0"/>
                    <a:pt x="0" y="410"/>
                    <a:pt x="0" y="916"/>
                  </a:cubicBezTo>
                  <a:cubicBezTo>
                    <a:pt x="0" y="1422"/>
                    <a:pt x="410" y="1833"/>
                    <a:pt x="916" y="1833"/>
                  </a:cubicBezTo>
                  <a:cubicBezTo>
                    <a:pt x="1422" y="1833"/>
                    <a:pt x="1831" y="1422"/>
                    <a:pt x="1831" y="916"/>
                  </a:cubicBezTo>
                  <a:cubicBezTo>
                    <a:pt x="1831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3780350" y="4461975"/>
              <a:ext cx="45800" cy="45825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0" y="0"/>
                    <a:pt x="0" y="410"/>
                    <a:pt x="0" y="916"/>
                  </a:cubicBezTo>
                  <a:cubicBezTo>
                    <a:pt x="0" y="1422"/>
                    <a:pt x="410" y="1833"/>
                    <a:pt x="916" y="1833"/>
                  </a:cubicBezTo>
                  <a:cubicBezTo>
                    <a:pt x="1422" y="1833"/>
                    <a:pt x="1831" y="1422"/>
                    <a:pt x="1831" y="916"/>
                  </a:cubicBezTo>
                  <a:cubicBezTo>
                    <a:pt x="1831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3870275" y="4461975"/>
              <a:ext cx="45850" cy="45825"/>
            </a:xfrm>
            <a:custGeom>
              <a:avLst/>
              <a:gdLst/>
              <a:ahLst/>
              <a:cxnLst/>
              <a:rect l="l" t="t" r="r" b="b"/>
              <a:pathLst>
                <a:path w="1834" h="1833" extrusionOk="0">
                  <a:moveTo>
                    <a:pt x="916" y="0"/>
                  </a:moveTo>
                  <a:cubicBezTo>
                    <a:pt x="410" y="0"/>
                    <a:pt x="1" y="410"/>
                    <a:pt x="1" y="916"/>
                  </a:cubicBezTo>
                  <a:cubicBezTo>
                    <a:pt x="1" y="1422"/>
                    <a:pt x="410" y="1833"/>
                    <a:pt x="916" y="1833"/>
                  </a:cubicBezTo>
                  <a:cubicBezTo>
                    <a:pt x="1422" y="1833"/>
                    <a:pt x="1833" y="1422"/>
                    <a:pt x="1833" y="916"/>
                  </a:cubicBezTo>
                  <a:cubicBezTo>
                    <a:pt x="1833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3960250" y="4461975"/>
              <a:ext cx="45800" cy="45825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1" y="0"/>
                    <a:pt x="1" y="410"/>
                    <a:pt x="1" y="916"/>
                  </a:cubicBezTo>
                  <a:cubicBezTo>
                    <a:pt x="1" y="1422"/>
                    <a:pt x="411" y="1833"/>
                    <a:pt x="916" y="1833"/>
                  </a:cubicBezTo>
                  <a:cubicBezTo>
                    <a:pt x="1422" y="1833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4050200" y="4461975"/>
              <a:ext cx="45850" cy="45825"/>
            </a:xfrm>
            <a:custGeom>
              <a:avLst/>
              <a:gdLst/>
              <a:ahLst/>
              <a:cxnLst/>
              <a:rect l="l" t="t" r="r" b="b"/>
              <a:pathLst>
                <a:path w="1834" h="1833" extrusionOk="0">
                  <a:moveTo>
                    <a:pt x="917" y="0"/>
                  </a:moveTo>
                  <a:cubicBezTo>
                    <a:pt x="412" y="0"/>
                    <a:pt x="0" y="410"/>
                    <a:pt x="0" y="916"/>
                  </a:cubicBezTo>
                  <a:cubicBezTo>
                    <a:pt x="0" y="1422"/>
                    <a:pt x="412" y="1833"/>
                    <a:pt x="917" y="1833"/>
                  </a:cubicBezTo>
                  <a:cubicBezTo>
                    <a:pt x="1422" y="1833"/>
                    <a:pt x="1833" y="1422"/>
                    <a:pt x="1833" y="916"/>
                  </a:cubicBezTo>
                  <a:cubicBezTo>
                    <a:pt x="1833" y="410"/>
                    <a:pt x="1422" y="0"/>
                    <a:pt x="9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4140175" y="4461975"/>
              <a:ext cx="45800" cy="45825"/>
            </a:xfrm>
            <a:custGeom>
              <a:avLst/>
              <a:gdLst/>
              <a:ahLst/>
              <a:cxnLst/>
              <a:rect l="l" t="t" r="r" b="b"/>
              <a:pathLst>
                <a:path w="1832" h="1833" extrusionOk="0">
                  <a:moveTo>
                    <a:pt x="916" y="0"/>
                  </a:moveTo>
                  <a:cubicBezTo>
                    <a:pt x="410" y="0"/>
                    <a:pt x="1" y="410"/>
                    <a:pt x="1" y="916"/>
                  </a:cubicBezTo>
                  <a:cubicBezTo>
                    <a:pt x="1" y="1422"/>
                    <a:pt x="410" y="1833"/>
                    <a:pt x="916" y="1833"/>
                  </a:cubicBezTo>
                  <a:cubicBezTo>
                    <a:pt x="1422" y="1833"/>
                    <a:pt x="1832" y="1422"/>
                    <a:pt x="1832" y="916"/>
                  </a:cubicBezTo>
                  <a:cubicBezTo>
                    <a:pt x="1832" y="410"/>
                    <a:pt x="1422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4230125" y="4461975"/>
              <a:ext cx="45825" cy="45825"/>
            </a:xfrm>
            <a:custGeom>
              <a:avLst/>
              <a:gdLst/>
              <a:ahLst/>
              <a:cxnLst/>
              <a:rect l="l" t="t" r="r" b="b"/>
              <a:pathLst>
                <a:path w="1833" h="1833" extrusionOk="0">
                  <a:moveTo>
                    <a:pt x="917" y="0"/>
                  </a:moveTo>
                  <a:cubicBezTo>
                    <a:pt x="411" y="0"/>
                    <a:pt x="0" y="410"/>
                    <a:pt x="0" y="916"/>
                  </a:cubicBezTo>
                  <a:cubicBezTo>
                    <a:pt x="0" y="1422"/>
                    <a:pt x="411" y="1833"/>
                    <a:pt x="917" y="1833"/>
                  </a:cubicBezTo>
                  <a:cubicBezTo>
                    <a:pt x="1423" y="1833"/>
                    <a:pt x="1833" y="1422"/>
                    <a:pt x="1833" y="916"/>
                  </a:cubicBezTo>
                  <a:cubicBezTo>
                    <a:pt x="1833" y="410"/>
                    <a:pt x="1423" y="0"/>
                    <a:pt x="9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5" name="Google Shape;245;p9"/>
          <p:cNvSpPr/>
          <p:nvPr/>
        </p:nvSpPr>
        <p:spPr>
          <a:xfrm>
            <a:off x="8810400" y="825250"/>
            <a:ext cx="845400" cy="827075"/>
          </a:xfrm>
          <a:custGeom>
            <a:avLst/>
            <a:gdLst/>
            <a:ahLst/>
            <a:cxnLst/>
            <a:rect l="l" t="t" r="r" b="b"/>
            <a:pathLst>
              <a:path w="33816" h="33083" extrusionOk="0">
                <a:moveTo>
                  <a:pt x="1" y="1"/>
                </a:moveTo>
                <a:lnTo>
                  <a:pt x="33081" y="33082"/>
                </a:lnTo>
                <a:lnTo>
                  <a:pt x="33815" y="33082"/>
                </a:lnTo>
                <a:lnTo>
                  <a:pt x="7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" name="Google Shape;246;p9"/>
          <p:cNvSpPr/>
          <p:nvPr/>
        </p:nvSpPr>
        <p:spPr>
          <a:xfrm>
            <a:off x="8917700" y="825250"/>
            <a:ext cx="845400" cy="827075"/>
          </a:xfrm>
          <a:custGeom>
            <a:avLst/>
            <a:gdLst/>
            <a:ahLst/>
            <a:cxnLst/>
            <a:rect l="l" t="t" r="r" b="b"/>
            <a:pathLst>
              <a:path w="33816" h="33083" extrusionOk="0">
                <a:moveTo>
                  <a:pt x="1" y="1"/>
                </a:moveTo>
                <a:lnTo>
                  <a:pt x="33081" y="33082"/>
                </a:lnTo>
                <a:lnTo>
                  <a:pt x="33815" y="33082"/>
                </a:lnTo>
                <a:lnTo>
                  <a:pt x="7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" name="Google Shape;247;p9"/>
          <p:cNvSpPr/>
          <p:nvPr/>
        </p:nvSpPr>
        <p:spPr>
          <a:xfrm>
            <a:off x="9025000" y="825250"/>
            <a:ext cx="845375" cy="827075"/>
          </a:xfrm>
          <a:custGeom>
            <a:avLst/>
            <a:gdLst/>
            <a:ahLst/>
            <a:cxnLst/>
            <a:rect l="l" t="t" r="r" b="b"/>
            <a:pathLst>
              <a:path w="33815" h="33083" extrusionOk="0">
                <a:moveTo>
                  <a:pt x="1" y="1"/>
                </a:moveTo>
                <a:lnTo>
                  <a:pt x="33080" y="33082"/>
                </a:lnTo>
                <a:lnTo>
                  <a:pt x="33815" y="33082"/>
                </a:lnTo>
                <a:lnTo>
                  <a:pt x="7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8" name="Google Shape;248;p9"/>
          <p:cNvSpPr/>
          <p:nvPr/>
        </p:nvSpPr>
        <p:spPr>
          <a:xfrm>
            <a:off x="9132300" y="825250"/>
            <a:ext cx="845375" cy="827075"/>
          </a:xfrm>
          <a:custGeom>
            <a:avLst/>
            <a:gdLst/>
            <a:ahLst/>
            <a:cxnLst/>
            <a:rect l="l" t="t" r="r" b="b"/>
            <a:pathLst>
              <a:path w="33815" h="33083" extrusionOk="0">
                <a:moveTo>
                  <a:pt x="0" y="1"/>
                </a:moveTo>
                <a:lnTo>
                  <a:pt x="33080" y="33082"/>
                </a:lnTo>
                <a:lnTo>
                  <a:pt x="33815" y="33082"/>
                </a:lnTo>
                <a:lnTo>
                  <a:pt x="7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9" name="Google Shape;249;p9"/>
          <p:cNvSpPr/>
          <p:nvPr/>
        </p:nvSpPr>
        <p:spPr>
          <a:xfrm>
            <a:off x="8631525" y="604625"/>
            <a:ext cx="1024650" cy="689200"/>
          </a:xfrm>
          <a:custGeom>
            <a:avLst/>
            <a:gdLst/>
            <a:ahLst/>
            <a:cxnLst/>
            <a:rect l="l" t="t" r="r" b="b"/>
            <a:pathLst>
              <a:path w="40986" h="27568" extrusionOk="0">
                <a:moveTo>
                  <a:pt x="4873" y="1"/>
                </a:moveTo>
                <a:lnTo>
                  <a:pt x="4873" y="780"/>
                </a:lnTo>
                <a:lnTo>
                  <a:pt x="7987" y="780"/>
                </a:lnTo>
                <a:lnTo>
                  <a:pt x="7987" y="1"/>
                </a:lnTo>
                <a:close/>
                <a:moveTo>
                  <a:pt x="11100" y="1"/>
                </a:moveTo>
                <a:lnTo>
                  <a:pt x="11100" y="780"/>
                </a:lnTo>
                <a:lnTo>
                  <a:pt x="14213" y="780"/>
                </a:lnTo>
                <a:lnTo>
                  <a:pt x="14213" y="1"/>
                </a:lnTo>
                <a:close/>
                <a:moveTo>
                  <a:pt x="17328" y="1"/>
                </a:moveTo>
                <a:lnTo>
                  <a:pt x="17328" y="780"/>
                </a:lnTo>
                <a:lnTo>
                  <a:pt x="20441" y="780"/>
                </a:lnTo>
                <a:lnTo>
                  <a:pt x="20441" y="1"/>
                </a:lnTo>
                <a:close/>
                <a:moveTo>
                  <a:pt x="23554" y="1"/>
                </a:moveTo>
                <a:lnTo>
                  <a:pt x="23554" y="780"/>
                </a:lnTo>
                <a:lnTo>
                  <a:pt x="26667" y="780"/>
                </a:lnTo>
                <a:lnTo>
                  <a:pt x="26667" y="1"/>
                </a:lnTo>
                <a:close/>
                <a:moveTo>
                  <a:pt x="29782" y="1"/>
                </a:moveTo>
                <a:lnTo>
                  <a:pt x="29782" y="780"/>
                </a:lnTo>
                <a:lnTo>
                  <a:pt x="32895" y="780"/>
                </a:lnTo>
                <a:lnTo>
                  <a:pt x="32895" y="1"/>
                </a:lnTo>
                <a:close/>
                <a:moveTo>
                  <a:pt x="36009" y="1"/>
                </a:moveTo>
                <a:lnTo>
                  <a:pt x="36009" y="780"/>
                </a:lnTo>
                <a:lnTo>
                  <a:pt x="39123" y="780"/>
                </a:lnTo>
                <a:lnTo>
                  <a:pt x="39123" y="1"/>
                </a:lnTo>
                <a:close/>
                <a:moveTo>
                  <a:pt x="1" y="1"/>
                </a:moveTo>
                <a:lnTo>
                  <a:pt x="1" y="2134"/>
                </a:lnTo>
                <a:lnTo>
                  <a:pt x="779" y="2134"/>
                </a:lnTo>
                <a:lnTo>
                  <a:pt x="779" y="780"/>
                </a:lnTo>
                <a:lnTo>
                  <a:pt x="1759" y="780"/>
                </a:lnTo>
                <a:lnTo>
                  <a:pt x="1759" y="1"/>
                </a:lnTo>
                <a:close/>
                <a:moveTo>
                  <a:pt x="1" y="5248"/>
                </a:moveTo>
                <a:lnTo>
                  <a:pt x="1" y="8362"/>
                </a:lnTo>
                <a:lnTo>
                  <a:pt x="779" y="8362"/>
                </a:lnTo>
                <a:lnTo>
                  <a:pt x="779" y="5248"/>
                </a:lnTo>
                <a:close/>
                <a:moveTo>
                  <a:pt x="1" y="11475"/>
                </a:moveTo>
                <a:lnTo>
                  <a:pt x="1" y="14590"/>
                </a:lnTo>
                <a:lnTo>
                  <a:pt x="779" y="14590"/>
                </a:lnTo>
                <a:lnTo>
                  <a:pt x="779" y="11475"/>
                </a:lnTo>
                <a:close/>
                <a:moveTo>
                  <a:pt x="1" y="17703"/>
                </a:moveTo>
                <a:lnTo>
                  <a:pt x="1" y="20816"/>
                </a:lnTo>
                <a:lnTo>
                  <a:pt x="779" y="20816"/>
                </a:lnTo>
                <a:lnTo>
                  <a:pt x="779" y="17703"/>
                </a:lnTo>
                <a:close/>
                <a:moveTo>
                  <a:pt x="1" y="23929"/>
                </a:moveTo>
                <a:lnTo>
                  <a:pt x="1" y="27044"/>
                </a:lnTo>
                <a:lnTo>
                  <a:pt x="779" y="27044"/>
                </a:lnTo>
                <a:lnTo>
                  <a:pt x="779" y="23929"/>
                </a:lnTo>
                <a:close/>
                <a:moveTo>
                  <a:pt x="3369" y="26788"/>
                </a:moveTo>
                <a:lnTo>
                  <a:pt x="3369" y="27567"/>
                </a:lnTo>
                <a:lnTo>
                  <a:pt x="6483" y="27567"/>
                </a:lnTo>
                <a:lnTo>
                  <a:pt x="6483" y="26788"/>
                </a:lnTo>
                <a:close/>
                <a:moveTo>
                  <a:pt x="9596" y="26788"/>
                </a:moveTo>
                <a:lnTo>
                  <a:pt x="9596" y="27567"/>
                </a:lnTo>
                <a:lnTo>
                  <a:pt x="12710" y="27567"/>
                </a:lnTo>
                <a:lnTo>
                  <a:pt x="12710" y="26788"/>
                </a:lnTo>
                <a:close/>
                <a:moveTo>
                  <a:pt x="15823" y="26788"/>
                </a:moveTo>
                <a:lnTo>
                  <a:pt x="15823" y="27567"/>
                </a:lnTo>
                <a:lnTo>
                  <a:pt x="18938" y="27567"/>
                </a:lnTo>
                <a:lnTo>
                  <a:pt x="18938" y="26788"/>
                </a:lnTo>
                <a:close/>
                <a:moveTo>
                  <a:pt x="22051" y="26788"/>
                </a:moveTo>
                <a:lnTo>
                  <a:pt x="22051" y="27567"/>
                </a:lnTo>
                <a:lnTo>
                  <a:pt x="25164" y="27567"/>
                </a:lnTo>
                <a:lnTo>
                  <a:pt x="25164" y="26788"/>
                </a:lnTo>
                <a:close/>
                <a:moveTo>
                  <a:pt x="28277" y="26788"/>
                </a:moveTo>
                <a:lnTo>
                  <a:pt x="28277" y="27567"/>
                </a:lnTo>
                <a:lnTo>
                  <a:pt x="31392" y="27567"/>
                </a:lnTo>
                <a:lnTo>
                  <a:pt x="31392" y="26788"/>
                </a:lnTo>
                <a:close/>
                <a:moveTo>
                  <a:pt x="34505" y="26788"/>
                </a:moveTo>
                <a:lnTo>
                  <a:pt x="34505" y="27567"/>
                </a:lnTo>
                <a:lnTo>
                  <a:pt x="37618" y="27567"/>
                </a:lnTo>
                <a:lnTo>
                  <a:pt x="37618" y="26788"/>
                </a:lnTo>
                <a:close/>
                <a:moveTo>
                  <a:pt x="40733" y="26788"/>
                </a:moveTo>
                <a:lnTo>
                  <a:pt x="40733" y="27567"/>
                </a:lnTo>
                <a:lnTo>
                  <a:pt x="40986" y="27567"/>
                </a:lnTo>
                <a:lnTo>
                  <a:pt x="40986" y="267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"/>
          <p:cNvSpPr txBox="1"/>
          <p:nvPr>
            <p:ph type="sldNum" idx="12"/>
          </p:nvPr>
        </p:nvSpPr>
        <p:spPr>
          <a:xfrm>
            <a:off x="720025" y="4604400"/>
            <a:ext cx="537900" cy="2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800" b="1">
                <a:solidFill>
                  <a:schemeClr val="lt1"/>
                </a:solidFill>
              </a:defRPr>
            </a:lvl1pPr>
            <a:lvl2pPr lvl="1" algn="l" rtl="0">
              <a:buNone/>
              <a:defRPr sz="800" b="1">
                <a:solidFill>
                  <a:schemeClr val="lt1"/>
                </a:solidFill>
              </a:defRPr>
            </a:lvl2pPr>
            <a:lvl3pPr lvl="2" algn="l" rtl="0">
              <a:buNone/>
              <a:defRPr sz="800" b="1">
                <a:solidFill>
                  <a:schemeClr val="lt1"/>
                </a:solidFill>
              </a:defRPr>
            </a:lvl3pPr>
            <a:lvl4pPr lvl="3" algn="l" rtl="0">
              <a:buNone/>
              <a:defRPr sz="800" b="1">
                <a:solidFill>
                  <a:schemeClr val="lt1"/>
                </a:solidFill>
              </a:defRPr>
            </a:lvl4pPr>
            <a:lvl5pPr lvl="4" algn="l" rtl="0">
              <a:buNone/>
              <a:defRPr sz="800" b="1">
                <a:solidFill>
                  <a:schemeClr val="lt1"/>
                </a:solidFill>
              </a:defRPr>
            </a:lvl5pPr>
            <a:lvl6pPr lvl="5" algn="l" rtl="0">
              <a:buNone/>
              <a:defRPr sz="800" b="1">
                <a:solidFill>
                  <a:schemeClr val="lt1"/>
                </a:solidFill>
              </a:defRPr>
            </a:lvl6pPr>
            <a:lvl7pPr lvl="6" algn="l" rtl="0">
              <a:buNone/>
              <a:defRPr sz="800" b="1">
                <a:solidFill>
                  <a:schemeClr val="lt1"/>
                </a:solidFill>
              </a:defRPr>
            </a:lvl7pPr>
            <a:lvl8pPr lvl="7" algn="l" rtl="0">
              <a:buNone/>
              <a:defRPr sz="800" b="1">
                <a:solidFill>
                  <a:schemeClr val="lt1"/>
                </a:solidFill>
              </a:defRPr>
            </a:lvl8pPr>
            <a:lvl9pPr lvl="8" algn="l" rtl="0">
              <a:buNone/>
              <a:defRPr sz="800" b="1"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252" name="Google Shape;252;p10"/>
          <p:cNvSpPr/>
          <p:nvPr/>
        </p:nvSpPr>
        <p:spPr>
          <a:xfrm>
            <a:off x="721525" y="4872525"/>
            <a:ext cx="252600" cy="2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3" name="Google Shape;253;p10"/>
          <p:cNvSpPr txBox="1"/>
          <p:nvPr>
            <p:ph type="title"/>
          </p:nvPr>
        </p:nvSpPr>
        <p:spPr>
          <a:xfrm>
            <a:off x="3821700" y="3555300"/>
            <a:ext cx="4387500" cy="92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54" name="Google Shape;254;p10"/>
          <p:cNvGrpSpPr/>
          <p:nvPr/>
        </p:nvGrpSpPr>
        <p:grpSpPr>
          <a:xfrm>
            <a:off x="-565000" y="337725"/>
            <a:ext cx="1822925" cy="1822925"/>
            <a:chOff x="459250" y="486800"/>
            <a:chExt cx="1822925" cy="1822925"/>
          </a:xfrm>
        </p:grpSpPr>
        <p:sp>
          <p:nvSpPr>
            <p:cNvPr id="255" name="Google Shape;255;p10"/>
            <p:cNvSpPr/>
            <p:nvPr/>
          </p:nvSpPr>
          <p:spPr>
            <a:xfrm>
              <a:off x="459250" y="486800"/>
              <a:ext cx="1822925" cy="1822925"/>
            </a:xfrm>
            <a:custGeom>
              <a:avLst/>
              <a:gdLst/>
              <a:ahLst/>
              <a:cxnLst/>
              <a:rect l="l" t="t" r="r" b="b"/>
              <a:pathLst>
                <a:path w="72917" h="72917" extrusionOk="0">
                  <a:moveTo>
                    <a:pt x="36459" y="469"/>
                  </a:moveTo>
                  <a:cubicBezTo>
                    <a:pt x="56304" y="469"/>
                    <a:pt x="72448" y="16614"/>
                    <a:pt x="72448" y="36459"/>
                  </a:cubicBezTo>
                  <a:cubicBezTo>
                    <a:pt x="72448" y="56302"/>
                    <a:pt x="56303" y="72448"/>
                    <a:pt x="36459" y="72448"/>
                  </a:cubicBezTo>
                  <a:cubicBezTo>
                    <a:pt x="16614" y="72448"/>
                    <a:pt x="469" y="56302"/>
                    <a:pt x="469" y="36459"/>
                  </a:cubicBezTo>
                  <a:cubicBezTo>
                    <a:pt x="469" y="16614"/>
                    <a:pt x="16614" y="469"/>
                    <a:pt x="36459" y="469"/>
                  </a:cubicBezTo>
                  <a:close/>
                  <a:moveTo>
                    <a:pt x="36459" y="0"/>
                  </a:moveTo>
                  <a:cubicBezTo>
                    <a:pt x="16355" y="0"/>
                    <a:pt x="0" y="16355"/>
                    <a:pt x="0" y="36459"/>
                  </a:cubicBezTo>
                  <a:cubicBezTo>
                    <a:pt x="0" y="56561"/>
                    <a:pt x="16355" y="72916"/>
                    <a:pt x="36459" y="72916"/>
                  </a:cubicBezTo>
                  <a:cubicBezTo>
                    <a:pt x="56562" y="72916"/>
                    <a:pt x="72917" y="56563"/>
                    <a:pt x="72917" y="36459"/>
                  </a:cubicBezTo>
                  <a:cubicBezTo>
                    <a:pt x="72917" y="16355"/>
                    <a:pt x="56562" y="0"/>
                    <a:pt x="36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569100" y="596625"/>
              <a:ext cx="1603225" cy="1603250"/>
            </a:xfrm>
            <a:custGeom>
              <a:avLst/>
              <a:gdLst/>
              <a:ahLst/>
              <a:cxnLst/>
              <a:rect l="l" t="t" r="r" b="b"/>
              <a:pathLst>
                <a:path w="64129" h="64130" extrusionOk="0">
                  <a:moveTo>
                    <a:pt x="32065" y="471"/>
                  </a:moveTo>
                  <a:cubicBezTo>
                    <a:pt x="49487" y="471"/>
                    <a:pt x="63660" y="14644"/>
                    <a:pt x="63660" y="32066"/>
                  </a:cubicBezTo>
                  <a:cubicBezTo>
                    <a:pt x="63660" y="49488"/>
                    <a:pt x="49487" y="63661"/>
                    <a:pt x="32065" y="63661"/>
                  </a:cubicBezTo>
                  <a:cubicBezTo>
                    <a:pt x="14644" y="63661"/>
                    <a:pt x="470" y="49488"/>
                    <a:pt x="470" y="32066"/>
                  </a:cubicBezTo>
                  <a:cubicBezTo>
                    <a:pt x="470" y="14644"/>
                    <a:pt x="14644" y="471"/>
                    <a:pt x="32065" y="471"/>
                  </a:cubicBezTo>
                  <a:close/>
                  <a:moveTo>
                    <a:pt x="32065" y="1"/>
                  </a:moveTo>
                  <a:cubicBezTo>
                    <a:pt x="14385" y="1"/>
                    <a:pt x="0" y="14386"/>
                    <a:pt x="0" y="32066"/>
                  </a:cubicBezTo>
                  <a:cubicBezTo>
                    <a:pt x="0" y="49745"/>
                    <a:pt x="14385" y="64130"/>
                    <a:pt x="32065" y="64130"/>
                  </a:cubicBezTo>
                  <a:cubicBezTo>
                    <a:pt x="49746" y="64130"/>
                    <a:pt x="64129" y="49745"/>
                    <a:pt x="64129" y="32066"/>
                  </a:cubicBezTo>
                  <a:cubicBezTo>
                    <a:pt x="64129" y="14386"/>
                    <a:pt x="49746" y="1"/>
                    <a:pt x="32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678975" y="706525"/>
              <a:ext cx="1383500" cy="1383500"/>
            </a:xfrm>
            <a:custGeom>
              <a:avLst/>
              <a:gdLst/>
              <a:ahLst/>
              <a:cxnLst/>
              <a:rect l="l" t="t" r="r" b="b"/>
              <a:pathLst>
                <a:path w="55340" h="55340" extrusionOk="0">
                  <a:moveTo>
                    <a:pt x="27670" y="469"/>
                  </a:moveTo>
                  <a:cubicBezTo>
                    <a:pt x="42669" y="469"/>
                    <a:pt x="54870" y="12672"/>
                    <a:pt x="54870" y="27670"/>
                  </a:cubicBezTo>
                  <a:cubicBezTo>
                    <a:pt x="54870" y="42668"/>
                    <a:pt x="42669" y="54870"/>
                    <a:pt x="27670" y="54870"/>
                  </a:cubicBezTo>
                  <a:cubicBezTo>
                    <a:pt x="12672" y="54870"/>
                    <a:pt x="469" y="42668"/>
                    <a:pt x="469" y="27670"/>
                  </a:cubicBezTo>
                  <a:cubicBezTo>
                    <a:pt x="469" y="12672"/>
                    <a:pt x="12672" y="469"/>
                    <a:pt x="27670" y="469"/>
                  </a:cubicBezTo>
                  <a:close/>
                  <a:moveTo>
                    <a:pt x="27670" y="0"/>
                  </a:moveTo>
                  <a:cubicBezTo>
                    <a:pt x="12413" y="0"/>
                    <a:pt x="0" y="12413"/>
                    <a:pt x="0" y="27670"/>
                  </a:cubicBezTo>
                  <a:cubicBezTo>
                    <a:pt x="0" y="42927"/>
                    <a:pt x="12413" y="55340"/>
                    <a:pt x="27670" y="55340"/>
                  </a:cubicBezTo>
                  <a:cubicBezTo>
                    <a:pt x="42927" y="55340"/>
                    <a:pt x="55340" y="42927"/>
                    <a:pt x="55340" y="27670"/>
                  </a:cubicBezTo>
                  <a:cubicBezTo>
                    <a:pt x="55340" y="12413"/>
                    <a:pt x="42927" y="0"/>
                    <a:pt x="27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788825" y="816375"/>
              <a:ext cx="1163775" cy="1163775"/>
            </a:xfrm>
            <a:custGeom>
              <a:avLst/>
              <a:gdLst/>
              <a:ahLst/>
              <a:cxnLst/>
              <a:rect l="l" t="t" r="r" b="b"/>
              <a:pathLst>
                <a:path w="46551" h="46551" extrusionOk="0">
                  <a:moveTo>
                    <a:pt x="23276" y="470"/>
                  </a:moveTo>
                  <a:cubicBezTo>
                    <a:pt x="35851" y="470"/>
                    <a:pt x="46082" y="10701"/>
                    <a:pt x="46082" y="23276"/>
                  </a:cubicBezTo>
                  <a:cubicBezTo>
                    <a:pt x="46082" y="35851"/>
                    <a:pt x="35851" y="46082"/>
                    <a:pt x="23276" y="46082"/>
                  </a:cubicBezTo>
                  <a:cubicBezTo>
                    <a:pt x="10701" y="46082"/>
                    <a:pt x="470" y="35851"/>
                    <a:pt x="470" y="23276"/>
                  </a:cubicBezTo>
                  <a:cubicBezTo>
                    <a:pt x="470" y="10701"/>
                    <a:pt x="10701" y="470"/>
                    <a:pt x="23276" y="470"/>
                  </a:cubicBezTo>
                  <a:close/>
                  <a:moveTo>
                    <a:pt x="23276" y="0"/>
                  </a:moveTo>
                  <a:cubicBezTo>
                    <a:pt x="10442" y="0"/>
                    <a:pt x="0" y="10442"/>
                    <a:pt x="0" y="23276"/>
                  </a:cubicBezTo>
                  <a:cubicBezTo>
                    <a:pt x="0" y="36110"/>
                    <a:pt x="10442" y="46550"/>
                    <a:pt x="23276" y="46550"/>
                  </a:cubicBezTo>
                  <a:cubicBezTo>
                    <a:pt x="36110" y="46550"/>
                    <a:pt x="46551" y="36110"/>
                    <a:pt x="46551" y="23276"/>
                  </a:cubicBezTo>
                  <a:cubicBezTo>
                    <a:pt x="46551" y="10442"/>
                    <a:pt x="36110" y="0"/>
                    <a:pt x="23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898700" y="926250"/>
              <a:ext cx="944050" cy="944050"/>
            </a:xfrm>
            <a:custGeom>
              <a:avLst/>
              <a:gdLst/>
              <a:ahLst/>
              <a:cxnLst/>
              <a:rect l="l" t="t" r="r" b="b"/>
              <a:pathLst>
                <a:path w="37762" h="37762" extrusionOk="0">
                  <a:moveTo>
                    <a:pt x="18881" y="469"/>
                  </a:moveTo>
                  <a:cubicBezTo>
                    <a:pt x="29033" y="469"/>
                    <a:pt x="37292" y="8728"/>
                    <a:pt x="37292" y="18881"/>
                  </a:cubicBezTo>
                  <a:cubicBezTo>
                    <a:pt x="37292" y="29033"/>
                    <a:pt x="29033" y="37291"/>
                    <a:pt x="18881" y="37291"/>
                  </a:cubicBezTo>
                  <a:cubicBezTo>
                    <a:pt x="8729" y="37291"/>
                    <a:pt x="469" y="29033"/>
                    <a:pt x="469" y="18881"/>
                  </a:cubicBezTo>
                  <a:cubicBezTo>
                    <a:pt x="469" y="8728"/>
                    <a:pt x="8729" y="469"/>
                    <a:pt x="18881" y="469"/>
                  </a:cubicBezTo>
                  <a:close/>
                  <a:moveTo>
                    <a:pt x="18881" y="0"/>
                  </a:moveTo>
                  <a:cubicBezTo>
                    <a:pt x="8471" y="0"/>
                    <a:pt x="1" y="8470"/>
                    <a:pt x="1" y="18881"/>
                  </a:cubicBezTo>
                  <a:cubicBezTo>
                    <a:pt x="1" y="29291"/>
                    <a:pt x="8471" y="37761"/>
                    <a:pt x="18881" y="37761"/>
                  </a:cubicBezTo>
                  <a:cubicBezTo>
                    <a:pt x="29292" y="37761"/>
                    <a:pt x="37762" y="29291"/>
                    <a:pt x="37762" y="18881"/>
                  </a:cubicBezTo>
                  <a:cubicBezTo>
                    <a:pt x="37762" y="8470"/>
                    <a:pt x="29292" y="0"/>
                    <a:pt x="18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1008550" y="1036100"/>
              <a:ext cx="724325" cy="724325"/>
            </a:xfrm>
            <a:custGeom>
              <a:avLst/>
              <a:gdLst/>
              <a:ahLst/>
              <a:cxnLst/>
              <a:rect l="l" t="t" r="r" b="b"/>
              <a:pathLst>
                <a:path w="28973" h="28973" extrusionOk="0">
                  <a:moveTo>
                    <a:pt x="14487" y="470"/>
                  </a:moveTo>
                  <a:cubicBezTo>
                    <a:pt x="22216" y="470"/>
                    <a:pt x="28504" y="6757"/>
                    <a:pt x="28504" y="14487"/>
                  </a:cubicBezTo>
                  <a:cubicBezTo>
                    <a:pt x="28504" y="22215"/>
                    <a:pt x="22216" y="28504"/>
                    <a:pt x="14487" y="28504"/>
                  </a:cubicBezTo>
                  <a:cubicBezTo>
                    <a:pt x="6757" y="28504"/>
                    <a:pt x="471" y="22215"/>
                    <a:pt x="471" y="14487"/>
                  </a:cubicBezTo>
                  <a:cubicBezTo>
                    <a:pt x="471" y="6757"/>
                    <a:pt x="6757" y="470"/>
                    <a:pt x="14487" y="470"/>
                  </a:cubicBezTo>
                  <a:close/>
                  <a:moveTo>
                    <a:pt x="14487" y="0"/>
                  </a:moveTo>
                  <a:cubicBezTo>
                    <a:pt x="6500" y="0"/>
                    <a:pt x="1" y="6500"/>
                    <a:pt x="1" y="14487"/>
                  </a:cubicBezTo>
                  <a:cubicBezTo>
                    <a:pt x="1" y="22474"/>
                    <a:pt x="6500" y="28972"/>
                    <a:pt x="14487" y="28972"/>
                  </a:cubicBezTo>
                  <a:cubicBezTo>
                    <a:pt x="22474" y="28972"/>
                    <a:pt x="28972" y="22474"/>
                    <a:pt x="28972" y="14487"/>
                  </a:cubicBezTo>
                  <a:cubicBezTo>
                    <a:pt x="28972" y="6500"/>
                    <a:pt x="22474" y="0"/>
                    <a:pt x="14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1118425" y="1145975"/>
              <a:ext cx="504600" cy="504600"/>
            </a:xfrm>
            <a:custGeom>
              <a:avLst/>
              <a:gdLst/>
              <a:ahLst/>
              <a:cxnLst/>
              <a:rect l="l" t="t" r="r" b="b"/>
              <a:pathLst>
                <a:path w="20184" h="20184" extrusionOk="0">
                  <a:moveTo>
                    <a:pt x="10092" y="469"/>
                  </a:moveTo>
                  <a:cubicBezTo>
                    <a:pt x="15397" y="469"/>
                    <a:pt x="19714" y="4785"/>
                    <a:pt x="19714" y="10092"/>
                  </a:cubicBezTo>
                  <a:cubicBezTo>
                    <a:pt x="19714" y="15397"/>
                    <a:pt x="15397" y="19713"/>
                    <a:pt x="10092" y="19713"/>
                  </a:cubicBezTo>
                  <a:cubicBezTo>
                    <a:pt x="4786" y="19713"/>
                    <a:pt x="469" y="15397"/>
                    <a:pt x="469" y="10092"/>
                  </a:cubicBezTo>
                  <a:cubicBezTo>
                    <a:pt x="469" y="4785"/>
                    <a:pt x="4786" y="469"/>
                    <a:pt x="10092" y="469"/>
                  </a:cubicBezTo>
                  <a:close/>
                  <a:moveTo>
                    <a:pt x="10092" y="1"/>
                  </a:moveTo>
                  <a:cubicBezTo>
                    <a:pt x="4527" y="1"/>
                    <a:pt x="1" y="4527"/>
                    <a:pt x="1" y="10092"/>
                  </a:cubicBezTo>
                  <a:cubicBezTo>
                    <a:pt x="1" y="15656"/>
                    <a:pt x="4527" y="20183"/>
                    <a:pt x="10092" y="20183"/>
                  </a:cubicBezTo>
                  <a:cubicBezTo>
                    <a:pt x="15656" y="20183"/>
                    <a:pt x="20184" y="15656"/>
                    <a:pt x="20184" y="10092"/>
                  </a:cubicBezTo>
                  <a:cubicBezTo>
                    <a:pt x="20184" y="4527"/>
                    <a:pt x="15656" y="1"/>
                    <a:pt x="100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1228275" y="1255825"/>
              <a:ext cx="284875" cy="284850"/>
            </a:xfrm>
            <a:custGeom>
              <a:avLst/>
              <a:gdLst/>
              <a:ahLst/>
              <a:cxnLst/>
              <a:rect l="l" t="t" r="r" b="b"/>
              <a:pathLst>
                <a:path w="11395" h="11394" extrusionOk="0">
                  <a:moveTo>
                    <a:pt x="5698" y="470"/>
                  </a:moveTo>
                  <a:cubicBezTo>
                    <a:pt x="8580" y="470"/>
                    <a:pt x="10926" y="2815"/>
                    <a:pt x="10926" y="5698"/>
                  </a:cubicBezTo>
                  <a:cubicBezTo>
                    <a:pt x="10926" y="8580"/>
                    <a:pt x="8580" y="10925"/>
                    <a:pt x="5698" y="10925"/>
                  </a:cubicBezTo>
                  <a:cubicBezTo>
                    <a:pt x="2815" y="10925"/>
                    <a:pt x="471" y="8580"/>
                    <a:pt x="471" y="5698"/>
                  </a:cubicBezTo>
                  <a:cubicBezTo>
                    <a:pt x="471" y="2815"/>
                    <a:pt x="2815" y="470"/>
                    <a:pt x="5698" y="470"/>
                  </a:cubicBezTo>
                  <a:close/>
                  <a:moveTo>
                    <a:pt x="5698" y="0"/>
                  </a:moveTo>
                  <a:cubicBezTo>
                    <a:pt x="2556" y="0"/>
                    <a:pt x="1" y="2556"/>
                    <a:pt x="1" y="5698"/>
                  </a:cubicBezTo>
                  <a:cubicBezTo>
                    <a:pt x="1" y="8838"/>
                    <a:pt x="2556" y="11394"/>
                    <a:pt x="5698" y="11394"/>
                  </a:cubicBezTo>
                  <a:cubicBezTo>
                    <a:pt x="8839" y="11394"/>
                    <a:pt x="11394" y="8838"/>
                    <a:pt x="11394" y="5698"/>
                  </a:cubicBezTo>
                  <a:cubicBezTo>
                    <a:pt x="11394" y="2556"/>
                    <a:pt x="8839" y="0"/>
                    <a:pt x="5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3" name="Google Shape;263;p10"/>
          <p:cNvGrpSpPr/>
          <p:nvPr/>
        </p:nvGrpSpPr>
        <p:grpSpPr>
          <a:xfrm>
            <a:off x="1653237" y="4655474"/>
            <a:ext cx="529948" cy="488017"/>
            <a:chOff x="4727025" y="3594900"/>
            <a:chExt cx="291950" cy="268850"/>
          </a:xfrm>
        </p:grpSpPr>
        <p:sp>
          <p:nvSpPr>
            <p:cNvPr id="264" name="Google Shape;264;p10"/>
            <p:cNvSpPr/>
            <p:nvPr/>
          </p:nvSpPr>
          <p:spPr>
            <a:xfrm>
              <a:off x="4964400" y="3594900"/>
              <a:ext cx="54575" cy="54550"/>
            </a:xfrm>
            <a:custGeom>
              <a:avLst/>
              <a:gdLst/>
              <a:ahLst/>
              <a:cxnLst/>
              <a:rect l="l" t="t" r="r" b="b"/>
              <a:pathLst>
                <a:path w="2183" h="2182" extrusionOk="0">
                  <a:moveTo>
                    <a:pt x="1092" y="1"/>
                  </a:moveTo>
                  <a:cubicBezTo>
                    <a:pt x="489" y="1"/>
                    <a:pt x="1" y="488"/>
                    <a:pt x="1" y="1092"/>
                  </a:cubicBezTo>
                  <a:cubicBezTo>
                    <a:pt x="1" y="1694"/>
                    <a:pt x="489" y="2181"/>
                    <a:pt x="1092" y="2181"/>
                  </a:cubicBezTo>
                  <a:cubicBezTo>
                    <a:pt x="1694" y="2181"/>
                    <a:pt x="2183" y="1694"/>
                    <a:pt x="2183" y="1092"/>
                  </a:cubicBezTo>
                  <a:cubicBezTo>
                    <a:pt x="2183" y="488"/>
                    <a:pt x="1694" y="1"/>
                    <a:pt x="10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4964400" y="3702025"/>
              <a:ext cx="54575" cy="54575"/>
            </a:xfrm>
            <a:custGeom>
              <a:avLst/>
              <a:gdLst/>
              <a:ahLst/>
              <a:cxnLst/>
              <a:rect l="l" t="t" r="r" b="b"/>
              <a:pathLst>
                <a:path w="2183" h="2183" extrusionOk="0">
                  <a:moveTo>
                    <a:pt x="1092" y="0"/>
                  </a:moveTo>
                  <a:cubicBezTo>
                    <a:pt x="489" y="0"/>
                    <a:pt x="1" y="489"/>
                    <a:pt x="1" y="1091"/>
                  </a:cubicBezTo>
                  <a:cubicBezTo>
                    <a:pt x="1" y="1694"/>
                    <a:pt x="489" y="2182"/>
                    <a:pt x="1092" y="2182"/>
                  </a:cubicBezTo>
                  <a:cubicBezTo>
                    <a:pt x="1694" y="2182"/>
                    <a:pt x="2183" y="1694"/>
                    <a:pt x="2183" y="1091"/>
                  </a:cubicBezTo>
                  <a:cubicBezTo>
                    <a:pt x="2183" y="489"/>
                    <a:pt x="1694" y="0"/>
                    <a:pt x="10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4964400" y="3809175"/>
              <a:ext cx="54575" cy="54575"/>
            </a:xfrm>
            <a:custGeom>
              <a:avLst/>
              <a:gdLst/>
              <a:ahLst/>
              <a:cxnLst/>
              <a:rect l="l" t="t" r="r" b="b"/>
              <a:pathLst>
                <a:path w="2183" h="2183" extrusionOk="0">
                  <a:moveTo>
                    <a:pt x="1092" y="0"/>
                  </a:moveTo>
                  <a:cubicBezTo>
                    <a:pt x="489" y="0"/>
                    <a:pt x="1" y="489"/>
                    <a:pt x="1" y="1091"/>
                  </a:cubicBezTo>
                  <a:cubicBezTo>
                    <a:pt x="1" y="1694"/>
                    <a:pt x="489" y="2182"/>
                    <a:pt x="1092" y="2182"/>
                  </a:cubicBezTo>
                  <a:cubicBezTo>
                    <a:pt x="1694" y="2182"/>
                    <a:pt x="2183" y="1694"/>
                    <a:pt x="2183" y="1091"/>
                  </a:cubicBezTo>
                  <a:cubicBezTo>
                    <a:pt x="2183" y="489"/>
                    <a:pt x="1694" y="0"/>
                    <a:pt x="10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4845725" y="3594900"/>
              <a:ext cx="54575" cy="54575"/>
            </a:xfrm>
            <a:custGeom>
              <a:avLst/>
              <a:gdLst/>
              <a:ahLst/>
              <a:cxnLst/>
              <a:rect l="l" t="t" r="r" b="b"/>
              <a:pathLst>
                <a:path w="2183" h="2183" extrusionOk="0">
                  <a:moveTo>
                    <a:pt x="1091" y="1"/>
                  </a:moveTo>
                  <a:cubicBezTo>
                    <a:pt x="489" y="1"/>
                    <a:pt x="0" y="489"/>
                    <a:pt x="0" y="1092"/>
                  </a:cubicBezTo>
                  <a:cubicBezTo>
                    <a:pt x="0" y="1694"/>
                    <a:pt x="489" y="2183"/>
                    <a:pt x="1091" y="2183"/>
                  </a:cubicBezTo>
                  <a:cubicBezTo>
                    <a:pt x="1693" y="2183"/>
                    <a:pt x="2182" y="1694"/>
                    <a:pt x="2182" y="1092"/>
                  </a:cubicBezTo>
                  <a:cubicBezTo>
                    <a:pt x="2182" y="489"/>
                    <a:pt x="1693" y="1"/>
                    <a:pt x="1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4845725" y="3702025"/>
              <a:ext cx="54575" cy="54575"/>
            </a:xfrm>
            <a:custGeom>
              <a:avLst/>
              <a:gdLst/>
              <a:ahLst/>
              <a:cxnLst/>
              <a:rect l="l" t="t" r="r" b="b"/>
              <a:pathLst>
                <a:path w="2183" h="2183" extrusionOk="0">
                  <a:moveTo>
                    <a:pt x="1091" y="0"/>
                  </a:moveTo>
                  <a:cubicBezTo>
                    <a:pt x="489" y="0"/>
                    <a:pt x="0" y="489"/>
                    <a:pt x="0" y="1091"/>
                  </a:cubicBezTo>
                  <a:cubicBezTo>
                    <a:pt x="0" y="1694"/>
                    <a:pt x="489" y="2182"/>
                    <a:pt x="1091" y="2182"/>
                  </a:cubicBezTo>
                  <a:cubicBezTo>
                    <a:pt x="1693" y="2182"/>
                    <a:pt x="2182" y="1694"/>
                    <a:pt x="2182" y="1091"/>
                  </a:cubicBezTo>
                  <a:cubicBezTo>
                    <a:pt x="2182" y="489"/>
                    <a:pt x="1693" y="0"/>
                    <a:pt x="10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4845725" y="3809175"/>
              <a:ext cx="54575" cy="54575"/>
            </a:xfrm>
            <a:custGeom>
              <a:avLst/>
              <a:gdLst/>
              <a:ahLst/>
              <a:cxnLst/>
              <a:rect l="l" t="t" r="r" b="b"/>
              <a:pathLst>
                <a:path w="2183" h="2183" extrusionOk="0">
                  <a:moveTo>
                    <a:pt x="1091" y="0"/>
                  </a:moveTo>
                  <a:cubicBezTo>
                    <a:pt x="489" y="0"/>
                    <a:pt x="0" y="489"/>
                    <a:pt x="0" y="1091"/>
                  </a:cubicBezTo>
                  <a:cubicBezTo>
                    <a:pt x="0" y="1694"/>
                    <a:pt x="489" y="2182"/>
                    <a:pt x="1091" y="2182"/>
                  </a:cubicBezTo>
                  <a:cubicBezTo>
                    <a:pt x="1693" y="2182"/>
                    <a:pt x="2182" y="1694"/>
                    <a:pt x="2182" y="1091"/>
                  </a:cubicBezTo>
                  <a:cubicBezTo>
                    <a:pt x="2182" y="489"/>
                    <a:pt x="1693" y="0"/>
                    <a:pt x="10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4727025" y="3594900"/>
              <a:ext cx="54575" cy="54575"/>
            </a:xfrm>
            <a:custGeom>
              <a:avLst/>
              <a:gdLst/>
              <a:ahLst/>
              <a:cxnLst/>
              <a:rect l="l" t="t" r="r" b="b"/>
              <a:pathLst>
                <a:path w="2183" h="2183" extrusionOk="0">
                  <a:moveTo>
                    <a:pt x="1092" y="1"/>
                  </a:moveTo>
                  <a:cubicBezTo>
                    <a:pt x="489" y="1"/>
                    <a:pt x="1" y="489"/>
                    <a:pt x="1" y="1092"/>
                  </a:cubicBezTo>
                  <a:cubicBezTo>
                    <a:pt x="1" y="1694"/>
                    <a:pt x="489" y="2183"/>
                    <a:pt x="1092" y="2183"/>
                  </a:cubicBezTo>
                  <a:cubicBezTo>
                    <a:pt x="1694" y="2183"/>
                    <a:pt x="2183" y="1694"/>
                    <a:pt x="2183" y="1092"/>
                  </a:cubicBezTo>
                  <a:cubicBezTo>
                    <a:pt x="2183" y="489"/>
                    <a:pt x="1694" y="1"/>
                    <a:pt x="10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4727025" y="3702025"/>
              <a:ext cx="54575" cy="54575"/>
            </a:xfrm>
            <a:custGeom>
              <a:avLst/>
              <a:gdLst/>
              <a:ahLst/>
              <a:cxnLst/>
              <a:rect l="l" t="t" r="r" b="b"/>
              <a:pathLst>
                <a:path w="2183" h="2183" extrusionOk="0">
                  <a:moveTo>
                    <a:pt x="1092" y="0"/>
                  </a:moveTo>
                  <a:cubicBezTo>
                    <a:pt x="489" y="0"/>
                    <a:pt x="1" y="489"/>
                    <a:pt x="1" y="1091"/>
                  </a:cubicBezTo>
                  <a:cubicBezTo>
                    <a:pt x="1" y="1694"/>
                    <a:pt x="489" y="2182"/>
                    <a:pt x="1092" y="2182"/>
                  </a:cubicBezTo>
                  <a:cubicBezTo>
                    <a:pt x="1694" y="2182"/>
                    <a:pt x="2183" y="1694"/>
                    <a:pt x="2183" y="1091"/>
                  </a:cubicBezTo>
                  <a:cubicBezTo>
                    <a:pt x="2183" y="489"/>
                    <a:pt x="1694" y="0"/>
                    <a:pt x="10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4727025" y="3809175"/>
              <a:ext cx="54575" cy="54575"/>
            </a:xfrm>
            <a:custGeom>
              <a:avLst/>
              <a:gdLst/>
              <a:ahLst/>
              <a:cxnLst/>
              <a:rect l="l" t="t" r="r" b="b"/>
              <a:pathLst>
                <a:path w="2183" h="2183" extrusionOk="0">
                  <a:moveTo>
                    <a:pt x="1092" y="0"/>
                  </a:moveTo>
                  <a:cubicBezTo>
                    <a:pt x="489" y="0"/>
                    <a:pt x="1" y="489"/>
                    <a:pt x="1" y="1091"/>
                  </a:cubicBezTo>
                  <a:cubicBezTo>
                    <a:pt x="1" y="1694"/>
                    <a:pt x="489" y="2182"/>
                    <a:pt x="1092" y="2182"/>
                  </a:cubicBezTo>
                  <a:cubicBezTo>
                    <a:pt x="1694" y="2182"/>
                    <a:pt x="2183" y="1694"/>
                    <a:pt x="2183" y="1091"/>
                  </a:cubicBezTo>
                  <a:cubicBezTo>
                    <a:pt x="2183" y="489"/>
                    <a:pt x="1694" y="0"/>
                    <a:pt x="10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73" name="Google Shape;273;p10"/>
          <p:cNvSpPr/>
          <p:nvPr/>
        </p:nvSpPr>
        <p:spPr>
          <a:xfrm>
            <a:off x="8686700" y="-29650"/>
            <a:ext cx="469200" cy="52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437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aleway"/>
              <a:buNone/>
              <a:defRPr sz="27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25" y="11620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image" Target="../media/image4.jpe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image" Target="../media/image29.jpe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image" Target="../media/image32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7"/>
          <p:cNvSpPr/>
          <p:nvPr/>
        </p:nvSpPr>
        <p:spPr>
          <a:xfrm>
            <a:off x="6150425" y="539100"/>
            <a:ext cx="2993700" cy="460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1" name="Google Shape;661;p27"/>
          <p:cNvSpPr txBox="1"/>
          <p:nvPr>
            <p:ph type="ctrTitle"/>
          </p:nvPr>
        </p:nvSpPr>
        <p:spPr>
          <a:xfrm>
            <a:off x="467360" y="915670"/>
            <a:ext cx="5022850" cy="18465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 panose="02020603050405020304" charset="0"/>
                <a:cs typeface="Times New Roman" panose="02020603050405020304" charset="0"/>
              </a:rPr>
              <a:t>VisualEASE</a:t>
            </a:r>
            <a:endParaRPr 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62" name="Google Shape;662;p27"/>
          <p:cNvSpPr txBox="1"/>
          <p:nvPr>
            <p:ph type="subTitle" idx="1"/>
          </p:nvPr>
        </p:nvSpPr>
        <p:spPr>
          <a:xfrm>
            <a:off x="539660" y="3220295"/>
            <a:ext cx="28431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>
                <a:latin typeface="Times New Roman" panose="02020603050405020304" charset="0"/>
                <a:cs typeface="Times New Roman" panose="02020603050405020304" charset="0"/>
              </a:rPr>
              <a:t>Presented By,</a:t>
            </a:r>
            <a:endParaRPr lang="en-US" altLang="en-GB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 sz="1200">
                <a:latin typeface="Times New Roman" panose="02020603050405020304" charset="0"/>
                <a:cs typeface="Times New Roman" panose="02020603050405020304" charset="0"/>
              </a:rPr>
              <a:t>Abhijith M (KGR19CS001)</a:t>
            </a:r>
            <a:endParaRPr lang="en-US" altLang="en-GB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 sz="1200">
                <a:latin typeface="Times New Roman" panose="02020603050405020304" charset="0"/>
                <a:cs typeface="Times New Roman" panose="02020603050405020304" charset="0"/>
              </a:rPr>
              <a:t>Haripriya P M (KGR19CS041)</a:t>
            </a:r>
            <a:endParaRPr lang="en-US" altLang="en-GB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 sz="1200">
                <a:latin typeface="Times New Roman" panose="02020603050405020304" charset="0"/>
                <a:cs typeface="Times New Roman" panose="02020603050405020304" charset="0"/>
              </a:rPr>
              <a:t>Neha B Karunattu (KGR19CS055)</a:t>
            </a:r>
            <a:endParaRPr lang="en-US" altLang="en-GB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 sz="1200">
                <a:latin typeface="Times New Roman" panose="02020603050405020304" charset="0"/>
                <a:cs typeface="Times New Roman" panose="02020603050405020304" charset="0"/>
              </a:rPr>
              <a:t>Asisha Rajan (LKGR19CS088)</a:t>
            </a:r>
            <a:endParaRPr lang="en-US" altLang="en-GB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63" name="Google Shape;663;p27"/>
          <p:cNvSpPr txBox="1"/>
          <p:nvPr>
            <p:ph type="sldNum" idx="12"/>
          </p:nvPr>
        </p:nvSpPr>
        <p:spPr>
          <a:xfrm>
            <a:off x="720025" y="4604400"/>
            <a:ext cx="255600" cy="2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Picture Placeholder 1" descr="GettyImages-949183526-9489b01ceaf54712ba0882f8c1046b19"/>
          <p:cNvPicPr>
            <a:picLocks noChangeAspect="1"/>
          </p:cNvPicPr>
          <p:nvPr>
            <p:ph type="pic" idx="2"/>
          </p:nvPr>
        </p:nvPicPr>
        <p:blipFill>
          <a:blip r:embed="rId1">
            <a:grayscl/>
          </a:blip>
          <a:srcRect l="20344" r="22928"/>
          <a:stretch>
            <a:fillRect/>
          </a:stretch>
        </p:blipFill>
        <p:spPr>
          <a:xfrm>
            <a:off x="5436235" y="195580"/>
            <a:ext cx="3258820" cy="3829685"/>
          </a:xfrm>
          <a:prstGeom prst="rect">
            <a:avLst/>
          </a:prstGeom>
        </p:spPr>
      </p:pic>
      <p:sp>
        <p:nvSpPr>
          <p:cNvPr id="3" name="Google Shape;662;p27"/>
          <p:cNvSpPr txBox="1"/>
          <p:nvPr/>
        </p:nvSpPr>
        <p:spPr>
          <a:xfrm>
            <a:off x="6156235" y="4083895"/>
            <a:ext cx="2843100" cy="81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>
                <a:solidFill>
                  <a:schemeClr val="bg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Project Guide ,</a:t>
            </a:r>
            <a:endParaRPr lang="en-US" altLang="en-GB" sz="1200">
              <a:solidFill>
                <a:schemeClr val="bg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>
                <a:solidFill>
                  <a:schemeClr val="bg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   Gayathri Mohan</a:t>
            </a:r>
            <a:endParaRPr lang="en-US" altLang="en-GB" sz="1200">
              <a:solidFill>
                <a:schemeClr val="bg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>
                <a:solidFill>
                  <a:schemeClr val="bg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   Assistant Professor</a:t>
            </a:r>
            <a:endParaRPr lang="en-US" altLang="en-GB" sz="1200">
              <a:solidFill>
                <a:schemeClr val="bg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>
                <a:solidFill>
                  <a:schemeClr val="bg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   Dept. of CSE </a:t>
            </a:r>
            <a:endParaRPr lang="en-US" altLang="en-GB" sz="1200">
              <a:solidFill>
                <a:schemeClr val="bg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39750" y="2643505"/>
            <a:ext cx="45212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BLIND ASSISTANCE USING IMAGE PROCESSING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736" name="Google Shape;736;p33"/>
          <p:cNvSpPr/>
          <p:nvPr/>
        </p:nvSpPr>
        <p:spPr>
          <a:xfrm>
            <a:off x="6809740" y="-10160"/>
            <a:ext cx="2334260" cy="516382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Title 6"/>
          <p:cNvSpPr/>
          <p:nvPr/>
        </p:nvSpPr>
        <p:spPr>
          <a:xfrm>
            <a:off x="1115695" y="195580"/>
            <a:ext cx="2815590" cy="2641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aleway"/>
              <a:buNone/>
              <a:defRPr sz="7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1.USE CASE DIAGRAM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Picture Placeholder 7" descr="WhatsApp Image 2023-03-31 at 10.50.36 AM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685800" y="487680"/>
            <a:ext cx="5691505" cy="469328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685800" y="487680"/>
            <a:ext cx="5690870" cy="4692650"/>
            <a:chOff x="1080" y="768"/>
            <a:chExt cx="8962" cy="7390"/>
          </a:xfrm>
        </p:grpSpPr>
        <p:sp>
          <p:nvSpPr>
            <p:cNvPr id="3" name="Oval 2"/>
            <p:cNvSpPr/>
            <p:nvPr/>
          </p:nvSpPr>
          <p:spPr>
            <a:xfrm>
              <a:off x="4818" y="7112"/>
              <a:ext cx="2167" cy="4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9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update location</a:t>
              </a:r>
              <a:endParaRPr lang="en-US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/>
          <p:nvPr>
            <p:ph type="title"/>
          </p:nvPr>
        </p:nvSpPr>
        <p:spPr>
          <a:xfrm>
            <a:off x="323215" y="988060"/>
            <a:ext cx="3458210" cy="579120"/>
          </a:xfrm>
        </p:spPr>
        <p:txBody>
          <a:bodyPr/>
          <a:p>
            <a:pPr marL="0" indent="0"/>
            <a:r>
              <a:rPr lang="en-US" sz="6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2. WORKFLOW DIAGRAM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grpSp>
        <p:nvGrpSpPr>
          <p:cNvPr id="41" name="Group 40"/>
          <p:cNvGrpSpPr/>
          <p:nvPr/>
        </p:nvGrpSpPr>
        <p:grpSpPr>
          <a:xfrm>
            <a:off x="3636010" y="52070"/>
            <a:ext cx="3895090" cy="5100320"/>
            <a:chOff x="5726" y="82"/>
            <a:chExt cx="6134" cy="803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726" y="82"/>
              <a:ext cx="6134" cy="8033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7299" y="4164"/>
              <a:ext cx="2568" cy="3083"/>
              <a:chOff x="7299" y="4164"/>
              <a:chExt cx="2568" cy="3083"/>
            </a:xfrm>
          </p:grpSpPr>
          <p:sp>
            <p:nvSpPr>
              <p:cNvPr id="22" name="Rectangles 21"/>
              <p:cNvSpPr/>
              <p:nvPr/>
            </p:nvSpPr>
            <p:spPr>
              <a:xfrm>
                <a:off x="7427" y="6885"/>
                <a:ext cx="2379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9" name="Rectangles 28"/>
              <p:cNvSpPr/>
              <p:nvPr/>
            </p:nvSpPr>
            <p:spPr>
              <a:xfrm>
                <a:off x="7427" y="6318"/>
                <a:ext cx="2379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0" name="Text Box 29"/>
              <p:cNvSpPr txBox="1"/>
              <p:nvPr/>
            </p:nvSpPr>
            <p:spPr>
              <a:xfrm>
                <a:off x="7653" y="6253"/>
                <a:ext cx="1807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900"/>
                  <a:t>  Request location</a:t>
                </a:r>
                <a:endParaRPr lang="en-US" sz="900"/>
              </a:p>
            </p:txBody>
          </p:sp>
          <p:sp>
            <p:nvSpPr>
              <p:cNvPr id="31" name="Text Box 30"/>
              <p:cNvSpPr txBox="1"/>
              <p:nvPr/>
            </p:nvSpPr>
            <p:spPr>
              <a:xfrm>
                <a:off x="7653" y="6885"/>
                <a:ext cx="1698" cy="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900"/>
                  <a:t>  Update Location</a:t>
                </a:r>
                <a:endParaRPr lang="en-US" sz="900"/>
              </a:p>
            </p:txBody>
          </p:sp>
          <p:sp>
            <p:nvSpPr>
              <p:cNvPr id="34" name="Text Box 33"/>
              <p:cNvSpPr txBox="1"/>
              <p:nvPr/>
            </p:nvSpPr>
            <p:spPr>
              <a:xfrm>
                <a:off x="7653" y="5621"/>
                <a:ext cx="1807" cy="36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p>
                <a:r>
                  <a:rPr lang="en-US" sz="900"/>
                  <a:t>     voice output</a:t>
                </a:r>
                <a:endParaRPr lang="en-US" sz="900"/>
              </a:p>
            </p:txBody>
          </p:sp>
          <p:sp>
            <p:nvSpPr>
              <p:cNvPr id="35" name="Text Box 34"/>
              <p:cNvSpPr txBox="1"/>
              <p:nvPr/>
            </p:nvSpPr>
            <p:spPr>
              <a:xfrm>
                <a:off x="7654" y="4844"/>
                <a:ext cx="1866" cy="36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p>
                <a:r>
                  <a:rPr lang="en-US" sz="900"/>
                  <a:t>Detect the Image</a:t>
                </a:r>
                <a:endParaRPr lang="en-US" sz="900"/>
              </a:p>
            </p:txBody>
          </p:sp>
          <p:sp>
            <p:nvSpPr>
              <p:cNvPr id="38" name="Text Box 37"/>
              <p:cNvSpPr txBox="1"/>
              <p:nvPr/>
            </p:nvSpPr>
            <p:spPr>
              <a:xfrm>
                <a:off x="7299" y="4164"/>
                <a:ext cx="2569" cy="531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p>
                <a:r>
                  <a:rPr lang="en-US" sz="800"/>
                  <a:t>       Mobile camera starting to </a:t>
                </a:r>
                <a:endParaRPr lang="en-US" sz="800"/>
              </a:p>
              <a:p>
                <a:r>
                  <a:rPr lang="en-US" sz="800"/>
                  <a:t>          capture the image </a:t>
                </a:r>
                <a:endParaRPr lang="en-US" sz="800"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title"/>
          </p:nvPr>
        </p:nvSpPr>
        <p:spPr>
          <a:xfrm>
            <a:off x="107315" y="1360170"/>
            <a:ext cx="2345690" cy="811530"/>
          </a:xfrm>
        </p:spPr>
        <p:txBody>
          <a:bodyPr/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LEVEL  0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736" name="Google Shape;736;p33"/>
          <p:cNvSpPr/>
          <p:nvPr/>
        </p:nvSpPr>
        <p:spPr>
          <a:xfrm>
            <a:off x="6809740" y="-10160"/>
            <a:ext cx="2334260" cy="516382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0" name="Picture Placeholder 9" descr="Screenshot 2023-01-02 023434"/>
          <p:cNvPicPr>
            <a:picLocks noChangeAspect="1"/>
          </p:cNvPicPr>
          <p:nvPr>
            <p:ph type="pic" idx="2"/>
          </p:nvPr>
        </p:nvPicPr>
        <p:blipFill>
          <a:blip r:embed="rId1"/>
          <a:srcRect l="7034" t="21316" r="8714"/>
          <a:stretch>
            <a:fillRect/>
          </a:stretch>
        </p:blipFill>
        <p:spPr>
          <a:xfrm>
            <a:off x="161290" y="2442845"/>
            <a:ext cx="6402705" cy="2880995"/>
          </a:xfrm>
          <a:prstGeom prst="rect">
            <a:avLst/>
          </a:prstGeom>
        </p:spPr>
      </p:pic>
      <p:sp>
        <p:nvSpPr>
          <p:cNvPr id="2" name="Title 6"/>
          <p:cNvSpPr/>
          <p:nvPr/>
        </p:nvSpPr>
        <p:spPr>
          <a:xfrm>
            <a:off x="107315" y="412115"/>
            <a:ext cx="5783580" cy="9480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aleway"/>
              <a:buNone/>
              <a:defRPr sz="7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3.  DATAFLOW DIAGRAM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6" name="Google Shape;736;p33"/>
          <p:cNvSpPr/>
          <p:nvPr/>
        </p:nvSpPr>
        <p:spPr>
          <a:xfrm>
            <a:off x="6809740" y="0"/>
            <a:ext cx="2334260" cy="51638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Title 6"/>
          <p:cNvSpPr/>
          <p:nvPr>
            <p:ph type="title"/>
          </p:nvPr>
        </p:nvSpPr>
        <p:spPr>
          <a:xfrm>
            <a:off x="323215" y="628015"/>
            <a:ext cx="2976880" cy="791845"/>
          </a:xfrm>
        </p:spPr>
        <p:txBody>
          <a:bodyPr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LEVEL  1  USER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pic>
        <p:nvPicPr>
          <p:cNvPr id="3" name="Picture Placeholder 2" descr="Screenshot 2023-01-02 023816"/>
          <p:cNvPicPr>
            <a:picLocks noChangeAspect="1"/>
          </p:cNvPicPr>
          <p:nvPr>
            <p:ph type="pic" idx="2"/>
          </p:nvPr>
        </p:nvPicPr>
        <p:blipFill>
          <a:blip r:embed="rId1"/>
          <a:srcRect l="8118"/>
          <a:stretch>
            <a:fillRect/>
          </a:stretch>
        </p:blipFill>
        <p:spPr>
          <a:xfrm>
            <a:off x="539115" y="1491615"/>
            <a:ext cx="6077585" cy="360807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39115" y="1491615"/>
            <a:ext cx="6076950" cy="3608070"/>
            <a:chOff x="849" y="2349"/>
            <a:chExt cx="9570" cy="5682"/>
          </a:xfrm>
        </p:grpSpPr>
        <p:sp>
          <p:nvSpPr>
            <p:cNvPr id="2" name="Rectangles 1"/>
            <p:cNvSpPr/>
            <p:nvPr/>
          </p:nvSpPr>
          <p:spPr>
            <a:xfrm>
              <a:off x="3458" y="6121"/>
              <a:ext cx="907" cy="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title"/>
          </p:nvPr>
        </p:nvSpPr>
        <p:spPr>
          <a:xfrm>
            <a:off x="539750" y="699770"/>
            <a:ext cx="3013075" cy="739775"/>
          </a:xfrm>
        </p:spPr>
        <p:txBody>
          <a:bodyPr/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LEVEL  1  admin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736" name="Google Shape;736;p33"/>
          <p:cNvSpPr/>
          <p:nvPr/>
        </p:nvSpPr>
        <p:spPr>
          <a:xfrm>
            <a:off x="6809740" y="-10160"/>
            <a:ext cx="2334260" cy="51638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Placeholder 3" descr="Screenshot 2023-01-02 024205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827405" y="1851660"/>
            <a:ext cx="5313680" cy="28003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title"/>
          </p:nvPr>
        </p:nvSpPr>
        <p:spPr>
          <a:xfrm>
            <a:off x="971550" y="0"/>
            <a:ext cx="3313430" cy="720725"/>
          </a:xfrm>
        </p:spPr>
        <p:txBody>
          <a:bodyPr/>
          <a:p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4. ACTIVITY DIAGRAM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736" name="Google Shape;736;p33"/>
          <p:cNvSpPr/>
          <p:nvPr/>
        </p:nvSpPr>
        <p:spPr>
          <a:xfrm>
            <a:off x="6809740" y="-10160"/>
            <a:ext cx="2334260" cy="51638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" name="Picture Placeholder 2" descr="WhatsApp Image 2023-03-31 at 10.50.36 AM (1)"/>
          <p:cNvPicPr>
            <a:picLocks noChangeAspect="1"/>
          </p:cNvPicPr>
          <p:nvPr>
            <p:ph type="pic" idx="2"/>
          </p:nvPr>
        </p:nvPicPr>
        <p:blipFill>
          <a:blip r:embed="rId1"/>
          <a:srcRect t="4187" r="1209" b="2441"/>
          <a:stretch>
            <a:fillRect/>
          </a:stretch>
        </p:blipFill>
        <p:spPr>
          <a:xfrm>
            <a:off x="618490" y="575310"/>
            <a:ext cx="5687695" cy="4454525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5219700" y="3580130"/>
            <a:ext cx="864235" cy="215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292090" y="3503930"/>
            <a:ext cx="835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90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Update</a:t>
            </a:r>
            <a:endParaRPr lang="en-IN" altLang="en-US" sz="900">
              <a:solidFill>
                <a:schemeClr val="accent4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90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location</a:t>
            </a:r>
            <a:endParaRPr lang="en-IN" altLang="en-US" sz="900">
              <a:solidFill>
                <a:schemeClr val="accent4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title"/>
          </p:nvPr>
        </p:nvSpPr>
        <p:spPr>
          <a:xfrm>
            <a:off x="1331595" y="138430"/>
            <a:ext cx="3615055" cy="349250"/>
          </a:xfrm>
          <a:solidFill>
            <a:schemeClr val="bg1"/>
          </a:solidFill>
        </p:spPr>
        <p:txBody>
          <a:bodyPr/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5. SEQUENCE DIAGRAM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736" name="Google Shape;736;p33"/>
          <p:cNvSpPr/>
          <p:nvPr/>
        </p:nvSpPr>
        <p:spPr>
          <a:xfrm>
            <a:off x="6809740" y="-10160"/>
            <a:ext cx="2334260" cy="51638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Placeholder 3" descr="WhatsApp Image 2023-03-31 at 10.50.35 AM"/>
          <p:cNvPicPr>
            <a:picLocks noChangeAspect="1"/>
          </p:cNvPicPr>
          <p:nvPr>
            <p:ph type="pic" idx="2"/>
          </p:nvPr>
        </p:nvPicPr>
        <p:blipFill>
          <a:blip r:embed="rId1"/>
          <a:srcRect l="2109" t="4179" r="4139" b="3655"/>
          <a:stretch>
            <a:fillRect/>
          </a:stretch>
        </p:blipFill>
        <p:spPr>
          <a:xfrm>
            <a:off x="817880" y="608330"/>
            <a:ext cx="5430520" cy="44227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title"/>
          </p:nvPr>
        </p:nvSpPr>
        <p:spPr>
          <a:xfrm>
            <a:off x="467360" y="-95885"/>
            <a:ext cx="3599180" cy="948055"/>
          </a:xfrm>
        </p:spPr>
        <p:txBody>
          <a:bodyPr/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6. ER DIAGRAM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736" name="Google Shape;736;p33"/>
          <p:cNvSpPr/>
          <p:nvPr/>
        </p:nvSpPr>
        <p:spPr>
          <a:xfrm>
            <a:off x="6809740" y="-10160"/>
            <a:ext cx="2334260" cy="51638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" name="Picture Placeholder 2" descr="WhatsApp Image 2023-03-31 at 11.03.14 AM"/>
          <p:cNvPicPr>
            <a:picLocks noChangeAspect="1"/>
          </p:cNvPicPr>
          <p:nvPr>
            <p:ph type="pic" idx="2"/>
          </p:nvPr>
        </p:nvPicPr>
        <p:blipFill>
          <a:blip r:embed="rId1"/>
          <a:srcRect l="520" t="14915" r="3050" b="12223"/>
          <a:stretch>
            <a:fillRect/>
          </a:stretch>
        </p:blipFill>
        <p:spPr>
          <a:xfrm>
            <a:off x="539750" y="573405"/>
            <a:ext cx="6151245" cy="4422140"/>
          </a:xfrm>
          <a:prstGeom prst="rect">
            <a:avLst/>
          </a:prstGeom>
          <a:ln>
            <a:noFill/>
          </a:ln>
        </p:spPr>
      </p:pic>
      <p:grpSp>
        <p:nvGrpSpPr>
          <p:cNvPr id="9" name="Group 8"/>
          <p:cNvGrpSpPr/>
          <p:nvPr/>
        </p:nvGrpSpPr>
        <p:grpSpPr>
          <a:xfrm>
            <a:off x="467360" y="269240"/>
            <a:ext cx="6223000" cy="4726305"/>
            <a:chOff x="736" y="424"/>
            <a:chExt cx="9800" cy="7443"/>
          </a:xfrm>
        </p:grpSpPr>
        <p:sp>
          <p:nvSpPr>
            <p:cNvPr id="2" name="Rectangles 1"/>
            <p:cNvSpPr/>
            <p:nvPr/>
          </p:nvSpPr>
          <p:spPr>
            <a:xfrm>
              <a:off x="736" y="3483"/>
              <a:ext cx="1361" cy="17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Rectangles 3"/>
            <p:cNvSpPr/>
            <p:nvPr/>
          </p:nvSpPr>
          <p:spPr>
            <a:xfrm>
              <a:off x="1757" y="3875"/>
              <a:ext cx="788" cy="10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2550" y="4204"/>
              <a:ext cx="11" cy="52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20090" y="269240"/>
            <a:ext cx="2483485" cy="4174490"/>
            <a:chOff x="1134" y="424"/>
            <a:chExt cx="3911" cy="6574"/>
          </a:xfrm>
        </p:grpSpPr>
        <p:sp>
          <p:nvSpPr>
            <p:cNvPr id="10" name="Rectangles 9"/>
            <p:cNvSpPr/>
            <p:nvPr/>
          </p:nvSpPr>
          <p:spPr>
            <a:xfrm>
              <a:off x="2777" y="5864"/>
              <a:ext cx="1701" cy="11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Rectangles 10"/>
            <p:cNvSpPr/>
            <p:nvPr/>
          </p:nvSpPr>
          <p:spPr>
            <a:xfrm>
              <a:off x="4365" y="5864"/>
              <a:ext cx="680" cy="7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title"/>
          </p:nvPr>
        </p:nvSpPr>
        <p:spPr>
          <a:xfrm>
            <a:off x="539115" y="123825"/>
            <a:ext cx="3756025" cy="582930"/>
          </a:xfrm>
        </p:spPr>
        <p:txBody>
          <a:bodyPr/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7. DATABASE DESIGN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736" name="Google Shape;736;p33"/>
          <p:cNvSpPr/>
          <p:nvPr/>
        </p:nvSpPr>
        <p:spPr>
          <a:xfrm>
            <a:off x="6809740" y="-10160"/>
            <a:ext cx="2334260" cy="51638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Placeholder 3" descr="WhatsApp Image 2023-03-31 at 11.30.08 AM"/>
          <p:cNvPicPr>
            <a:picLocks noChangeAspect="1"/>
          </p:cNvPicPr>
          <p:nvPr>
            <p:ph type="pic" idx="2"/>
          </p:nvPr>
        </p:nvPicPr>
        <p:blipFill>
          <a:blip r:embed="rId1"/>
          <a:srcRect l="8691" t="19690" r="10668" b="34548"/>
          <a:stretch>
            <a:fillRect/>
          </a:stretch>
        </p:blipFill>
        <p:spPr>
          <a:xfrm>
            <a:off x="971550" y="843915"/>
            <a:ext cx="5015865" cy="4036695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720090" y="843915"/>
            <a:ext cx="5446395" cy="4036060"/>
            <a:chOff x="1134" y="1329"/>
            <a:chExt cx="8577" cy="6356"/>
          </a:xfrm>
        </p:grpSpPr>
        <p:grpSp>
          <p:nvGrpSpPr>
            <p:cNvPr id="14" name="Group 13"/>
            <p:cNvGrpSpPr/>
            <p:nvPr/>
          </p:nvGrpSpPr>
          <p:grpSpPr>
            <a:xfrm>
              <a:off x="1530" y="1329"/>
              <a:ext cx="7898" cy="6356"/>
              <a:chOff x="1530" y="1329"/>
              <a:chExt cx="7898" cy="6356"/>
            </a:xfrm>
          </p:grpSpPr>
          <p:sp>
            <p:nvSpPr>
              <p:cNvPr id="2" name="Rectangles 1"/>
              <p:cNvSpPr/>
              <p:nvPr/>
            </p:nvSpPr>
            <p:spPr>
              <a:xfrm>
                <a:off x="3004" y="1669"/>
                <a:ext cx="1134" cy="2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" name="Text Box 2"/>
              <p:cNvSpPr txBox="1"/>
              <p:nvPr/>
            </p:nvSpPr>
            <p:spPr>
              <a:xfrm>
                <a:off x="3231" y="1559"/>
                <a:ext cx="669" cy="3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800">
                    <a:latin typeface="Times New Roman" panose="02020603050405020304" charset="0"/>
                    <a:cs typeface="Times New Roman" panose="02020603050405020304" charset="0"/>
                  </a:rPr>
                  <a:t>Email</a:t>
                </a:r>
                <a:endParaRPr lang="en-US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458" y="3245"/>
                <a:ext cx="567" cy="184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" name="Text Box 10"/>
              <p:cNvSpPr txBox="1"/>
              <p:nvPr/>
            </p:nvSpPr>
            <p:spPr>
              <a:xfrm>
                <a:off x="3237" y="3169"/>
                <a:ext cx="669" cy="3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800">
                    <a:latin typeface="Times New Roman" panose="02020603050405020304" charset="0"/>
                    <a:cs typeface="Times New Roman" panose="02020603050405020304" charset="0"/>
                  </a:rPr>
                  <a:t>Email</a:t>
                </a:r>
                <a:endParaRPr lang="en-US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rcRect t="24140" b="12151"/>
            <a:stretch>
              <a:fillRect/>
            </a:stretch>
          </p:blipFill>
          <p:spPr>
            <a:xfrm>
              <a:off x="1983" y="4499"/>
              <a:ext cx="6708" cy="1185"/>
            </a:xfrm>
            <a:prstGeom prst="rect">
              <a:avLst/>
            </a:prstGeom>
          </p:spPr>
        </p:pic>
        <p:sp>
          <p:nvSpPr>
            <p:cNvPr id="16" name="Rectangles 15"/>
            <p:cNvSpPr/>
            <p:nvPr/>
          </p:nvSpPr>
          <p:spPr>
            <a:xfrm>
              <a:off x="8560" y="4504"/>
              <a:ext cx="1021" cy="13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ectangles 16"/>
            <p:cNvSpPr/>
            <p:nvPr/>
          </p:nvSpPr>
          <p:spPr>
            <a:xfrm>
              <a:off x="1134" y="4277"/>
              <a:ext cx="1021" cy="13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rcRect t="24140" b="12151"/>
            <a:stretch>
              <a:fillRect/>
            </a:stretch>
          </p:blipFill>
          <p:spPr>
            <a:xfrm>
              <a:off x="1983" y="6092"/>
              <a:ext cx="6708" cy="1185"/>
            </a:xfrm>
            <a:prstGeom prst="rect">
              <a:avLst/>
            </a:prstGeom>
          </p:spPr>
        </p:pic>
        <p:sp>
          <p:nvSpPr>
            <p:cNvPr id="19" name="Rectangles 18"/>
            <p:cNvSpPr/>
            <p:nvPr/>
          </p:nvSpPr>
          <p:spPr>
            <a:xfrm>
              <a:off x="1190" y="6092"/>
              <a:ext cx="1021" cy="13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Rectangles 19"/>
            <p:cNvSpPr/>
            <p:nvPr/>
          </p:nvSpPr>
          <p:spPr>
            <a:xfrm>
              <a:off x="8691" y="5916"/>
              <a:ext cx="1021" cy="13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 Placeholder 9"/>
          <p:cNvSpPr/>
          <p:nvPr>
            <p:ph type="body" idx="1"/>
          </p:nvPr>
        </p:nvSpPr>
        <p:spPr>
          <a:xfrm>
            <a:off x="395605" y="1131570"/>
            <a:ext cx="3896995" cy="920115"/>
          </a:xfrm>
        </p:spPr>
        <p:txBody>
          <a:bodyPr/>
          <a:p>
            <a:pPr>
              <a:buFont typeface="Wingdings" panose="05000000000000000000" charset="0"/>
              <a:buChar char="o"/>
            </a:pPr>
            <a:r>
              <a:rPr lang="en-US"/>
              <a:t>Android device with storage minimum 4gb RAM.</a:t>
            </a:r>
            <a:endParaRPr lang="en-US"/>
          </a:p>
          <a:p>
            <a:pPr>
              <a:buFont typeface="Wingdings" panose="05000000000000000000" charset="0"/>
              <a:buChar char="o"/>
            </a:pPr>
            <a:r>
              <a:rPr lang="en-US"/>
              <a:t>Camera Sensor Size : Minimum 8 megapixels </a:t>
            </a:r>
            <a:endParaRPr lang="en-US"/>
          </a:p>
          <a:p>
            <a:pPr>
              <a:buFont typeface="Wingdings" panose="05000000000000000000" charset="0"/>
              <a:buChar char="o"/>
            </a:pPr>
            <a:r>
              <a:rPr lang="en-US"/>
              <a:t>PC with minimum 6gb RAM</a:t>
            </a:r>
            <a:endParaRPr lang="en-US"/>
          </a:p>
          <a:p>
            <a:pPr>
              <a:buFont typeface="Wingdings" panose="05000000000000000000" charset="0"/>
              <a:buChar char="o"/>
            </a:pPr>
            <a:endParaRPr lang="en-US"/>
          </a:p>
          <a:p>
            <a:pPr>
              <a:buFont typeface="Wingdings" panose="05000000000000000000" charset="0"/>
              <a:buChar char="o"/>
            </a:pPr>
            <a:endParaRPr lang="en-US"/>
          </a:p>
          <a:p>
            <a:pPr>
              <a:buFont typeface="Wingdings" panose="05000000000000000000" charset="0"/>
              <a:buChar char="o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720090" y="4604385"/>
            <a:ext cx="371475" cy="217805"/>
          </a:xfrm>
        </p:spPr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736" name="Google Shape;736;p33"/>
          <p:cNvSpPr/>
          <p:nvPr/>
        </p:nvSpPr>
        <p:spPr>
          <a:xfrm>
            <a:off x="6806565" y="-10160"/>
            <a:ext cx="2337435" cy="51638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02" name="Picture Placeholder 101"/>
          <p:cNvPicPr/>
          <p:nvPr>
            <p:ph type="pic" idx="2"/>
          </p:nvPr>
        </p:nvPicPr>
        <p:blipFill>
          <a:blip r:embed="rId1">
            <a:grayscl/>
            <a:lum bright="6000" contrast="12000"/>
          </a:blip>
          <a:srcRect l="14455" r="5858" b="3963"/>
          <a:stretch>
            <a:fillRect/>
          </a:stretch>
        </p:blipFill>
        <p:spPr>
          <a:xfrm>
            <a:off x="5794375" y="267335"/>
            <a:ext cx="2223135" cy="21697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Google Shape;737;p33"/>
          <p:cNvSpPr txBox="1"/>
          <p:nvPr/>
        </p:nvSpPr>
        <p:spPr>
          <a:xfrm>
            <a:off x="291665" y="339871"/>
            <a:ext cx="5020200" cy="85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aleway"/>
              <a:buNone/>
              <a:defRPr sz="27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accent1"/>
                </a:highlight>
                <a:latin typeface="Times New Roman" panose="02020603050405020304" charset="0"/>
                <a:cs typeface="Times New Roman" panose="02020603050405020304" charset="0"/>
              </a:rPr>
              <a:t>Hardware Requirements</a:t>
            </a:r>
            <a:endParaRPr lang="en-US">
              <a:highlight>
                <a:schemeClr val="accent1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Picture Placeholder 10" descr="44450859"/>
          <p:cNvPicPr>
            <a:picLocks noChangeAspect="1"/>
          </p:cNvPicPr>
          <p:nvPr/>
        </p:nvPicPr>
        <p:blipFill>
          <a:blip r:embed="rId2">
            <a:grayscl/>
            <a:lum contrast="12000"/>
          </a:blip>
          <a:srcRect l="18488" t="14432" r="27497" b="17806"/>
          <a:stretch>
            <a:fillRect/>
          </a:stretch>
        </p:blipFill>
        <p:spPr>
          <a:xfrm>
            <a:off x="5794375" y="2649220"/>
            <a:ext cx="2221230" cy="21729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/>
          <p:cNvSpPr/>
          <p:nvPr>
            <p:ph type="title"/>
          </p:nvPr>
        </p:nvSpPr>
        <p:spPr>
          <a:xfrm>
            <a:off x="395605" y="2651760"/>
            <a:ext cx="3848735" cy="495935"/>
          </a:xfrm>
          <a:solidFill>
            <a:schemeClr val="accent1"/>
          </a:solidFill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Software Requirements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Placeholder 9"/>
          <p:cNvSpPr/>
          <p:nvPr/>
        </p:nvSpPr>
        <p:spPr>
          <a:xfrm>
            <a:off x="395605" y="3364230"/>
            <a:ext cx="3896995" cy="9201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buFont typeface="Wingdings" panose="05000000000000000000" charset="0"/>
              <a:buChar char="o"/>
            </a:pPr>
            <a:r>
              <a:rPr lang="en-US"/>
              <a:t>Android Studio</a:t>
            </a:r>
            <a:endParaRPr lang="en-US"/>
          </a:p>
          <a:p>
            <a:pPr>
              <a:buFont typeface="Wingdings" panose="05000000000000000000" charset="0"/>
              <a:buChar char="o"/>
            </a:pPr>
            <a:r>
              <a:rPr lang="en-US"/>
              <a:t>Visual Studio Code</a:t>
            </a:r>
            <a:endParaRPr lang="en-US"/>
          </a:p>
          <a:p>
            <a:pPr>
              <a:buFont typeface="Wingdings" panose="05000000000000000000" charset="0"/>
              <a:buChar char="o"/>
            </a:pPr>
            <a:r>
              <a:rPr lang="en-US"/>
              <a:t>Flutter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/>
        </p:nvSpPr>
        <p:spPr>
          <a:xfrm rot="5400000">
            <a:off x="0" y="0"/>
            <a:ext cx="791646" cy="791646"/>
          </a:xfrm>
          <a:custGeom>
            <a:avLst/>
            <a:gdLst>
              <a:gd name="connsiteX0" fmla="*/ 0 w 1492249"/>
              <a:gd name="connsiteY0" fmla="*/ 738191 h 1492249"/>
              <a:gd name="connsiteX1" fmla="*/ 0 w 1492249"/>
              <a:gd name="connsiteY1" fmla="*/ 0 h 1492249"/>
              <a:gd name="connsiteX2" fmla="*/ 754058 w 1492249"/>
              <a:gd name="connsiteY2" fmla="*/ 0 h 1492249"/>
              <a:gd name="connsiteX3" fmla="*/ 1492249 w 1492249"/>
              <a:gd name="connsiteY3" fmla="*/ 0 h 1492249"/>
              <a:gd name="connsiteX4" fmla="*/ 1492249 w 1492249"/>
              <a:gd name="connsiteY4" fmla="*/ 738191 h 1492249"/>
              <a:gd name="connsiteX5" fmla="*/ 1492249 w 1492249"/>
              <a:gd name="connsiteY5" fmla="*/ 1492249 h 1492249"/>
              <a:gd name="connsiteX6" fmla="*/ 754058 w 1492249"/>
              <a:gd name="connsiteY6" fmla="*/ 1492249 h 1492249"/>
              <a:gd name="connsiteX7" fmla="*/ 754058 w 1492249"/>
              <a:gd name="connsiteY7" fmla="*/ 738191 h 149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2249" h="1492249">
                <a:moveTo>
                  <a:pt x="0" y="738191"/>
                </a:moveTo>
                <a:lnTo>
                  <a:pt x="0" y="0"/>
                </a:lnTo>
                <a:lnTo>
                  <a:pt x="754058" y="0"/>
                </a:lnTo>
                <a:lnTo>
                  <a:pt x="1492249" y="0"/>
                </a:lnTo>
                <a:lnTo>
                  <a:pt x="1492249" y="738191"/>
                </a:lnTo>
                <a:lnTo>
                  <a:pt x="1492249" y="1492249"/>
                </a:lnTo>
                <a:lnTo>
                  <a:pt x="754058" y="1492249"/>
                </a:lnTo>
                <a:lnTo>
                  <a:pt x="754058" y="738191"/>
                </a:lnTo>
                <a:close/>
              </a:path>
            </a:pathLst>
          </a:custGeom>
          <a:gradFill flip="none" rotWithShape="1">
            <a:gsLst>
              <a:gs pos="0">
                <a:srgbClr val="FECF40"/>
              </a:gs>
              <a:gs pos="100000">
                <a:srgbClr val="846C2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101" name="Picture 4" descr="Iot"/>
          <p:cNvPicPr>
            <a:picLocks noChangeAspect="1" noChangeArrowheads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207" y="461382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Group 102"/>
          <p:cNvGrpSpPr/>
          <p:nvPr/>
        </p:nvGrpSpPr>
        <p:grpSpPr>
          <a:xfrm>
            <a:off x="409039" y="1971445"/>
            <a:ext cx="3665220" cy="1604547"/>
            <a:chOff x="437858" y="1814822"/>
            <a:chExt cx="4886960" cy="2139396"/>
          </a:xfrm>
        </p:grpSpPr>
        <p:grpSp>
          <p:nvGrpSpPr>
            <p:cNvPr id="100" name="Group 99"/>
            <p:cNvGrpSpPr/>
            <p:nvPr/>
          </p:nvGrpSpPr>
          <p:grpSpPr>
            <a:xfrm>
              <a:off x="437858" y="2478478"/>
              <a:ext cx="4765538" cy="1475740"/>
              <a:chOff x="409577" y="2493532"/>
              <a:chExt cx="4765538" cy="147574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9577" y="2493532"/>
                <a:ext cx="4681865" cy="1475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GB" sz="3300" b="1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CONTENTS</a:t>
                </a:r>
                <a:endParaRPr sz="3300" b="1">
                  <a:highlight>
                    <a:schemeClr val="accent1"/>
                  </a:highlight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en-US" altLang="ko-KR" sz="33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endParaRPr lang="ko-KR" altLang="en-US" sz="33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>
                <a:off x="409577" y="3290166"/>
                <a:ext cx="4765538" cy="0"/>
              </a:xfrm>
              <a:prstGeom prst="line">
                <a:avLst/>
              </a:prstGeom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itle 1"/>
            <p:cNvSpPr txBox="1"/>
            <p:nvPr/>
          </p:nvSpPr>
          <p:spPr>
            <a:xfrm>
              <a:off x="437858" y="1814822"/>
              <a:ext cx="4886960" cy="496993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350" spc="300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BLIND ASSISTANCE USING IMAGE PROCESSING</a:t>
              </a:r>
              <a:endParaRPr lang="en-US" sz="1350" spc="300" dirty="0">
                <a:solidFill>
                  <a:schemeClr val="bg1">
                    <a:lumMod val="75000"/>
                  </a:schemeClr>
                </a:solidFill>
                <a:latin typeface="+mn-lt"/>
              </a:endParaRPr>
            </a:p>
          </p:txBody>
        </p:sp>
      </p:grpSp>
      <p:pic>
        <p:nvPicPr>
          <p:cNvPr id="8" name="Picture Placeholder 7" descr="pexels-mikhail-nilov-6981051-min"/>
          <p:cNvPicPr>
            <a:picLocks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l="23550" r="15059" b="1457"/>
          <a:stretch>
            <a:fillRect/>
          </a:stretch>
        </p:blipFill>
        <p:spPr>
          <a:xfrm>
            <a:off x="4368800" y="0"/>
            <a:ext cx="4775200" cy="512953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4380230" y="2540"/>
            <a:ext cx="4752340" cy="5140960"/>
          </a:xfrm>
          <a:prstGeom prst="rect">
            <a:avLst/>
          </a:prstGeom>
          <a:solidFill>
            <a:schemeClr val="accent5">
              <a:lumMod val="10000"/>
              <a:alpha val="64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4140200" y="71755"/>
            <a:ext cx="4368165" cy="4920781"/>
            <a:chOff x="5582661" y="155576"/>
            <a:chExt cx="5824247" cy="7150563"/>
          </a:xfrm>
        </p:grpSpPr>
        <p:grpSp>
          <p:nvGrpSpPr>
            <p:cNvPr id="86" name="Group 85"/>
            <p:cNvGrpSpPr/>
            <p:nvPr/>
          </p:nvGrpSpPr>
          <p:grpSpPr>
            <a:xfrm>
              <a:off x="5602981" y="155576"/>
              <a:ext cx="5416000" cy="542604"/>
              <a:chOff x="5602981" y="155576"/>
              <a:chExt cx="5416000" cy="542604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5602981" y="155576"/>
                <a:ext cx="542605" cy="542604"/>
                <a:chOff x="5602981" y="155576"/>
                <a:chExt cx="542605" cy="542604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5602981" y="155576"/>
                  <a:ext cx="542605" cy="542604"/>
                </a:xfrm>
                <a:prstGeom prst="ellipse">
                  <a:avLst/>
                </a:prstGeom>
                <a:solidFill>
                  <a:schemeClr val="bg1"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1050">
                    <a:latin typeface="Calibri (Headings)"/>
                  </a:endParaRPr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5698999" y="232197"/>
                  <a:ext cx="391209" cy="391208"/>
                </a:xfrm>
                <a:prstGeom prst="ellipse">
                  <a:avLst/>
                </a:prstGeom>
                <a:solidFill>
                  <a:srgbClr val="FB6F18"/>
                </a:solidFill>
                <a:ln>
                  <a:noFill/>
                </a:ln>
                <a:effectLst>
                  <a:outerShdw blurRad="215900" dist="25400" dir="5400000" sx="97000" sy="97000" algn="t" rotWithShape="0">
                    <a:prstClr val="black">
                      <a:alpha val="3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1050">
                    <a:latin typeface="Calibri (Headings)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5699023" y="243878"/>
                  <a:ext cx="423333" cy="36725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050" b="1" dirty="0">
                      <a:solidFill>
                        <a:schemeClr val="bg1"/>
                      </a:solidFill>
                      <a:latin typeface="Calibri (Headings)"/>
                    </a:rPr>
                    <a:t>01</a:t>
                  </a:r>
                  <a:endParaRPr lang="en-IN" sz="1050" dirty="0">
                    <a:solidFill>
                      <a:schemeClr val="bg1"/>
                    </a:solidFill>
                    <a:latin typeface="Calibri (Headings)"/>
                  </a:endParaRPr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6315721" y="269551"/>
                <a:ext cx="4703260" cy="31465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defTabSz="1219200">
                  <a:spcBef>
                    <a:spcPct val="20000"/>
                  </a:spcBef>
                  <a:defRPr/>
                </a:pPr>
                <a:r>
                  <a:rPr lang="en-US" sz="1050" b="1" dirty="0">
                    <a:solidFill>
                      <a:schemeClr val="bg1"/>
                    </a:solidFill>
                    <a:latin typeface="Calibri (Headings)"/>
                  </a:rPr>
                  <a:t>INTRODUCTION </a:t>
                </a:r>
                <a:endParaRPr lang="en-US" sz="1050" b="1" dirty="0">
                  <a:solidFill>
                    <a:schemeClr val="bg1"/>
                  </a:solidFill>
                  <a:latin typeface="Calibri (Headings)"/>
                </a:endParaRPr>
              </a:p>
              <a:p>
                <a:pPr defTabSz="1219200">
                  <a:spcBef>
                    <a:spcPct val="20000"/>
                  </a:spcBef>
                  <a:defRPr/>
                </a:pPr>
                <a:endParaRPr lang="en-US" sz="300" b="1" dirty="0">
                  <a:solidFill>
                    <a:schemeClr val="bg1"/>
                  </a:solidFill>
                  <a:latin typeface="Calibri (Headings)"/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5618221" y="818447"/>
              <a:ext cx="5400760" cy="542604"/>
              <a:chOff x="5618221" y="818447"/>
              <a:chExt cx="5400760" cy="542604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5618221" y="818447"/>
                <a:ext cx="542605" cy="542604"/>
                <a:chOff x="5618221" y="818447"/>
                <a:chExt cx="542605" cy="542604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5618221" y="818447"/>
                  <a:ext cx="542605" cy="542604"/>
                </a:xfrm>
                <a:prstGeom prst="ellipse">
                  <a:avLst/>
                </a:prstGeom>
                <a:solidFill>
                  <a:schemeClr val="bg1"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1050">
                    <a:latin typeface="Calibri (Headings)"/>
                  </a:endParaRPr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5693919" y="894144"/>
                  <a:ext cx="391209" cy="391208"/>
                </a:xfrm>
                <a:prstGeom prst="ellipse">
                  <a:avLst/>
                </a:prstGeom>
                <a:solidFill>
                  <a:srgbClr val="F14961"/>
                </a:solidFill>
                <a:ln>
                  <a:noFill/>
                </a:ln>
                <a:effectLst>
                  <a:outerShdw blurRad="215900" dist="25400" dir="5400000" sx="97000" sy="97000" algn="t" rotWithShape="0">
                    <a:prstClr val="black">
                      <a:alpha val="3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1050">
                    <a:latin typeface="Calibri (Headings)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5683782" y="908594"/>
                  <a:ext cx="423333" cy="36725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050" b="1" dirty="0">
                      <a:solidFill>
                        <a:schemeClr val="bg1"/>
                      </a:solidFill>
                      <a:latin typeface="Calibri (Headings)"/>
                    </a:rPr>
                    <a:t>02</a:t>
                  </a:r>
                  <a:endParaRPr lang="en-IN" sz="1050" dirty="0">
                    <a:solidFill>
                      <a:schemeClr val="bg1"/>
                    </a:solidFill>
                    <a:latin typeface="Calibri (Headings)"/>
                  </a:endParaRPr>
                </a:p>
              </p:txBody>
            </p:sp>
          </p:grpSp>
          <p:sp>
            <p:nvSpPr>
              <p:cNvPr id="74" name="TextBox 73"/>
              <p:cNvSpPr txBox="1"/>
              <p:nvPr/>
            </p:nvSpPr>
            <p:spPr>
              <a:xfrm>
                <a:off x="6315721" y="931499"/>
                <a:ext cx="4703260" cy="31465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defTabSz="1219200">
                  <a:spcBef>
                    <a:spcPct val="20000"/>
                  </a:spcBef>
                  <a:defRPr/>
                </a:pPr>
                <a:r>
                  <a:rPr lang="en-US" sz="1050" b="1" dirty="0">
                    <a:solidFill>
                      <a:schemeClr val="bg1"/>
                    </a:solidFill>
                    <a:latin typeface="Calibri (Headings)"/>
                  </a:rPr>
                  <a:t>ABSTRACT </a:t>
                </a:r>
                <a:endParaRPr lang="en-US" sz="1050" b="1" dirty="0">
                  <a:solidFill>
                    <a:schemeClr val="bg1"/>
                  </a:solidFill>
                  <a:latin typeface="Calibri (Headings)"/>
                </a:endParaRPr>
              </a:p>
              <a:p>
                <a:pPr defTabSz="1219200">
                  <a:spcBef>
                    <a:spcPct val="20000"/>
                  </a:spcBef>
                  <a:defRPr/>
                </a:pPr>
                <a:endParaRPr lang="en-US" sz="300" b="1" dirty="0">
                  <a:solidFill>
                    <a:schemeClr val="bg1"/>
                  </a:solidFill>
                  <a:latin typeface="Calibri (Headings)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5638541" y="1485931"/>
              <a:ext cx="5768367" cy="542604"/>
              <a:chOff x="5638541" y="1485931"/>
              <a:chExt cx="5768367" cy="542604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5638541" y="1485931"/>
                <a:ext cx="542605" cy="542604"/>
                <a:chOff x="5638541" y="1485931"/>
                <a:chExt cx="542605" cy="542604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5638541" y="1485931"/>
                  <a:ext cx="542605" cy="542604"/>
                </a:xfrm>
                <a:prstGeom prst="ellipse">
                  <a:avLst/>
                </a:prstGeom>
                <a:solidFill>
                  <a:schemeClr val="bg1"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1050">
                    <a:latin typeface="Calibri (Headings)"/>
                  </a:endParaRP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5717625" y="1561629"/>
                  <a:ext cx="391209" cy="391208"/>
                </a:xfrm>
                <a:prstGeom prst="ellipse">
                  <a:avLst/>
                </a:prstGeom>
                <a:solidFill>
                  <a:srgbClr val="C14A8B"/>
                </a:solidFill>
                <a:ln>
                  <a:noFill/>
                </a:ln>
                <a:effectLst>
                  <a:outerShdw blurRad="215900" dist="25400" dir="5400000" sx="97000" sy="97000" algn="t" rotWithShape="0">
                    <a:prstClr val="black">
                      <a:alpha val="3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1050">
                    <a:latin typeface="Calibri (Headings)"/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5698177" y="1590841"/>
                  <a:ext cx="423333" cy="36725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050" b="1" dirty="0">
                      <a:solidFill>
                        <a:schemeClr val="bg1"/>
                      </a:solidFill>
                      <a:latin typeface="Calibri (Headings)"/>
                    </a:rPr>
                    <a:t>03</a:t>
                  </a:r>
                  <a:endParaRPr lang="en-IN" sz="1050" dirty="0">
                    <a:solidFill>
                      <a:schemeClr val="bg1"/>
                    </a:solidFill>
                    <a:latin typeface="Calibri (Headings)"/>
                  </a:endParaRPr>
                </a:p>
              </p:txBody>
            </p:sp>
          </p:grpSp>
          <p:sp>
            <p:nvSpPr>
              <p:cNvPr id="75" name="TextBox 74"/>
              <p:cNvSpPr txBox="1"/>
              <p:nvPr/>
            </p:nvSpPr>
            <p:spPr>
              <a:xfrm>
                <a:off x="6315721" y="1590218"/>
                <a:ext cx="5091187" cy="26759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defTabSz="1219200">
                  <a:spcBef>
                    <a:spcPct val="20000"/>
                  </a:spcBef>
                  <a:defRPr/>
                </a:pPr>
                <a:r>
                  <a:rPr lang="en-US" sz="1200" b="1" dirty="0">
                    <a:solidFill>
                      <a:schemeClr val="bg1"/>
                    </a:solidFill>
                    <a:latin typeface="Calibri (Headings)"/>
                  </a:rPr>
                  <a:t>PHASE 1</a:t>
                </a:r>
                <a:endParaRPr lang="en-US" sz="1200" b="1" dirty="0">
                  <a:solidFill>
                    <a:schemeClr val="bg1"/>
                  </a:solidFill>
                  <a:latin typeface="Calibri (Headings)"/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5602134" y="3892782"/>
              <a:ext cx="5416847" cy="693457"/>
              <a:chOff x="5602134" y="3892782"/>
              <a:chExt cx="5416847" cy="693457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5602134" y="3892782"/>
                <a:ext cx="542605" cy="542604"/>
                <a:chOff x="5602134" y="3892782"/>
                <a:chExt cx="542605" cy="542604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5602134" y="3892782"/>
                  <a:ext cx="542605" cy="542604"/>
                </a:xfrm>
                <a:prstGeom prst="ellipse">
                  <a:avLst/>
                </a:prstGeom>
                <a:solidFill>
                  <a:schemeClr val="bg1"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1050">
                    <a:latin typeface="Calibri (Headings)"/>
                  </a:endParaRP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5683758" y="3968481"/>
                  <a:ext cx="391209" cy="391208"/>
                </a:xfrm>
                <a:prstGeom prst="ellipse">
                  <a:avLst/>
                </a:prstGeom>
                <a:solidFill>
                  <a:srgbClr val="FB6F18"/>
                </a:solidFill>
                <a:ln>
                  <a:noFill/>
                </a:ln>
                <a:effectLst>
                  <a:outerShdw blurRad="215900" dist="25400" dir="5400000" sx="97000" sy="97000" algn="t" rotWithShape="0">
                    <a:prstClr val="black">
                      <a:alpha val="3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1050">
                    <a:latin typeface="Calibri (Headings)"/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5677007" y="3980161"/>
                  <a:ext cx="423333" cy="36725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050" b="1" dirty="0">
                      <a:solidFill>
                        <a:schemeClr val="bg1"/>
                      </a:solidFill>
                      <a:latin typeface="Calibri (Headings)"/>
                    </a:rPr>
                    <a:t>04</a:t>
                  </a:r>
                  <a:endParaRPr lang="en-IN" sz="1050" dirty="0">
                    <a:solidFill>
                      <a:schemeClr val="bg1"/>
                    </a:solidFill>
                    <a:latin typeface="Calibri (Headings)"/>
                  </a:endParaRPr>
                </a:p>
              </p:txBody>
            </p:sp>
          </p:grpSp>
          <p:sp>
            <p:nvSpPr>
              <p:cNvPr id="79" name="TextBox 78"/>
              <p:cNvSpPr txBox="1"/>
              <p:nvPr/>
            </p:nvSpPr>
            <p:spPr>
              <a:xfrm>
                <a:off x="6315721" y="3996607"/>
                <a:ext cx="4703260" cy="589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defTabSz="1219200">
                  <a:spcBef>
                    <a:spcPct val="20000"/>
                  </a:spcBef>
                  <a:defRPr/>
                </a:pPr>
                <a:r>
                  <a:rPr lang="en-US" sz="1200" b="1" dirty="0">
                    <a:solidFill>
                      <a:schemeClr val="bg1"/>
                    </a:solidFill>
                    <a:latin typeface="Calibri (Headings)"/>
                  </a:rPr>
                  <a:t>PHASE 2 </a:t>
                </a:r>
                <a:endParaRPr lang="en-US" sz="1200" b="1" dirty="0">
                  <a:solidFill>
                    <a:schemeClr val="bg1"/>
                  </a:solidFill>
                  <a:latin typeface="Calibri (Headings)"/>
                </a:endParaRPr>
              </a:p>
              <a:p>
                <a:pPr defTabSz="1219200">
                  <a:spcBef>
                    <a:spcPct val="20000"/>
                  </a:spcBef>
                  <a:defRPr/>
                </a:pPr>
                <a:endParaRPr lang="en-US" sz="1200" b="1" dirty="0">
                  <a:solidFill>
                    <a:schemeClr val="bg1"/>
                  </a:solidFill>
                  <a:latin typeface="Calibri (Headings)"/>
                </a:endParaRP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6315721" y="3271675"/>
              <a:ext cx="4703260" cy="31465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1219200">
                <a:spcBef>
                  <a:spcPct val="20000"/>
                </a:spcBef>
                <a:defRPr/>
              </a:pPr>
              <a:endParaRPr lang="en-US" sz="1050" b="1" dirty="0">
                <a:solidFill>
                  <a:schemeClr val="bg1"/>
                </a:solidFill>
                <a:latin typeface="Calibri (Headings)"/>
              </a:endParaRPr>
            </a:p>
            <a:p>
              <a:pPr defTabSz="1219200">
                <a:spcBef>
                  <a:spcPct val="20000"/>
                </a:spcBef>
                <a:defRPr/>
              </a:pPr>
              <a:endParaRPr lang="en-US" sz="300" b="1" dirty="0">
                <a:solidFill>
                  <a:schemeClr val="bg1"/>
                </a:solidFill>
                <a:latin typeface="Calibri (Headings)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5582661" y="2427709"/>
              <a:ext cx="5566707" cy="4116826"/>
              <a:chOff x="5582661" y="2427709"/>
              <a:chExt cx="5566707" cy="4116826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5582661" y="6001931"/>
                <a:ext cx="542605" cy="542604"/>
                <a:chOff x="5582661" y="6001931"/>
                <a:chExt cx="542605" cy="542604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5582661" y="6001931"/>
                  <a:ext cx="542605" cy="542604"/>
                </a:xfrm>
                <a:prstGeom prst="ellipse">
                  <a:avLst/>
                </a:prstGeom>
                <a:solidFill>
                  <a:schemeClr val="bg1"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1050">
                    <a:latin typeface="Calibri (Headings)"/>
                  </a:endParaRPr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5658359" y="6077629"/>
                  <a:ext cx="391209" cy="391208"/>
                </a:xfrm>
                <a:prstGeom prst="ellipse">
                  <a:avLst/>
                </a:prstGeom>
                <a:solidFill>
                  <a:srgbClr val="C14A8B"/>
                </a:solidFill>
                <a:ln>
                  <a:noFill/>
                </a:ln>
                <a:effectLst>
                  <a:outerShdw blurRad="215900" dist="25400" dir="5400000" sx="97000" sy="97000" algn="t" rotWithShape="0">
                    <a:prstClr val="black">
                      <a:alpha val="3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1050">
                    <a:latin typeface="Calibri (Headings)"/>
                  </a:endParaRP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5638910" y="6101305"/>
                  <a:ext cx="423333" cy="36725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050" b="1" dirty="0">
                      <a:solidFill>
                        <a:schemeClr val="bg1"/>
                      </a:solidFill>
                      <a:latin typeface="Calibri (Headings)"/>
                    </a:rPr>
                    <a:t>05</a:t>
                  </a:r>
                  <a:endParaRPr lang="en-IN" sz="1050" dirty="0">
                    <a:solidFill>
                      <a:schemeClr val="bg1"/>
                    </a:solidFill>
                    <a:latin typeface="Calibri (Headings)"/>
                  </a:endParaRPr>
                </a:p>
              </p:txBody>
            </p:sp>
          </p:grpSp>
          <p:sp>
            <p:nvSpPr>
              <p:cNvPr id="81" name="TextBox 80"/>
              <p:cNvSpPr txBox="1"/>
              <p:nvPr/>
            </p:nvSpPr>
            <p:spPr>
              <a:xfrm>
                <a:off x="6446108" y="2427709"/>
                <a:ext cx="4703260" cy="31465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defTabSz="1219200">
                  <a:spcBef>
                    <a:spcPct val="20000"/>
                  </a:spcBef>
                  <a:defRPr/>
                </a:pPr>
                <a:r>
                  <a:rPr lang="en-US" sz="1050" b="1" dirty="0">
                    <a:solidFill>
                      <a:schemeClr val="bg1"/>
                    </a:solidFill>
                    <a:latin typeface="Calibri (Headings)"/>
                  </a:rPr>
                  <a:t>EXISTING SYSTEM </a:t>
                </a:r>
                <a:endParaRPr lang="en-US" sz="1050" b="1" dirty="0">
                  <a:solidFill>
                    <a:schemeClr val="bg1"/>
                  </a:solidFill>
                  <a:latin typeface="Calibri (Headings)"/>
                </a:endParaRPr>
              </a:p>
              <a:p>
                <a:pPr defTabSz="1219200">
                  <a:spcBef>
                    <a:spcPct val="20000"/>
                  </a:spcBef>
                  <a:defRPr/>
                </a:pPr>
                <a:endParaRPr lang="en-US" sz="300" b="1" dirty="0">
                  <a:solidFill>
                    <a:schemeClr val="bg1"/>
                  </a:solidFill>
                  <a:latin typeface="Calibri (Headings)"/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5582661" y="4574245"/>
              <a:ext cx="5566708" cy="2731894"/>
              <a:chOff x="5582661" y="4574245"/>
              <a:chExt cx="5566708" cy="2731894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5582661" y="6763535"/>
                <a:ext cx="542605" cy="542604"/>
                <a:chOff x="5582661" y="6763535"/>
                <a:chExt cx="542605" cy="542604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5582661" y="6763535"/>
                  <a:ext cx="542605" cy="542604"/>
                </a:xfrm>
                <a:prstGeom prst="ellipse">
                  <a:avLst/>
                </a:prstGeom>
                <a:solidFill>
                  <a:schemeClr val="bg1"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1050">
                    <a:latin typeface="Calibri (Headings)"/>
                  </a:endParaRPr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678679" y="6839233"/>
                  <a:ext cx="391209" cy="391208"/>
                </a:xfrm>
                <a:prstGeom prst="ellipse">
                  <a:avLst/>
                </a:prstGeom>
                <a:solidFill>
                  <a:srgbClr val="FB6F18"/>
                </a:solidFill>
                <a:ln>
                  <a:noFill/>
                </a:ln>
                <a:effectLst>
                  <a:outerShdw blurRad="215900" dist="25400" dir="5400000" sx="97000" sy="97000" algn="t" rotWithShape="0">
                    <a:prstClr val="black">
                      <a:alpha val="3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1050">
                    <a:latin typeface="Calibri (Headings)"/>
                  </a:endParaRP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5678702" y="6838918"/>
                  <a:ext cx="423333" cy="36725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050" b="1" dirty="0">
                      <a:solidFill>
                        <a:schemeClr val="bg1"/>
                      </a:solidFill>
                      <a:latin typeface="Calibri (Headings)"/>
                    </a:rPr>
                    <a:t>06</a:t>
                  </a:r>
                  <a:endParaRPr lang="en-IN" sz="1050" dirty="0">
                    <a:solidFill>
                      <a:schemeClr val="bg1"/>
                    </a:solidFill>
                    <a:latin typeface="Calibri (Headings)"/>
                  </a:endParaRPr>
                </a:p>
              </p:txBody>
            </p:sp>
          </p:grpSp>
          <p:sp>
            <p:nvSpPr>
              <p:cNvPr id="82" name="TextBox 81"/>
              <p:cNvSpPr txBox="1"/>
              <p:nvPr/>
            </p:nvSpPr>
            <p:spPr>
              <a:xfrm>
                <a:off x="6446109" y="4574245"/>
                <a:ext cx="4703260" cy="31465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defTabSz="1219200">
                  <a:spcBef>
                    <a:spcPct val="20000"/>
                  </a:spcBef>
                  <a:defRPr/>
                </a:pPr>
                <a:r>
                  <a:rPr lang="en-US" sz="1050" b="1" dirty="0">
                    <a:solidFill>
                      <a:schemeClr val="bg1"/>
                    </a:solidFill>
                    <a:latin typeface="Calibri (Headings)"/>
                  </a:rPr>
                  <a:t>MODULES AND FUNCTIONALITIES</a:t>
                </a:r>
                <a:endParaRPr lang="en-US" sz="1050" b="1" dirty="0">
                  <a:solidFill>
                    <a:schemeClr val="bg1"/>
                  </a:solidFill>
                  <a:latin typeface="Calibri (Headings)"/>
                </a:endParaRPr>
              </a:p>
              <a:p>
                <a:pPr defTabSz="1219200">
                  <a:spcBef>
                    <a:spcPct val="20000"/>
                  </a:spcBef>
                  <a:defRPr/>
                </a:pPr>
                <a:endParaRPr lang="en-US" sz="300" b="1" dirty="0">
                  <a:solidFill>
                    <a:schemeClr val="bg1"/>
                  </a:solidFill>
                  <a:latin typeface="Calibri (Headings)"/>
                </a:endParaRPr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6446109" y="4272031"/>
              <a:ext cx="4703260" cy="31465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1219200">
                <a:spcBef>
                  <a:spcPct val="20000"/>
                </a:spcBef>
                <a:defRPr/>
              </a:pPr>
              <a:r>
                <a:rPr lang="en-US" sz="1050" b="1" dirty="0">
                  <a:solidFill>
                    <a:schemeClr val="bg1"/>
                  </a:solidFill>
                  <a:latin typeface="Calibri (Headings)"/>
                </a:rPr>
                <a:t>SYSTEM ARCHITECTURE </a:t>
              </a:r>
              <a:endParaRPr lang="en-US" sz="1050" b="1" dirty="0">
                <a:solidFill>
                  <a:schemeClr val="bg1"/>
                </a:solidFill>
                <a:latin typeface="Calibri (Headings)"/>
              </a:endParaRPr>
            </a:p>
            <a:p>
              <a:pPr defTabSz="1219200">
                <a:spcBef>
                  <a:spcPct val="20000"/>
                </a:spcBef>
                <a:defRPr/>
              </a:pPr>
              <a:endParaRPr lang="en-US" sz="300" b="1" dirty="0">
                <a:solidFill>
                  <a:schemeClr val="bg1"/>
                </a:solidFill>
                <a:latin typeface="Calibri (Headings)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313181" y="6148304"/>
              <a:ext cx="4703260" cy="5896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1219200">
                <a:spcBef>
                  <a:spcPct val="20000"/>
                </a:spcBef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Calibri (Headings)"/>
                </a:rPr>
                <a:t>CONCLUSION  </a:t>
              </a:r>
              <a:endParaRPr lang="en-US" sz="1200" b="1" dirty="0">
                <a:solidFill>
                  <a:schemeClr val="bg1"/>
                </a:solidFill>
                <a:latin typeface="Calibri (Headings)"/>
              </a:endParaRPr>
            </a:p>
            <a:p>
              <a:pPr defTabSz="1219200">
                <a:spcBef>
                  <a:spcPct val="20000"/>
                </a:spcBef>
                <a:defRPr/>
              </a:pPr>
              <a:endParaRPr lang="en-US" sz="1200" b="1" dirty="0">
                <a:solidFill>
                  <a:schemeClr val="bg1"/>
                </a:solidFill>
                <a:latin typeface="Calibri (Headings)"/>
              </a:endParaRPr>
            </a:p>
          </p:txBody>
        </p:sp>
      </p:grpSp>
      <p:sp>
        <p:nvSpPr>
          <p:cNvPr id="10" name="TextBox 83"/>
          <p:cNvSpPr txBox="1"/>
          <p:nvPr/>
        </p:nvSpPr>
        <p:spPr>
          <a:xfrm>
            <a:off x="4696343" y="4671366"/>
            <a:ext cx="3527429" cy="4057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pPr defTabSz="1219200">
              <a:spcBef>
                <a:spcPct val="2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latin typeface="Calibri (Headings)"/>
              </a:rPr>
              <a:t>REFERENCES </a:t>
            </a:r>
            <a:endParaRPr lang="en-US" sz="1200" b="1" dirty="0">
              <a:solidFill>
                <a:schemeClr val="bg1"/>
              </a:solidFill>
              <a:latin typeface="Calibri (Headings)"/>
            </a:endParaRPr>
          </a:p>
          <a:p>
            <a:pPr defTabSz="1219200">
              <a:spcBef>
                <a:spcPct val="20000"/>
              </a:spcBef>
              <a:defRPr/>
            </a:pPr>
            <a:endParaRPr lang="en-US" sz="1200" b="1" dirty="0">
              <a:solidFill>
                <a:schemeClr val="bg1"/>
              </a:solidFill>
              <a:latin typeface="Calibri (Headings)"/>
            </a:endParaRPr>
          </a:p>
        </p:txBody>
      </p:sp>
      <p:sp>
        <p:nvSpPr>
          <p:cNvPr id="2" name="TextBox 80"/>
          <p:cNvSpPr txBox="1"/>
          <p:nvPr/>
        </p:nvSpPr>
        <p:spPr>
          <a:xfrm>
            <a:off x="4787782" y="1873487"/>
            <a:ext cx="3527429" cy="21653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pPr defTabSz="1219200">
              <a:spcBef>
                <a:spcPct val="20000"/>
              </a:spcBef>
              <a:defRPr/>
            </a:pPr>
            <a:r>
              <a:rPr lang="en-US" sz="1050" b="1" dirty="0">
                <a:solidFill>
                  <a:schemeClr val="bg1"/>
                </a:solidFill>
                <a:latin typeface="Calibri (Headings)"/>
              </a:rPr>
              <a:t>PROPOSED SYSTEM </a:t>
            </a:r>
            <a:endParaRPr lang="en-US" sz="1050" b="1" dirty="0">
              <a:solidFill>
                <a:schemeClr val="bg1"/>
              </a:solidFill>
              <a:latin typeface="Calibri (Headings)"/>
            </a:endParaRPr>
          </a:p>
          <a:p>
            <a:pPr defTabSz="1219200">
              <a:spcBef>
                <a:spcPct val="20000"/>
              </a:spcBef>
              <a:defRPr/>
            </a:pPr>
            <a:endParaRPr lang="en-US" sz="300" b="1" dirty="0">
              <a:solidFill>
                <a:schemeClr val="bg1"/>
              </a:solidFill>
              <a:latin typeface="Calibri (Headings)"/>
            </a:endParaRPr>
          </a:p>
        </p:txBody>
      </p:sp>
      <p:sp>
        <p:nvSpPr>
          <p:cNvPr id="11" name="TextBox 80"/>
          <p:cNvSpPr txBox="1"/>
          <p:nvPr/>
        </p:nvSpPr>
        <p:spPr>
          <a:xfrm>
            <a:off x="4787782" y="1361042"/>
            <a:ext cx="3527429" cy="21653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1219200">
              <a:spcBef>
                <a:spcPct val="20000"/>
              </a:spcBef>
              <a:defRPr/>
            </a:pPr>
            <a:r>
              <a:rPr lang="en-US" sz="1050" b="1" dirty="0">
                <a:solidFill>
                  <a:schemeClr val="bg1"/>
                </a:solidFill>
                <a:latin typeface="Calibri (Headings)"/>
              </a:rPr>
              <a:t>LITERATURE REVIEW </a:t>
            </a:r>
            <a:endParaRPr lang="en-US" sz="1050" b="1" dirty="0">
              <a:solidFill>
                <a:schemeClr val="bg1"/>
              </a:solidFill>
              <a:latin typeface="Calibri (Headings)"/>
            </a:endParaRPr>
          </a:p>
          <a:p>
            <a:pPr defTabSz="1219200">
              <a:spcBef>
                <a:spcPct val="20000"/>
              </a:spcBef>
              <a:defRPr/>
            </a:pPr>
            <a:endParaRPr lang="en-US" sz="300" b="1" dirty="0">
              <a:solidFill>
                <a:schemeClr val="bg1"/>
              </a:solidFill>
              <a:latin typeface="Calibri (Headings)"/>
            </a:endParaRPr>
          </a:p>
        </p:txBody>
      </p:sp>
      <p:sp>
        <p:nvSpPr>
          <p:cNvPr id="13" name="TextBox 80"/>
          <p:cNvSpPr txBox="1"/>
          <p:nvPr/>
        </p:nvSpPr>
        <p:spPr>
          <a:xfrm>
            <a:off x="4787782" y="2090022"/>
            <a:ext cx="3527429" cy="21653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pPr defTabSz="1219200">
              <a:spcBef>
                <a:spcPct val="20000"/>
              </a:spcBef>
              <a:defRPr/>
            </a:pPr>
            <a:r>
              <a:rPr lang="en-US" sz="1050" b="1" dirty="0">
                <a:solidFill>
                  <a:schemeClr val="bg1"/>
                </a:solidFill>
                <a:latin typeface="Calibri (Headings)"/>
              </a:rPr>
              <a:t>ANALYSIS MODELS </a:t>
            </a:r>
            <a:endParaRPr lang="en-US" sz="1050" b="1" dirty="0">
              <a:solidFill>
                <a:schemeClr val="bg1"/>
              </a:solidFill>
              <a:latin typeface="Calibri (Headings)"/>
            </a:endParaRPr>
          </a:p>
          <a:p>
            <a:pPr defTabSz="1219200">
              <a:spcBef>
                <a:spcPct val="20000"/>
              </a:spcBef>
              <a:defRPr/>
            </a:pPr>
            <a:endParaRPr lang="en-US" sz="300" b="1" dirty="0">
              <a:solidFill>
                <a:schemeClr val="bg1"/>
              </a:solidFill>
              <a:latin typeface="Calibri (Headings)"/>
            </a:endParaRPr>
          </a:p>
        </p:txBody>
      </p:sp>
      <p:sp>
        <p:nvSpPr>
          <p:cNvPr id="17" name="Isosceles Triangle 16"/>
          <p:cNvSpPr/>
          <p:nvPr/>
        </p:nvSpPr>
        <p:spPr>
          <a:xfrm rot="5400000">
            <a:off x="4591050" y="2109470"/>
            <a:ext cx="98425" cy="99060"/>
          </a:xfrm>
          <a:prstGeom prst="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Box 80"/>
          <p:cNvSpPr txBox="1"/>
          <p:nvPr/>
        </p:nvSpPr>
        <p:spPr>
          <a:xfrm>
            <a:off x="4787782" y="2306557"/>
            <a:ext cx="3527429" cy="21653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pPr defTabSz="1219200">
              <a:spcBef>
                <a:spcPct val="20000"/>
              </a:spcBef>
              <a:defRPr/>
            </a:pPr>
            <a:r>
              <a:rPr lang="en-US" sz="1050" b="1" dirty="0">
                <a:solidFill>
                  <a:schemeClr val="bg1"/>
                </a:solidFill>
                <a:latin typeface="Calibri (Headings)"/>
              </a:rPr>
              <a:t>HARDWARE AND SOFTWARE REQUIREMENTS </a:t>
            </a:r>
            <a:endParaRPr lang="en-US" sz="1050" b="1" dirty="0">
              <a:solidFill>
                <a:schemeClr val="bg1"/>
              </a:solidFill>
              <a:latin typeface="Calibri (Headings)"/>
            </a:endParaRPr>
          </a:p>
          <a:p>
            <a:pPr defTabSz="1219200">
              <a:spcBef>
                <a:spcPct val="20000"/>
              </a:spcBef>
              <a:defRPr/>
            </a:pPr>
            <a:endParaRPr lang="en-US" sz="300" b="1" dirty="0">
              <a:solidFill>
                <a:schemeClr val="bg1"/>
              </a:solidFill>
              <a:latin typeface="Calibri (Headings)"/>
            </a:endParaRPr>
          </a:p>
        </p:txBody>
      </p:sp>
      <p:sp>
        <p:nvSpPr>
          <p:cNvPr id="19" name="Isosceles Triangle 18"/>
          <p:cNvSpPr/>
          <p:nvPr/>
        </p:nvSpPr>
        <p:spPr>
          <a:xfrm rot="5400000">
            <a:off x="4591050" y="1397635"/>
            <a:ext cx="98425" cy="99060"/>
          </a:xfrm>
          <a:prstGeom prst="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4591050" y="1663700"/>
            <a:ext cx="98425" cy="99060"/>
          </a:xfrm>
          <a:prstGeom prst="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4591050" y="2343150"/>
            <a:ext cx="98425" cy="99060"/>
          </a:xfrm>
          <a:prstGeom prst="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4591050" y="1899285"/>
            <a:ext cx="98425" cy="99060"/>
          </a:xfrm>
          <a:prstGeom prst="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Box 83"/>
          <p:cNvSpPr txBox="1"/>
          <p:nvPr/>
        </p:nvSpPr>
        <p:spPr>
          <a:xfrm>
            <a:off x="4787782" y="3546147"/>
            <a:ext cx="3527429" cy="21653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pPr defTabSz="1219200">
              <a:spcBef>
                <a:spcPct val="20000"/>
              </a:spcBef>
              <a:defRPr/>
            </a:pPr>
            <a:r>
              <a:rPr lang="en-US" sz="1050" b="1" dirty="0">
                <a:solidFill>
                  <a:schemeClr val="bg1"/>
                </a:solidFill>
                <a:latin typeface="Calibri (Headings)"/>
              </a:rPr>
              <a:t>IMPLEMENTATION  </a:t>
            </a:r>
            <a:endParaRPr lang="en-US" sz="1050" b="1" dirty="0">
              <a:solidFill>
                <a:schemeClr val="bg1"/>
              </a:solidFill>
              <a:latin typeface="Calibri (Headings)"/>
            </a:endParaRPr>
          </a:p>
          <a:p>
            <a:pPr defTabSz="1219200">
              <a:spcBef>
                <a:spcPct val="20000"/>
              </a:spcBef>
              <a:defRPr/>
            </a:pPr>
            <a:endParaRPr lang="en-US" sz="300" b="1" dirty="0">
              <a:solidFill>
                <a:schemeClr val="bg1"/>
              </a:solidFill>
              <a:latin typeface="Calibri (Headings)"/>
            </a:endParaRPr>
          </a:p>
        </p:txBody>
      </p:sp>
      <p:sp>
        <p:nvSpPr>
          <p:cNvPr id="30" name="TextBox 83"/>
          <p:cNvSpPr txBox="1"/>
          <p:nvPr/>
        </p:nvSpPr>
        <p:spPr>
          <a:xfrm>
            <a:off x="4787782" y="3979217"/>
            <a:ext cx="3527429" cy="21653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1219200">
              <a:spcBef>
                <a:spcPct val="20000"/>
              </a:spcBef>
              <a:defRPr/>
            </a:pPr>
            <a:r>
              <a:rPr lang="en-US" sz="1050" b="1" dirty="0">
                <a:solidFill>
                  <a:schemeClr val="bg1"/>
                </a:solidFill>
                <a:latin typeface="Calibri (Headings)"/>
              </a:rPr>
              <a:t>SCHEDULE  </a:t>
            </a:r>
            <a:endParaRPr lang="en-US" sz="1050" b="1" dirty="0">
              <a:solidFill>
                <a:schemeClr val="bg1"/>
              </a:solidFill>
              <a:latin typeface="Calibri (Headings)"/>
            </a:endParaRPr>
          </a:p>
          <a:p>
            <a:pPr defTabSz="1219200">
              <a:spcBef>
                <a:spcPct val="20000"/>
              </a:spcBef>
              <a:defRPr/>
            </a:pPr>
            <a:endParaRPr lang="en-US" sz="300" b="1" dirty="0">
              <a:solidFill>
                <a:schemeClr val="bg1"/>
              </a:solidFill>
              <a:latin typeface="Calibri (Headings)"/>
            </a:endParaRPr>
          </a:p>
        </p:txBody>
      </p:sp>
      <p:sp>
        <p:nvSpPr>
          <p:cNvPr id="37" name="Isosceles Triangle 36"/>
          <p:cNvSpPr/>
          <p:nvPr/>
        </p:nvSpPr>
        <p:spPr>
          <a:xfrm rot="5400000">
            <a:off x="4591050" y="2917825"/>
            <a:ext cx="98425" cy="99060"/>
          </a:xfrm>
          <a:prstGeom prst="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 rot="5400000">
            <a:off x="4597400" y="3147060"/>
            <a:ext cx="98425" cy="99060"/>
          </a:xfrm>
          <a:prstGeom prst="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Isosceles Triangle 44"/>
          <p:cNvSpPr/>
          <p:nvPr/>
        </p:nvSpPr>
        <p:spPr>
          <a:xfrm rot="5400000">
            <a:off x="4597400" y="3362960"/>
            <a:ext cx="98425" cy="99060"/>
          </a:xfrm>
          <a:prstGeom prst="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 rot="5400000">
            <a:off x="4589145" y="3566795"/>
            <a:ext cx="98425" cy="99060"/>
          </a:xfrm>
          <a:prstGeom prst="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4597400" y="3996055"/>
            <a:ext cx="98425" cy="99060"/>
          </a:xfrm>
          <a:prstGeom prst="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Box 83"/>
          <p:cNvSpPr txBox="1"/>
          <p:nvPr/>
        </p:nvSpPr>
        <p:spPr>
          <a:xfrm>
            <a:off x="4787782" y="3329612"/>
            <a:ext cx="3527429" cy="21653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pPr defTabSz="1219200">
              <a:spcBef>
                <a:spcPct val="20000"/>
              </a:spcBef>
              <a:defRPr/>
            </a:pPr>
            <a:r>
              <a:rPr lang="en-IN" altLang="en-US" sz="1050" b="1" dirty="0">
                <a:solidFill>
                  <a:schemeClr val="bg1"/>
                </a:solidFill>
                <a:latin typeface="Calibri (Headings)"/>
              </a:rPr>
              <a:t>STUDY PHASE</a:t>
            </a:r>
            <a:r>
              <a:rPr lang="en-US" sz="1050" b="1" dirty="0">
                <a:solidFill>
                  <a:schemeClr val="bg1"/>
                </a:solidFill>
                <a:latin typeface="Calibri (Headings)"/>
              </a:rPr>
              <a:t> </a:t>
            </a:r>
            <a:endParaRPr lang="en-US" sz="1050" b="1" dirty="0">
              <a:solidFill>
                <a:schemeClr val="bg1"/>
              </a:solidFill>
              <a:latin typeface="Calibri (Headings)"/>
            </a:endParaRPr>
          </a:p>
          <a:p>
            <a:pPr defTabSz="1219200">
              <a:spcBef>
                <a:spcPct val="20000"/>
              </a:spcBef>
              <a:defRPr/>
            </a:pPr>
            <a:endParaRPr lang="en-US" sz="300" b="1" dirty="0">
              <a:solidFill>
                <a:schemeClr val="bg1"/>
              </a:solidFill>
              <a:latin typeface="Calibri (Headings)"/>
            </a:endParaRPr>
          </a:p>
        </p:txBody>
      </p:sp>
      <p:sp>
        <p:nvSpPr>
          <p:cNvPr id="14" name="Isosceles Triangle 13"/>
          <p:cNvSpPr/>
          <p:nvPr/>
        </p:nvSpPr>
        <p:spPr>
          <a:xfrm rot="5400000">
            <a:off x="4597400" y="3782060"/>
            <a:ext cx="98425" cy="99060"/>
          </a:xfrm>
          <a:prstGeom prst="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Box 83"/>
          <p:cNvSpPr txBox="1"/>
          <p:nvPr/>
        </p:nvSpPr>
        <p:spPr>
          <a:xfrm>
            <a:off x="4787782" y="3762682"/>
            <a:ext cx="3527429" cy="21653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pPr defTabSz="1219200">
              <a:spcBef>
                <a:spcPct val="20000"/>
              </a:spcBef>
              <a:defRPr/>
            </a:pPr>
            <a:r>
              <a:rPr lang="en-IN" altLang="en-US" sz="1050" b="1" dirty="0">
                <a:solidFill>
                  <a:schemeClr val="bg1"/>
                </a:solidFill>
                <a:latin typeface="Calibri (Headings)"/>
              </a:rPr>
              <a:t>PUBLICATION</a:t>
            </a:r>
            <a:r>
              <a:rPr lang="en-US" sz="1050" b="1" dirty="0">
                <a:solidFill>
                  <a:schemeClr val="bg1"/>
                </a:solidFill>
                <a:latin typeface="Calibri (Headings)"/>
              </a:rPr>
              <a:t> </a:t>
            </a:r>
            <a:endParaRPr lang="en-US" sz="1050" b="1" dirty="0">
              <a:solidFill>
                <a:schemeClr val="bg1"/>
              </a:solidFill>
              <a:latin typeface="Calibri (Headings)"/>
            </a:endParaRPr>
          </a:p>
          <a:p>
            <a:pPr defTabSz="1219200">
              <a:spcBef>
                <a:spcPct val="20000"/>
              </a:spcBef>
              <a:defRPr/>
            </a:pPr>
            <a:endParaRPr lang="en-US" sz="300" b="1" dirty="0">
              <a:solidFill>
                <a:schemeClr val="bg1"/>
              </a:solidFill>
              <a:latin typeface="Calibri (Headings)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ctrTitle"/>
          </p:nvPr>
        </p:nvSpPr>
        <p:spPr/>
        <p:txBody>
          <a:bodyPr/>
          <a:p>
            <a:r>
              <a:rPr lang="en-US" sz="6000"/>
              <a:t>PHASE II</a:t>
            </a:r>
            <a:endParaRPr lang="en-US" sz="6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9" name="Rectangles 8"/>
          <p:cNvSpPr/>
          <p:nvPr/>
        </p:nvSpPr>
        <p:spPr>
          <a:xfrm>
            <a:off x="6735445" y="0"/>
            <a:ext cx="2408555" cy="49034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6929120" y="212725"/>
            <a:ext cx="2212340" cy="4930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1"/>
          <p:cNvSpPr txBox="1"/>
          <p:nvPr>
            <p:ph type="sldNum" idx="12"/>
          </p:nvPr>
        </p:nvSpPr>
        <p:spPr>
          <a:xfrm>
            <a:off x="8168640" y="4604385"/>
            <a:ext cx="354330" cy="217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720" name="Google Shape;720;p31"/>
          <p:cNvSpPr/>
          <p:nvPr/>
        </p:nvSpPr>
        <p:spPr>
          <a:xfrm>
            <a:off x="0" y="0"/>
            <a:ext cx="2885100" cy="3938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721" name="Google Shape;721;p31"/>
          <p:cNvPicPr preferRelativeResize="0"/>
          <p:nvPr>
            <p:ph type="pic" idx="2"/>
          </p:nvPr>
        </p:nvPicPr>
        <p:blipFill rotWithShape="1">
          <a:blip r:embed="rId1"/>
          <a:srcRect l="39754" r="19172"/>
          <a:stretch>
            <a:fillRect/>
          </a:stretch>
        </p:blipFill>
        <p:spPr>
          <a:xfrm>
            <a:off x="474325" y="540000"/>
            <a:ext cx="2838600" cy="4611300"/>
          </a:xfrm>
          <a:prstGeom prst="rect">
            <a:avLst/>
          </a:prstGeom>
        </p:spPr>
      </p:pic>
      <p:sp>
        <p:nvSpPr>
          <p:cNvPr id="2" name="Title 1"/>
          <p:cNvSpPr/>
          <p:nvPr>
            <p:ph type="title" idx="3"/>
          </p:nvPr>
        </p:nvSpPr>
        <p:spPr>
          <a:xfrm>
            <a:off x="3851910" y="2571750"/>
            <a:ext cx="3925570" cy="699135"/>
          </a:xfrm>
        </p:spPr>
        <p:txBody>
          <a:bodyPr/>
          <a:p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SYSTEM ARCHITECTURE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8595360" y="4749800"/>
            <a:ext cx="548640" cy="393700"/>
          </a:xfrm>
        </p:spPr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pic>
        <p:nvPicPr>
          <p:cNvPr id="3" name="Picture Placeholder 2" descr="architecture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141605" y="45720"/>
            <a:ext cx="9053830" cy="508635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41605" y="45720"/>
            <a:ext cx="9053830" cy="5097780"/>
            <a:chOff x="223" y="72"/>
            <a:chExt cx="14258" cy="8028"/>
          </a:xfrm>
        </p:grpSpPr>
        <p:sp>
          <p:nvSpPr>
            <p:cNvPr id="2" name="Text Box 1"/>
            <p:cNvSpPr txBox="1"/>
            <p:nvPr/>
          </p:nvSpPr>
          <p:spPr>
            <a:xfrm>
              <a:off x="223" y="2690"/>
              <a:ext cx="1150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000">
                  <a:latin typeface="Times New Roman" panose="02020603050405020304" charset="0"/>
                  <a:cs typeface="Times New Roman" panose="02020603050405020304" charset="0"/>
                </a:rPr>
                <a:t>Face Train</a:t>
              </a:r>
              <a:endParaRPr lang="en-US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Placeholder 6"/>
          <p:cNvSpPr/>
          <p:nvPr>
            <p:ph type="body" idx="1"/>
          </p:nvPr>
        </p:nvSpPr>
        <p:spPr>
          <a:xfrm>
            <a:off x="2411640" y="1491450"/>
            <a:ext cx="4162500" cy="2400300"/>
          </a:xfrm>
        </p:spPr>
        <p:txBody>
          <a:bodyPr/>
          <a:p>
            <a:pPr marL="4826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Login/ Register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82600" indent="-342900">
              <a:lnSpc>
                <a:spcPct val="160000"/>
              </a:lnSpc>
              <a:buFont typeface="+mj-lt"/>
              <a:buAutoNum type="arabicPeriod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Object Detection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82600" indent="-342900">
              <a:lnSpc>
                <a:spcPct val="140000"/>
              </a:lnSpc>
              <a:buFont typeface="+mj-lt"/>
              <a:buAutoNum type="arabicPeriod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Face Train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Voice Output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82600" indent="-342900">
              <a:lnSpc>
                <a:spcPct val="140000"/>
              </a:lnSpc>
              <a:buFont typeface="+mj-lt"/>
              <a:buAutoNum type="arabicPeriod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Location Updating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82600" indent="-342900">
              <a:buNone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799" name="Google Shape;799;p38"/>
          <p:cNvSpPr txBox="1"/>
          <p:nvPr/>
        </p:nvSpPr>
        <p:spPr>
          <a:xfrm>
            <a:off x="827532" y="483460"/>
            <a:ext cx="4019400" cy="79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highlight>
                  <a:schemeClr val="accent1"/>
                </a:highlight>
                <a:latin typeface="Times New Roman" panose="02020603050405020304" charset="0"/>
                <a:cs typeface="Times New Roman" panose="02020603050405020304" charset="0"/>
              </a:rPr>
              <a:t>MODULES</a:t>
            </a:r>
            <a:endParaRPr lang="en-US" sz="2800">
              <a:highlight>
                <a:schemeClr val="accent1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/>
          <p:nvPr>
            <p:ph type="title"/>
          </p:nvPr>
        </p:nvSpPr>
        <p:spPr>
          <a:xfrm>
            <a:off x="827525" y="1491899"/>
            <a:ext cx="7717500" cy="572700"/>
          </a:xfrm>
        </p:spPr>
        <p:txBody>
          <a:bodyPr/>
          <a:p>
            <a:r>
              <a:rPr lang="en-US" sz="2000"/>
              <a:t>1. Login and Register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7" name="Text Box 6"/>
          <p:cNvSpPr txBox="1"/>
          <p:nvPr/>
        </p:nvSpPr>
        <p:spPr>
          <a:xfrm>
            <a:off x="1331595" y="2355215"/>
            <a:ext cx="46774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Blind user and admin register in the application.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Then login using id and password.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Google Shape;799;p38"/>
          <p:cNvSpPr txBox="1"/>
          <p:nvPr/>
        </p:nvSpPr>
        <p:spPr>
          <a:xfrm>
            <a:off x="720090" y="267335"/>
            <a:ext cx="7527925" cy="799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highlight>
                  <a:schemeClr val="accent1"/>
                </a:highlight>
                <a:latin typeface="Times New Roman" panose="02020603050405020304" charset="0"/>
                <a:cs typeface="Times New Roman" panose="02020603050405020304" charset="0"/>
              </a:rPr>
              <a:t>MODULES AND FUNCTIONALITIES</a:t>
            </a:r>
            <a:endParaRPr lang="en-US" sz="2800">
              <a:highlight>
                <a:schemeClr val="accent1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/>
          <p:nvPr>
            <p:ph type="title"/>
          </p:nvPr>
        </p:nvSpPr>
        <p:spPr>
          <a:xfrm>
            <a:off x="827525" y="1347754"/>
            <a:ext cx="7717500" cy="572700"/>
          </a:xfrm>
        </p:spPr>
        <p:txBody>
          <a:bodyPr/>
          <a:p>
            <a:r>
              <a:rPr lang="en-US" sz="2400"/>
              <a:t>2. Object Detection</a:t>
            </a:r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9" name="Text Box 8"/>
          <p:cNvSpPr txBox="1"/>
          <p:nvPr/>
        </p:nvSpPr>
        <p:spPr>
          <a:xfrm>
            <a:off x="1691640" y="2067560"/>
            <a:ext cx="478282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Input is taken using the device's camera.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Keep the images captured.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Preprocess the image captured.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Recognise the object in the captured image.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Google Shape;799;p38"/>
          <p:cNvSpPr txBox="1"/>
          <p:nvPr/>
        </p:nvSpPr>
        <p:spPr>
          <a:xfrm>
            <a:off x="720090" y="267335"/>
            <a:ext cx="7527925" cy="799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highlight>
                  <a:schemeClr val="accent1"/>
                </a:highlight>
                <a:latin typeface="Times New Roman" panose="02020603050405020304" charset="0"/>
                <a:cs typeface="Times New Roman" panose="02020603050405020304" charset="0"/>
              </a:rPr>
              <a:t>MODULES AND FUNCTIONALITIES</a:t>
            </a:r>
            <a:endParaRPr lang="en-US" sz="2800">
              <a:highlight>
                <a:schemeClr val="accent1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/>
          <p:nvPr>
            <p:ph type="title"/>
          </p:nvPr>
        </p:nvSpPr>
        <p:spPr>
          <a:xfrm>
            <a:off x="720210" y="1347754"/>
            <a:ext cx="7717500" cy="572700"/>
          </a:xfrm>
        </p:spPr>
        <p:txBody>
          <a:bodyPr/>
          <a:p>
            <a:r>
              <a:rPr lang="en-US" sz="2400"/>
              <a:t>3. Face Train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6" name="Text Box 5"/>
          <p:cNvSpPr txBox="1"/>
          <p:nvPr/>
        </p:nvSpPr>
        <p:spPr>
          <a:xfrm>
            <a:off x="1907540" y="1989455"/>
            <a:ext cx="36842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Capture an image of person using selfie camera and save the image with name.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Detect and Recognize the person.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itle 4"/>
          <p:cNvSpPr/>
          <p:nvPr/>
        </p:nvSpPr>
        <p:spPr>
          <a:xfrm>
            <a:off x="720210" y="2643789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aleway"/>
              <a:buNone/>
              <a:defRPr sz="27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/>
              <a:t>4. Voice Output</a:t>
            </a:r>
            <a:endParaRPr 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1907540" y="3219450"/>
            <a:ext cx="51676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Create audio signal for the object that has been identified.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Create voice output for the person that has been recognized.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Google Shape;799;p38"/>
          <p:cNvSpPr txBox="1"/>
          <p:nvPr/>
        </p:nvSpPr>
        <p:spPr>
          <a:xfrm>
            <a:off x="720090" y="267335"/>
            <a:ext cx="7527925" cy="799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highlight>
                  <a:schemeClr val="accent1"/>
                </a:highlight>
                <a:latin typeface="Times New Roman" panose="02020603050405020304" charset="0"/>
                <a:cs typeface="Times New Roman" panose="02020603050405020304" charset="0"/>
              </a:rPr>
              <a:t>MODULES AND FUNCTIONALITIES</a:t>
            </a:r>
            <a:endParaRPr lang="en-US" sz="2800">
              <a:highlight>
                <a:schemeClr val="accent1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/>
          <p:nvPr>
            <p:ph type="title"/>
          </p:nvPr>
        </p:nvSpPr>
        <p:spPr>
          <a:xfrm>
            <a:off x="720210" y="1923699"/>
            <a:ext cx="7717500" cy="572700"/>
          </a:xfrm>
        </p:spPr>
        <p:txBody>
          <a:bodyPr/>
          <a:p>
            <a:r>
              <a:rPr lang="en-US" sz="2400"/>
              <a:t>5. Location Updating</a:t>
            </a:r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7" name="Text Box 6"/>
          <p:cNvSpPr txBox="1"/>
          <p:nvPr/>
        </p:nvSpPr>
        <p:spPr>
          <a:xfrm>
            <a:off x="1763395" y="2787650"/>
            <a:ext cx="5851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When bystander login using user id and password, the location of blind person would be updated.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Google Shape;799;p38"/>
          <p:cNvSpPr txBox="1"/>
          <p:nvPr/>
        </p:nvSpPr>
        <p:spPr>
          <a:xfrm>
            <a:off x="720090" y="267335"/>
            <a:ext cx="7527925" cy="799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highlight>
                  <a:schemeClr val="accent1"/>
                </a:highlight>
                <a:latin typeface="Times New Roman" panose="02020603050405020304" charset="0"/>
                <a:cs typeface="Times New Roman" panose="02020603050405020304" charset="0"/>
              </a:rPr>
              <a:t>MODULES AND FUNCTIONALITIES</a:t>
            </a:r>
            <a:endParaRPr lang="en-US" sz="2800">
              <a:highlight>
                <a:schemeClr val="accent1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720090" y="195580"/>
            <a:ext cx="2577465" cy="549910"/>
          </a:xfrm>
          <a:solidFill>
            <a:schemeClr val="accent1"/>
          </a:solidFill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STUDY PHASE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0090" y="915670"/>
            <a:ext cx="7923530" cy="2400300"/>
          </a:xfrm>
        </p:spPr>
        <p:txBody>
          <a:bodyPr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Study of blind victims and their requirements.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596900" lvl="1" indent="0" algn="just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Studying blind victims involves understanding their challenges in mobility, accessing  information, social inclusion, and emotional support. The goal is to develop inclusive solutions that improve their independence and well-being.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13970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Study of Google ML kit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13970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	Google ML Kit is a mobile machine learning framework by Google that provides pre-trained 	models and APIs for easy implementation of object detection and tracking in images and real-	time camera feeds.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Study of Google FireBase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13970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	Google Firebase is a platform that simplifies backend development for web and 	mobile applications. It offers real-time database, authentication, cloud storage, and push 	notifications features.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13970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8" name="Google Shape;799;p38"/>
          <p:cNvSpPr txBox="1"/>
          <p:nvPr/>
        </p:nvSpPr>
        <p:spPr>
          <a:xfrm>
            <a:off x="720090" y="267335"/>
            <a:ext cx="7527925" cy="799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highlight>
                  <a:schemeClr val="accent1"/>
                </a:highlight>
                <a:latin typeface="Times New Roman" panose="02020603050405020304" charset="0"/>
                <a:cs typeface="Times New Roman" panose="02020603050405020304" charset="0"/>
              </a:rPr>
              <a:t>IMPLEMENTATION</a:t>
            </a:r>
            <a:endParaRPr lang="en-US" sz="2800">
              <a:highlight>
                <a:schemeClr val="accent1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835785" y="1203960"/>
            <a:ext cx="4531995" cy="2821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Hardware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Software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Testing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Demonstration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Publication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2"/>
          <p:cNvSpPr txBox="1"/>
          <p:nvPr>
            <p:ph type="title"/>
          </p:nvPr>
        </p:nvSpPr>
        <p:spPr>
          <a:xfrm>
            <a:off x="467487" y="339471"/>
            <a:ext cx="4162500" cy="6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accent1"/>
                </a:highlight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>
              <a:highlight>
                <a:schemeClr val="accent1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28" name="Google Shape;728;p32"/>
          <p:cNvSpPr/>
          <p:nvPr/>
        </p:nvSpPr>
        <p:spPr>
          <a:xfrm>
            <a:off x="6084080" y="540000"/>
            <a:ext cx="2923800" cy="432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9" name="Google Shape;729;p32"/>
          <p:cNvSpPr txBox="1"/>
          <p:nvPr>
            <p:ph type="body" idx="1"/>
          </p:nvPr>
        </p:nvSpPr>
        <p:spPr>
          <a:xfrm>
            <a:off x="323215" y="1419860"/>
            <a:ext cx="5287645" cy="2689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96850" lvl="0" indent="-1714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Wingdings" panose="05000000000000000000" charset="0"/>
              <a:buChar char="o"/>
            </a:pPr>
            <a:r>
              <a:rPr lang="en-GB" sz="1200">
                <a:latin typeface="Times New Roman" panose="02020603050405020304" charset="0"/>
                <a:cs typeface="Times New Roman" panose="02020603050405020304" charset="0"/>
              </a:rPr>
              <a:t>According to the World Health Organization, around 40 million people are blind, while another 250 million have some form of visual impairment. </a:t>
            </a:r>
            <a:endParaRPr lang="en-GB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96850" lvl="0" indent="-17145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Wingdings" panose="05000000000000000000" charset="0"/>
              <a:buChar char="o"/>
            </a:pPr>
            <a:r>
              <a:rPr lang="en-US" altLang="en-GB" sz="120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lang="en-GB" sz="1200">
                <a:latin typeface="Times New Roman" panose="02020603050405020304" charset="0"/>
                <a:cs typeface="Times New Roman" panose="02020603050405020304" charset="0"/>
              </a:rPr>
              <a:t>hile navigating from one place to another on their ow</a:t>
            </a:r>
            <a:r>
              <a:rPr lang="en-US" altLang="en-GB" sz="1200">
                <a:latin typeface="Times New Roman" panose="02020603050405020304" charset="0"/>
                <a:cs typeface="Times New Roman" panose="02020603050405020304" charset="0"/>
              </a:rPr>
              <a:t>n or to satisfy their day-to-day needs</a:t>
            </a:r>
            <a:r>
              <a:rPr lang="en-GB" sz="1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GB" sz="120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GB" sz="1200">
                <a:latin typeface="Times New Roman" panose="02020603050405020304" charset="0"/>
                <a:cs typeface="Times New Roman" panose="02020603050405020304" charset="0"/>
              </a:rPr>
              <a:t>hey often depend on others for help</a:t>
            </a:r>
            <a:r>
              <a:rPr lang="en-US" altLang="en-GB" sz="1200"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GB" sz="1200"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en-GB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96850" lvl="0" indent="-17145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Wingdings" panose="05000000000000000000" charset="0"/>
              <a:buChar char="o"/>
            </a:pPr>
            <a:r>
              <a:rPr lang="en-GB" sz="1200">
                <a:latin typeface="Times New Roman" panose="02020603050405020304" charset="0"/>
                <a:cs typeface="Times New Roman" panose="02020603050405020304" charset="0"/>
              </a:rPr>
              <a:t>So, it is a very challenging task to make a mechanical arrangement for them which is most significant. </a:t>
            </a:r>
            <a:endParaRPr lang="en-GB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96850" lvl="0" indent="-1714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Wingdings" panose="05000000000000000000" charset="0"/>
              <a:buChar char="o"/>
            </a:pPr>
            <a:r>
              <a:rPr lang="en-US" altLang="en-GB" sz="120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lang="en-GB" sz="1200">
                <a:latin typeface="Times New Roman" panose="02020603050405020304" charset="0"/>
                <a:cs typeface="Times New Roman" panose="02020603050405020304" charset="0"/>
              </a:rPr>
              <a:t>ur project's goals is to create a </a:t>
            </a:r>
            <a:r>
              <a:rPr lang="en-US" altLang="en-GB" sz="1200">
                <a:latin typeface="Times New Roman" panose="02020603050405020304" charset="0"/>
                <a:cs typeface="Times New Roman" panose="02020603050405020304" charset="0"/>
              </a:rPr>
              <a:t>mobile applications to assist the blind person</a:t>
            </a:r>
            <a:r>
              <a:rPr lang="en-GB" sz="120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en-GB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96850" lvl="0" indent="-17145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Wingdings" panose="05000000000000000000" charset="0"/>
              <a:buChar char="o"/>
            </a:pPr>
            <a:r>
              <a:rPr lang="en-GB" sz="1200">
                <a:latin typeface="Times New Roman" panose="02020603050405020304" charset="0"/>
                <a:cs typeface="Times New Roman" panose="02020603050405020304" charset="0"/>
              </a:rPr>
              <a:t>This will allow visually impaired persons to recognize and classify daily things with voice help</a:t>
            </a:r>
            <a:r>
              <a:rPr lang="en-US" altLang="en-GB" sz="12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en-GB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96850" lvl="0" indent="-17145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Wingdings" panose="05000000000000000000" charset="0"/>
              <a:buChar char="o"/>
            </a:pPr>
            <a:r>
              <a:rPr lang="en-US" altLang="en-GB" sz="1200">
                <a:latin typeface="Times New Roman" panose="02020603050405020304" charset="0"/>
                <a:cs typeface="Times New Roman" panose="02020603050405020304" charset="0"/>
              </a:rPr>
              <a:t>This</a:t>
            </a:r>
            <a:r>
              <a:rPr lang="en-GB" sz="1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GB" sz="1200">
                <a:latin typeface="Times New Roman" panose="02020603050405020304" charset="0"/>
                <a:cs typeface="Times New Roman" panose="02020603050405020304" charset="0"/>
              </a:rPr>
              <a:t>application detect objects and also recognize persons.</a:t>
            </a:r>
            <a:endParaRPr lang="en-GB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25400" lvl="0" indent="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Wingdings" panose="05000000000000000000" charset="0"/>
              <a:buNone/>
            </a:pPr>
            <a:endParaRPr lang="en-GB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31" name="Google Shape;731;p32"/>
          <p:cNvSpPr txBox="1"/>
          <p:nvPr>
            <p:ph type="sldNum" idx="12"/>
          </p:nvPr>
        </p:nvSpPr>
        <p:spPr>
          <a:xfrm>
            <a:off x="720000" y="4604400"/>
            <a:ext cx="255600" cy="2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pic>
        <p:nvPicPr>
          <p:cNvPr id="2" name="Picture Placeholder 1" descr="640_baidou-indoor-navigation-1"/>
          <p:cNvPicPr>
            <a:picLocks noChangeAspect="1"/>
          </p:cNvPicPr>
          <p:nvPr>
            <p:ph type="pic" idx="2"/>
          </p:nvPr>
        </p:nvPicPr>
        <p:blipFill>
          <a:blip r:embed="rId1">
            <a:grayscl/>
            <a:lum bright="6000" contrast="-12000"/>
          </a:blip>
          <a:srcRect l="15979" r="4445"/>
          <a:stretch>
            <a:fillRect/>
          </a:stretch>
        </p:blipFill>
        <p:spPr>
          <a:xfrm>
            <a:off x="5580380" y="1347470"/>
            <a:ext cx="3233420" cy="252793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/>
          <p:nvPr>
            <p:ph type="title"/>
          </p:nvPr>
        </p:nvSpPr>
        <p:spPr>
          <a:xfrm>
            <a:off x="684015" y="987709"/>
            <a:ext cx="7717500" cy="572700"/>
          </a:xfrm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1.  HARDWARE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6" name="Text Box 5"/>
          <p:cNvSpPr txBox="1"/>
          <p:nvPr/>
        </p:nvSpPr>
        <p:spPr>
          <a:xfrm>
            <a:off x="1547495" y="1851660"/>
            <a:ext cx="5375910" cy="1555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C000"/>
              </a:buClr>
              <a:buFont typeface="Wingdings" panose="05000000000000000000" charset="0"/>
              <a:buChar char="o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Mobile phone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o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Minimum 64 gb storage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40000"/>
              </a:lnSpc>
              <a:buClr>
                <a:srgbClr val="FFC000"/>
              </a:buClr>
              <a:buFont typeface="Wingdings" panose="05000000000000000000" charset="0"/>
              <a:buChar char="o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Minimum 4 gb ram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40000"/>
              </a:lnSpc>
              <a:buClr>
                <a:srgbClr val="FFC000"/>
              </a:buClr>
              <a:buFont typeface="Wingdings" panose="05000000000000000000" charset="0"/>
              <a:buChar char="o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Minimum 8 mp camera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o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Internet connection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/>
          <p:nvPr>
            <p:ph type="title"/>
          </p:nvPr>
        </p:nvSpPr>
        <p:spPr>
          <a:xfrm>
            <a:off x="683380" y="411764"/>
            <a:ext cx="7717500" cy="572700"/>
          </a:xfrm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2. SOFTWARE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6" name="Text Box 5"/>
          <p:cNvSpPr txBox="1"/>
          <p:nvPr/>
        </p:nvSpPr>
        <p:spPr>
          <a:xfrm>
            <a:off x="1547495" y="915670"/>
            <a:ext cx="5375910" cy="1340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Clr>
                <a:srgbClr val="FFC000"/>
              </a:buClr>
              <a:buFont typeface="Wingdings" panose="05000000000000000000" charset="0"/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o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Google ML toolkit for firebase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o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Android studio - 4.1.1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60000"/>
              </a:lnSpc>
              <a:buClr>
                <a:srgbClr val="FFC000"/>
              </a:buClr>
              <a:buFont typeface="Wingdings" panose="05000000000000000000" charset="0"/>
              <a:buChar char="o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Visual studio - 1.76.2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itle 4"/>
          <p:cNvSpPr/>
          <p:nvPr/>
        </p:nvSpPr>
        <p:spPr>
          <a:xfrm>
            <a:off x="713225" y="235613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aleway"/>
              <a:buNone/>
              <a:defRPr sz="27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3.TESTING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691640" y="2931795"/>
            <a:ext cx="5375910" cy="672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Clr>
                <a:srgbClr val="FFC000"/>
              </a:buClr>
              <a:buFont typeface="Wingdings" panose="05000000000000000000" charset="0"/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o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Testing is done using device camera.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7" name="Title 5"/>
          <p:cNvSpPr/>
          <p:nvPr/>
        </p:nvSpPr>
        <p:spPr>
          <a:xfrm>
            <a:off x="2193925" y="1779905"/>
            <a:ext cx="4756150" cy="13068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aleway"/>
              <a:buNone/>
              <a:defRPr sz="7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4.DEMONSTRATION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Slide Number Placeholder 4"/>
          <p:cNvSpPr>
            <a:spLocks noGrp="1"/>
          </p:cNvSpPr>
          <p:nvPr>
            <p:ph type="sldNum" idx="4294967295"/>
          </p:nvPr>
        </p:nvSpPr>
        <p:spPr>
          <a:xfrm>
            <a:off x="8595360" y="4749800"/>
            <a:ext cx="548640" cy="393700"/>
          </a:xfrm>
        </p:spPr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pic>
        <p:nvPicPr>
          <p:cNvPr id="4" name="Picture Placeholder 3" descr="WhatsApp Image 2023-06-19 at 00.15.45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395605" y="123190"/>
            <a:ext cx="2233295" cy="4963160"/>
          </a:xfrm>
          <a:prstGeom prst="rect">
            <a:avLst/>
          </a:prstGeom>
        </p:spPr>
      </p:pic>
      <p:pic>
        <p:nvPicPr>
          <p:cNvPr id="7" name="Picture 6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880" y="103505"/>
            <a:ext cx="2230120" cy="4936490"/>
          </a:xfrm>
          <a:prstGeom prst="rect">
            <a:avLst/>
          </a:prstGeom>
        </p:spPr>
      </p:pic>
      <p:pic>
        <p:nvPicPr>
          <p:cNvPr id="10" name="Picture 9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880" y="103505"/>
            <a:ext cx="2230120" cy="4936490"/>
          </a:xfrm>
          <a:prstGeom prst="rect">
            <a:avLst/>
          </a:prstGeom>
        </p:spPr>
      </p:pic>
      <p:pic>
        <p:nvPicPr>
          <p:cNvPr id="11" name="Picture 10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395" y="149860"/>
            <a:ext cx="2224405" cy="4944110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4139565" y="2283460"/>
            <a:ext cx="720090" cy="186055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7452360" y="1419225"/>
            <a:ext cx="720090" cy="186055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1331595" y="2571750"/>
            <a:ext cx="431800" cy="144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lide Number Placeholder 4"/>
          <p:cNvSpPr>
            <a:spLocks noGrp="1"/>
          </p:cNvSpPr>
          <p:nvPr>
            <p:ph type="sldNum" idx="4294967295"/>
          </p:nvPr>
        </p:nvSpPr>
        <p:spPr>
          <a:xfrm>
            <a:off x="8595360" y="4749800"/>
            <a:ext cx="548640" cy="393700"/>
          </a:xfrm>
        </p:spPr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pic>
        <p:nvPicPr>
          <p:cNvPr id="6" name="Picture Placeholder 5" descr="3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366395" y="123190"/>
            <a:ext cx="2188845" cy="4864735"/>
          </a:xfrm>
          <a:prstGeom prst="rect">
            <a:avLst/>
          </a:prstGeom>
        </p:spPr>
      </p:pic>
      <p:pic>
        <p:nvPicPr>
          <p:cNvPr id="7" name="Picture 6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990" y="104775"/>
            <a:ext cx="2197100" cy="4883150"/>
          </a:xfrm>
          <a:prstGeom prst="rect">
            <a:avLst/>
          </a:prstGeom>
        </p:spPr>
      </p:pic>
      <p:pic>
        <p:nvPicPr>
          <p:cNvPr id="8" name="Picture 7" descr="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795" y="110490"/>
            <a:ext cx="2168525" cy="481901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lide Number Placeholder 4"/>
          <p:cNvSpPr>
            <a:spLocks noGrp="1"/>
          </p:cNvSpPr>
          <p:nvPr>
            <p:ph type="sldNum" idx="4294967295"/>
          </p:nvPr>
        </p:nvSpPr>
        <p:spPr>
          <a:xfrm>
            <a:off x="8595360" y="4749800"/>
            <a:ext cx="548640" cy="393700"/>
          </a:xfrm>
        </p:spPr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pic>
        <p:nvPicPr>
          <p:cNvPr id="6" name="Picture Placeholder 5" descr="4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395605" y="123190"/>
            <a:ext cx="2225040" cy="4944745"/>
          </a:xfrm>
          <a:prstGeom prst="rect">
            <a:avLst/>
          </a:prstGeom>
        </p:spPr>
      </p:pic>
      <p:pic>
        <p:nvPicPr>
          <p:cNvPr id="7" name="Picture 6" descr="WhatsApp Image 2023-06-19 at 00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395" y="123190"/>
            <a:ext cx="2314575" cy="4944745"/>
          </a:xfrm>
          <a:prstGeom prst="rect">
            <a:avLst/>
          </a:prstGeom>
        </p:spPr>
      </p:pic>
      <p:pic>
        <p:nvPicPr>
          <p:cNvPr id="8" name="Picture 7" descr="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735" y="123190"/>
            <a:ext cx="2314575" cy="494538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lide Number Placeholder 4"/>
          <p:cNvSpPr>
            <a:spLocks noGrp="1"/>
          </p:cNvSpPr>
          <p:nvPr>
            <p:ph type="sldNum" idx="4294967295"/>
          </p:nvPr>
        </p:nvSpPr>
        <p:spPr>
          <a:xfrm>
            <a:off x="8595360" y="4749800"/>
            <a:ext cx="548640" cy="393700"/>
          </a:xfrm>
        </p:spPr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pic>
        <p:nvPicPr>
          <p:cNvPr id="10" name="Picture Placeholder 9" descr="67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323215" y="179070"/>
            <a:ext cx="2314575" cy="4785360"/>
          </a:xfrm>
          <a:prstGeom prst="rect">
            <a:avLst/>
          </a:prstGeom>
        </p:spPr>
      </p:pic>
      <p:pic>
        <p:nvPicPr>
          <p:cNvPr id="11" name="Picture 10" descr="WhatsApp Image 2023-06-19 at 00.15.4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395" y="179070"/>
            <a:ext cx="2314575" cy="4785360"/>
          </a:xfrm>
          <a:prstGeom prst="rect">
            <a:avLst/>
          </a:prstGeom>
        </p:spPr>
      </p:pic>
      <p:pic>
        <p:nvPicPr>
          <p:cNvPr id="12" name="Picture 11" descr="neh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575" y="179070"/>
            <a:ext cx="2314575" cy="478472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8" name="Google Shape;799;p38"/>
          <p:cNvSpPr txBox="1"/>
          <p:nvPr/>
        </p:nvSpPr>
        <p:spPr>
          <a:xfrm>
            <a:off x="720090" y="267335"/>
            <a:ext cx="7527925" cy="799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highlight>
                  <a:schemeClr val="accent1"/>
                </a:highlight>
                <a:latin typeface="Times New Roman" panose="02020603050405020304" charset="0"/>
                <a:cs typeface="Times New Roman" panose="02020603050405020304" charset="0"/>
              </a:rPr>
              <a:t>PUBLICATION</a:t>
            </a:r>
            <a:endParaRPr lang="en-US" sz="2800">
              <a:highlight>
                <a:schemeClr val="accent1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547495" y="1707515"/>
            <a:ext cx="5375910" cy="672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Clr>
                <a:srgbClr val="FFC000"/>
              </a:buClr>
              <a:buFont typeface="Wingdings" panose="05000000000000000000" charset="0"/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o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Publishing the existing idea as research paper in IRJMETS.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8595360" y="4749800"/>
            <a:ext cx="548640" cy="393700"/>
          </a:xfrm>
        </p:spPr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8" name="Google Shape;799;p38"/>
          <p:cNvSpPr txBox="1"/>
          <p:nvPr/>
        </p:nvSpPr>
        <p:spPr>
          <a:xfrm>
            <a:off x="720090" y="267335"/>
            <a:ext cx="7527925" cy="799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highlight>
                  <a:schemeClr val="accent1"/>
                </a:highlight>
                <a:latin typeface="Times New Roman" panose="02020603050405020304" charset="0"/>
                <a:cs typeface="Times New Roman" panose="02020603050405020304" charset="0"/>
              </a:rPr>
              <a:t>SCHEDULE</a:t>
            </a:r>
            <a:endParaRPr lang="en-US" sz="2800">
              <a:highlight>
                <a:schemeClr val="accent1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1371600" y="1428750"/>
          <a:ext cx="639889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Serial No.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Modues or tasks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Completion date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Base paper selection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22-11-2022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Study phase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09-12-2022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Literature survey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15-12-2022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Phase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21-12-2022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Phase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10-01-2023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Phase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24-04-2023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Testing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30-05-2023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8" name="Google Shape;799;p38"/>
          <p:cNvSpPr txBox="1"/>
          <p:nvPr/>
        </p:nvSpPr>
        <p:spPr>
          <a:xfrm>
            <a:off x="720090" y="267335"/>
            <a:ext cx="7527925" cy="799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highlight>
                  <a:schemeClr val="accent1"/>
                </a:highlight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 sz="2800">
              <a:highlight>
                <a:schemeClr val="accent1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99160" y="1419860"/>
            <a:ext cx="808418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>
                <a:srgbClr val="FFC000"/>
              </a:buClr>
              <a:buFont typeface="Wingdings" panose="05000000000000000000" charset="0"/>
              <a:buChar char="o"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Several technologies have been created to aid visually impaired persons. ​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Clr>
                <a:srgbClr val="FFC000"/>
              </a:buClr>
              <a:buFont typeface="Wingdings" panose="05000000000000000000" charset="0"/>
              <a:buChar char="o"/>
            </a:pP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Clr>
                <a:srgbClr val="FFC000"/>
              </a:buClr>
              <a:buFont typeface="Wingdings" panose="05000000000000000000" charset="0"/>
              <a:buChar char="o"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One such attempt is that we would wish to make an Integrated Machine Learning System that allows the blind victims to identify and classify real-time objects generating voice feedback and distance. ​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Clr>
                <a:srgbClr val="FFC000"/>
              </a:buClr>
              <a:buFont typeface="Wingdings" panose="05000000000000000000" charset="0"/>
              <a:buChar char="o"/>
            </a:pP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Clr>
                <a:srgbClr val="FFC000"/>
              </a:buClr>
              <a:buFont typeface="Wingdings" panose="05000000000000000000" charset="0"/>
              <a:buChar char="o"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This also produces warnings whether they are very close or far away from the thing.  ​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Clr>
                <a:srgbClr val="FFC000"/>
              </a:buClr>
              <a:buFont typeface="Wingdings" panose="05000000000000000000" charset="0"/>
              <a:buChar char="o"/>
            </a:pP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Clr>
                <a:srgbClr val="FFC000"/>
              </a:buClr>
              <a:buFont typeface="Wingdings" panose="05000000000000000000" charset="0"/>
              <a:buChar char="o"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This technique has been introduced specifically to assist blind individuals. ​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Clr>
                <a:srgbClr val="FFC000"/>
              </a:buClr>
              <a:buFont typeface="Wingdings" panose="05000000000000000000" charset="0"/>
              <a:buChar char="o"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​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Clr>
                <a:srgbClr val="FFC000"/>
              </a:buClr>
              <a:buFont typeface="Wingdings" panose="05000000000000000000" charset="0"/>
              <a:buChar char="o"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Furthermore, the current system is based on the Android operating system; it can be altered to work with any device that is convenient.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0"/>
          <p:cNvSpPr txBox="1"/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706" name="Google Shape;706;p3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Abstract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7" name="Google Shape;707;p30"/>
          <p:cNvSpPr txBox="1"/>
          <p:nvPr>
            <p:ph type="subTitle" idx="1"/>
          </p:nvPr>
        </p:nvSpPr>
        <p:spPr>
          <a:xfrm>
            <a:off x="395605" y="1491615"/>
            <a:ext cx="4462780" cy="2707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o"/>
            </a:pPr>
            <a:r>
              <a:rPr lang="en-GB" sz="1200">
                <a:latin typeface="Times New Roman" panose="02020603050405020304" charset="0"/>
                <a:cs typeface="Times New Roman" panose="02020603050405020304" charset="0"/>
              </a:rPr>
              <a:t>Eye diseases usually cause blindness and visual impairment. </a:t>
            </a:r>
            <a:endParaRPr lang="en-GB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o"/>
            </a:pPr>
            <a:endParaRPr lang="en-GB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o"/>
            </a:pPr>
            <a:r>
              <a:rPr lang="en-US" altLang="en-GB" sz="1200">
                <a:latin typeface="Times New Roman" panose="02020603050405020304" charset="0"/>
                <a:cs typeface="Times New Roman" panose="02020603050405020304" charset="0"/>
              </a:rPr>
              <a:t>Visually Impaired people</a:t>
            </a:r>
            <a:r>
              <a:rPr lang="en-GB" sz="1200">
                <a:latin typeface="Times New Roman" panose="02020603050405020304" charset="0"/>
                <a:cs typeface="Times New Roman" panose="02020603050405020304" charset="0"/>
              </a:rPr>
              <a:t> come across many troubles in their daily life, especially while</a:t>
            </a:r>
            <a:r>
              <a:rPr lang="en-US" altLang="en-GB" sz="1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GB" sz="1200">
                <a:latin typeface="Times New Roman" panose="02020603050405020304" charset="0"/>
                <a:cs typeface="Times New Roman" panose="02020603050405020304" charset="0"/>
              </a:rPr>
              <a:t>navigating from one place to another on their own. </a:t>
            </a:r>
            <a:endParaRPr lang="en-GB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o"/>
            </a:pPr>
            <a:endParaRPr lang="en-GB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o"/>
            </a:pPr>
            <a:r>
              <a:rPr lang="en-GB" sz="1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GB" sz="120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lang="en-GB" sz="1200">
                <a:latin typeface="Times New Roman" panose="02020603050405020304" charset="0"/>
                <a:cs typeface="Times New Roman" panose="02020603050405020304" charset="0"/>
              </a:rPr>
              <a:t>e would wish to make a</a:t>
            </a:r>
            <a:r>
              <a:rPr lang="en-US" altLang="en-GB" sz="1200">
                <a:latin typeface="Times New Roman" panose="02020603050405020304" charset="0"/>
                <a:cs typeface="Times New Roman" panose="02020603050405020304" charset="0"/>
              </a:rPr>
              <a:t> mobile</a:t>
            </a:r>
            <a:r>
              <a:rPr lang="en-GB" sz="1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GB" sz="1200">
                <a:latin typeface="Times New Roman" panose="02020603050405020304" charset="0"/>
                <a:cs typeface="Times New Roman" panose="02020603050405020304" charset="0"/>
              </a:rPr>
              <a:t>application</a:t>
            </a:r>
            <a:r>
              <a:rPr lang="en-GB" sz="1200">
                <a:latin typeface="Times New Roman" panose="02020603050405020304" charset="0"/>
                <a:cs typeface="Times New Roman" panose="02020603050405020304" charset="0"/>
              </a:rPr>
              <a:t> that allows</a:t>
            </a:r>
            <a:r>
              <a:rPr lang="en-US" altLang="en-GB" sz="1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GB" sz="1200">
                <a:latin typeface="Times New Roman" panose="02020603050405020304" charset="0"/>
                <a:cs typeface="Times New Roman" panose="02020603050405020304" charset="0"/>
              </a:rPr>
              <a:t>the blind victims to detect and identify real-time objects </a:t>
            </a:r>
            <a:r>
              <a:rPr lang="en-US" altLang="en-GB" sz="1200">
                <a:latin typeface="Times New Roman" panose="02020603050405020304" charset="0"/>
                <a:cs typeface="Times New Roman" panose="02020603050405020304" charset="0"/>
              </a:rPr>
              <a:t>and recognize persons </a:t>
            </a:r>
            <a:r>
              <a:rPr lang="en-GB" sz="1200">
                <a:latin typeface="Times New Roman" panose="02020603050405020304" charset="0"/>
                <a:cs typeface="Times New Roman" panose="02020603050405020304" charset="0"/>
              </a:rPr>
              <a:t>and generating voice feedback. </a:t>
            </a:r>
            <a:endParaRPr lang="en-GB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o"/>
            </a:pPr>
            <a:endParaRPr lang="en-GB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o"/>
            </a:pPr>
            <a:r>
              <a:rPr lang="en-US" altLang="en-GB" sz="120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GB" sz="1200">
                <a:latin typeface="Times New Roman" panose="02020603050405020304" charset="0"/>
                <a:cs typeface="Times New Roman" panose="02020603050405020304" charset="0"/>
              </a:rPr>
              <a:t>his </a:t>
            </a:r>
            <a:r>
              <a:rPr lang="en-US" altLang="en-GB" sz="1200">
                <a:latin typeface="Times New Roman" panose="02020603050405020304" charset="0"/>
                <a:cs typeface="Times New Roman" panose="02020603050405020304" charset="0"/>
              </a:rPr>
              <a:t>project update the location of blind to the bystander.</a:t>
            </a:r>
            <a:endParaRPr lang="en-US" altLang="en-GB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8" name="Google Shape;708;p30"/>
          <p:cNvSpPr/>
          <p:nvPr/>
        </p:nvSpPr>
        <p:spPr>
          <a:xfrm>
            <a:off x="5376575" y="0"/>
            <a:ext cx="3047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00" name="Picture Placeholder 99"/>
          <p:cNvPicPr/>
          <p:nvPr>
            <p:ph type="pic" idx="2"/>
          </p:nvPr>
        </p:nvPicPr>
        <p:blipFill>
          <a:blip r:embed="rId1">
            <a:grayscl/>
            <a:lum bright="-12000" contrast="6000"/>
          </a:blip>
          <a:stretch>
            <a:fillRect/>
          </a:stretch>
        </p:blipFill>
        <p:spPr>
          <a:xfrm>
            <a:off x="4859655" y="266065"/>
            <a:ext cx="3115310" cy="46043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8"/>
          <p:cNvSpPr txBox="1"/>
          <p:nvPr>
            <p:ph type="subTitle" idx="1"/>
          </p:nvPr>
        </p:nvSpPr>
        <p:spPr>
          <a:xfrm>
            <a:off x="720090" y="1203325"/>
            <a:ext cx="4675505" cy="738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1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Wingdings" panose="05000000000000000000" charset="0"/>
              <a:buChar char="o"/>
            </a:pPr>
            <a:endParaRPr lang="en-GB" sz="10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1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Wingdings" panose="05000000000000000000" charset="0"/>
              <a:buChar char="o"/>
            </a:pPr>
            <a:r>
              <a:rPr lang="en-GB" sz="1000" b="1">
                <a:latin typeface="Times New Roman" panose="02020603050405020304" charset="0"/>
                <a:cs typeface="Times New Roman" panose="02020603050405020304" charset="0"/>
              </a:rPr>
              <a:t>[1]</a:t>
            </a:r>
            <a:r>
              <a:rPr lang="en-GB" sz="1000">
                <a:latin typeface="Times New Roman" panose="02020603050405020304" charset="0"/>
                <a:cs typeface="Times New Roman" panose="02020603050405020304" charset="0"/>
              </a:rPr>
              <a:t> Choi D., and Kim M. (2018). Trends on Object DetectionTechniques Based on Deep Learning, Electronics and Telecommunications Trends, 33(4): 23-32.</a:t>
            </a:r>
            <a:endParaRPr lang="en-GB" sz="1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Wingdings" panose="05000000000000000000" charset="0"/>
              <a:buChar char="o"/>
            </a:pPr>
            <a:endParaRPr lang="en-GB" sz="10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1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Wingdings" panose="05000000000000000000" charset="0"/>
              <a:buChar char="o"/>
            </a:pPr>
            <a:r>
              <a:rPr lang="en-GB" sz="1000" b="1">
                <a:latin typeface="Times New Roman" panose="02020603050405020304" charset="0"/>
                <a:cs typeface="Times New Roman" panose="02020603050405020304" charset="0"/>
              </a:rPr>
              <a:t>[2]</a:t>
            </a:r>
            <a:r>
              <a:rPr lang="en-GB" sz="1000">
                <a:latin typeface="Times New Roman" panose="02020603050405020304" charset="0"/>
                <a:cs typeface="Times New Roman" panose="02020603050405020304" charset="0"/>
              </a:rPr>
              <a:t> Dai Jet al., (2016). R-FCN: Object Detection via Region-based Fully Convolutional Networks. Conf. NeuralInform. Process. Syst.,Barcelona,Spain,Dec. 4-6, p.379-387.</a:t>
            </a:r>
            <a:endParaRPr lang="en-GB" sz="1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Wingdings" panose="05000000000000000000" charset="0"/>
              <a:buChar char="o"/>
            </a:pPr>
            <a:endParaRPr lang="en-GB" sz="10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1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Wingdings" panose="05000000000000000000" charset="0"/>
              <a:buChar char="o"/>
            </a:pPr>
            <a:r>
              <a:rPr lang="en-GB" sz="1000" b="1">
                <a:latin typeface="Times New Roman" panose="02020603050405020304" charset="0"/>
                <a:cs typeface="Times New Roman" panose="02020603050405020304" charset="0"/>
              </a:rPr>
              <a:t>[3]</a:t>
            </a:r>
            <a:r>
              <a:rPr lang="en-GB" sz="1000">
                <a:latin typeface="Times New Roman" panose="02020603050405020304" charset="0"/>
                <a:cs typeface="Times New Roman" panose="02020603050405020304" charset="0"/>
              </a:rPr>
              <a:t> Dalal N. and Triggs B., Histograms of oriented gradients for Human Detection (2015). IEEE Comput. Soc.Conf. Comput. Vision Pattern Recogn.,San Diego, CA, USA, June 20-25, p. 886-893.</a:t>
            </a:r>
            <a:endParaRPr lang="en-GB" sz="1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Wingdings" panose="05000000000000000000" charset="0"/>
              <a:buChar char="o"/>
            </a:pPr>
            <a:endParaRPr lang="en-GB" sz="10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1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Wingdings" panose="05000000000000000000" charset="0"/>
              <a:buChar char="o"/>
            </a:pPr>
            <a:r>
              <a:rPr lang="en-GB" sz="1000" b="1">
                <a:latin typeface="Times New Roman" panose="02020603050405020304" charset="0"/>
                <a:cs typeface="Times New Roman" panose="02020603050405020304" charset="0"/>
              </a:rPr>
              <a:t>[4]</a:t>
            </a:r>
            <a:r>
              <a:rPr lang="en-GB" sz="1000">
                <a:latin typeface="Times New Roman" panose="02020603050405020304" charset="0"/>
                <a:cs typeface="Times New Roman" panose="02020603050405020304" charset="0"/>
              </a:rPr>
              <a:t> Russakovsky O et al., (2015). ImageNet Large Scale Visual Recognition Challenge, Int..J.Comput. Vision, 115(3): 211-252.</a:t>
            </a:r>
            <a:endParaRPr lang="en-GB" sz="1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Wingdings" panose="05000000000000000000" charset="0"/>
              <a:buChar char="o"/>
            </a:pPr>
            <a:endParaRPr lang="en-GB" sz="10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1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Wingdings" panose="05000000000000000000" charset="0"/>
              <a:buChar char="o"/>
            </a:pPr>
            <a:r>
              <a:rPr lang="en-GB" sz="1000" b="1">
                <a:latin typeface="Times New Roman" panose="02020603050405020304" charset="0"/>
                <a:cs typeface="Times New Roman" panose="02020603050405020304" charset="0"/>
              </a:rPr>
              <a:t>[5]</a:t>
            </a:r>
            <a:r>
              <a:rPr lang="en-GB" sz="1000">
                <a:latin typeface="Times New Roman" panose="02020603050405020304" charset="0"/>
                <a:cs typeface="Times New Roman" panose="02020603050405020304" charset="0"/>
              </a:rPr>
              <a:t> Rajeshvaree Ravindra Karmarkar (2021). Object Detection System for the Blind with Voice Guidance, International Journal of Engineering Applied Sciences and Technology,6(2): 67-70.</a:t>
            </a:r>
            <a:endParaRPr lang="en-GB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99" name="Google Shape;799;p38"/>
          <p:cNvSpPr txBox="1"/>
          <p:nvPr>
            <p:ph type="title"/>
          </p:nvPr>
        </p:nvSpPr>
        <p:spPr>
          <a:xfrm>
            <a:off x="720217" y="195805"/>
            <a:ext cx="4019400" cy="7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highlight>
                  <a:schemeClr val="accent1"/>
                </a:highlight>
                <a:latin typeface="Times New Roman" panose="02020603050405020304" charset="0"/>
                <a:cs typeface="Times New Roman" panose="02020603050405020304" charset="0"/>
              </a:rPr>
              <a:t>REFERENCES</a:t>
            </a:r>
            <a:endParaRPr lang="en-US" sz="2800">
              <a:highlight>
                <a:schemeClr val="accent1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00" name="Google Shape;800;p38"/>
          <p:cNvSpPr txBox="1"/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801" name="Google Shape;801;p38"/>
          <p:cNvSpPr/>
          <p:nvPr/>
        </p:nvSpPr>
        <p:spPr>
          <a:xfrm>
            <a:off x="5867900" y="0"/>
            <a:ext cx="3060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Placeholder 1"/>
          <p:cNvPicPr>
            <a:picLocks noChangeAspect="1"/>
          </p:cNvPicPr>
          <p:nvPr>
            <p:ph type="pic" idx="2"/>
          </p:nvPr>
        </p:nvPicPr>
        <p:blipFill>
          <a:blip r:embed="rId1">
            <a:grayscl/>
          </a:blip>
          <a:srcRect l="5331" r="11784"/>
          <a:stretch>
            <a:fillRect/>
          </a:stretch>
        </p:blipFill>
        <p:spPr>
          <a:xfrm>
            <a:off x="5677535" y="2764790"/>
            <a:ext cx="3466465" cy="237871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28" name="Shape 2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Google Shape;2531;p45"/>
          <p:cNvSpPr txBox="1"/>
          <p:nvPr>
            <p:ph type="sldNum" idx="12"/>
          </p:nvPr>
        </p:nvSpPr>
        <p:spPr>
          <a:xfrm>
            <a:off x="720025" y="4604400"/>
            <a:ext cx="453300" cy="2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2532" name="Google Shape;2532;p45"/>
          <p:cNvSpPr txBox="1"/>
          <p:nvPr>
            <p:ph type="title" idx="2"/>
          </p:nvPr>
        </p:nvSpPr>
        <p:spPr>
          <a:xfrm>
            <a:off x="971550" y="2427605"/>
            <a:ext cx="6415405" cy="7550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THANK YOU ...</a:t>
            </a:r>
            <a:endParaRPr lang="en-US" altLang="en-GB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34" name="Google Shape;2534;p45"/>
          <p:cNvSpPr/>
          <p:nvPr/>
        </p:nvSpPr>
        <p:spPr>
          <a:xfrm>
            <a:off x="1958166" y="1277574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35" name="Google Shape;2535;p45"/>
          <p:cNvSpPr/>
          <p:nvPr/>
        </p:nvSpPr>
        <p:spPr>
          <a:xfrm>
            <a:off x="2008996" y="1322709"/>
            <a:ext cx="471000" cy="47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36" name="Google Shape;2536;p45"/>
          <p:cNvSpPr/>
          <p:nvPr/>
        </p:nvSpPr>
        <p:spPr>
          <a:xfrm>
            <a:off x="6293551" y="3435669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37" name="Google Shape;2537;p45"/>
          <p:cNvSpPr/>
          <p:nvPr/>
        </p:nvSpPr>
        <p:spPr>
          <a:xfrm>
            <a:off x="6344381" y="3489694"/>
            <a:ext cx="471000" cy="47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538" name="Google Shape;2538;p45"/>
          <p:cNvCxnSpPr/>
          <p:nvPr/>
        </p:nvCxnSpPr>
        <p:spPr>
          <a:xfrm>
            <a:off x="6815381" y="3723924"/>
            <a:ext cx="2002500" cy="3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9" name="Google Shape;2539;p45"/>
          <p:cNvCxnSpPr/>
          <p:nvPr/>
        </p:nvCxnSpPr>
        <p:spPr>
          <a:xfrm>
            <a:off x="-2540" y="1563710"/>
            <a:ext cx="2011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ctrTitle"/>
          </p:nvPr>
        </p:nvSpPr>
        <p:spPr/>
        <p:txBody>
          <a:bodyPr/>
          <a:p>
            <a:r>
              <a:rPr lang="en-US" sz="6000"/>
              <a:t>PHASE I</a:t>
            </a:r>
            <a:endParaRPr lang="en-US" sz="6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9" name="Rectangles 8"/>
          <p:cNvSpPr/>
          <p:nvPr/>
        </p:nvSpPr>
        <p:spPr>
          <a:xfrm>
            <a:off x="6445885" y="0"/>
            <a:ext cx="2698115" cy="47948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6661785" y="196850"/>
            <a:ext cx="2662555" cy="494665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973580" y="2427605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/>
          <p:nvPr>
            <p:ph type="title"/>
          </p:nvPr>
        </p:nvSpPr>
        <p:spPr>
          <a:xfrm>
            <a:off x="683260" y="123190"/>
            <a:ext cx="7703820" cy="550545"/>
          </a:xfrm>
        </p:spPr>
        <p:txBody>
          <a:bodyPr/>
          <a:p>
            <a:r>
              <a:rPr lang="en-US"/>
              <a:t>Literature Review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graphicFrame>
        <p:nvGraphicFramePr>
          <p:cNvPr id="11" name="Table 10"/>
          <p:cNvGraphicFramePr/>
          <p:nvPr/>
        </p:nvGraphicFramePr>
        <p:xfrm>
          <a:off x="539115" y="699135"/>
          <a:ext cx="8615680" cy="3976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40"/>
                <a:gridCol w="1252855"/>
                <a:gridCol w="1540510"/>
                <a:gridCol w="1372870"/>
                <a:gridCol w="1452880"/>
                <a:gridCol w="1329690"/>
                <a:gridCol w="1169035"/>
              </a:tblGrid>
              <a:tr h="5670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No.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Authors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Function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Method Used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Parameters Measured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Equipements Used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Sensors</a:t>
                      </a:r>
                      <a:endParaRPr lang="en-US"/>
                    </a:p>
                  </a:txBody>
                  <a:tcPr/>
                </a:tc>
              </a:tr>
              <a:tr h="8286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1.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/>
                        <a:t>P.Rama Devi, K. Sahaja, S. Santrupth, M.P. Tony Harsha, K Balasubramanyam Reddy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Object Detection, Distance Calculation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Machine Learning- Tensor Flow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Real-world Objects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Mobile Camera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Device Camera</a:t>
                      </a:r>
                      <a:endParaRPr lang="en-US" sz="1000"/>
                    </a:p>
                  </a:txBody>
                  <a:tcPr/>
                </a:tc>
              </a:tr>
              <a:tr h="8280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/>
                        <a:t>2.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/>
                        <a:t>Akhilesh Salunkhe, Manthan Raut, Shayantan Santri, Mrs. Sumedha Bhagawat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Detecting objects in real-time and converting them into an audio output.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SSD algorithm trained TensorFlow Model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Real-world objects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System Camera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System Camera</a:t>
                      </a:r>
                      <a:endParaRPr lang="en-US" sz="1000"/>
                    </a:p>
                  </a:txBody>
                  <a:tcPr/>
                </a:tc>
              </a:tr>
              <a:tr h="584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3.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/>
                        <a:t>Navneet Dalal and Bill Triggs 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Person to person classification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Histogram of Oriented Gradient(HOG)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Images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Device Camera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Device Camera </a:t>
                      </a:r>
                      <a:endParaRPr lang="en-US" sz="1000"/>
                    </a:p>
                  </a:txBody>
                  <a:tcPr/>
                </a:tc>
              </a:tr>
              <a:tr h="584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4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/>
                        <a:t>Rajeshvaree Ravindra karmarkar 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Object detection system for the blind with voice guidance.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TTS Technology, YOLO algoriths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image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Device camera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Device camera</a:t>
                      </a:r>
                      <a:endParaRPr lang="en-US" sz="1000"/>
                    </a:p>
                  </a:txBody>
                  <a:tcPr/>
                </a:tc>
              </a:tr>
              <a:tr h="584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5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/>
                        <a:t>Russakovsky.o,Jia Deng,Jonathan Krause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ImageNet Large scale visual recognition challenge.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Annotation Methodology, Evalution Matrics, CNNs.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Image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System camera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System camera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accent1"/>
                </a:highlight>
                <a:latin typeface="Times New Roman" panose="02020603050405020304" charset="0"/>
                <a:cs typeface="Times New Roman" panose="02020603050405020304" charset="0"/>
              </a:rPr>
              <a:t>Existing System</a:t>
            </a:r>
            <a:endParaRPr lang="en-US">
              <a:highlight>
                <a:schemeClr val="accent1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28" name="Google Shape;728;p32"/>
          <p:cNvSpPr/>
          <p:nvPr/>
        </p:nvSpPr>
        <p:spPr>
          <a:xfrm>
            <a:off x="6084080" y="540000"/>
            <a:ext cx="2923800" cy="432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9" name="Google Shape;729;p3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96850" lvl="0" indent="-1714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Wingdings" panose="05000000000000000000" charset="0"/>
              <a:buChar char="o"/>
            </a:pPr>
            <a:r>
              <a:rPr lang="en-GB" sz="1200">
                <a:latin typeface="Times New Roman" panose="02020603050405020304" charset="0"/>
                <a:cs typeface="Times New Roman" panose="02020603050405020304" charset="0"/>
              </a:rPr>
              <a:t>In order to advance computer vision frameworks, efficient and precise object recognition is essential.  </a:t>
            </a:r>
            <a:endParaRPr lang="en-GB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96850" lvl="0" indent="-1714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Wingdings" panose="05000000000000000000" charset="0"/>
              <a:buChar char="o"/>
            </a:pPr>
            <a:r>
              <a:rPr lang="en-GB" sz="1200">
                <a:latin typeface="Times New Roman" panose="02020603050405020304" charset="0"/>
                <a:cs typeface="Times New Roman" panose="02020603050405020304" charset="0"/>
              </a:rPr>
              <a:t>The project aims to integrate an Android application for object recognition and localization to achieve high accuracy and real-time performance.</a:t>
            </a:r>
            <a:endParaRPr lang="en-GB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96850" lvl="0" indent="-1714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Wingdings" panose="05000000000000000000" charset="0"/>
              <a:buChar char="o"/>
            </a:pPr>
            <a:r>
              <a:rPr lang="en-GB" sz="1200">
                <a:latin typeface="Times New Roman" panose="02020603050405020304" charset="0"/>
                <a:cs typeface="Times New Roman" panose="02020603050405020304" charset="0"/>
              </a:rPr>
              <a:t>Its functionality addresses the identification of objects </a:t>
            </a:r>
            <a:r>
              <a:rPr lang="en-US" altLang="en-GB" sz="1200">
                <a:latin typeface="Times New Roman" panose="02020603050405020304" charset="0"/>
                <a:cs typeface="Times New Roman" panose="02020603050405020304" charset="0"/>
              </a:rPr>
              <a:t>and signs.</a:t>
            </a:r>
            <a:endParaRPr lang="en-GB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96850" lvl="0" indent="-1714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Wingdings" panose="05000000000000000000" charset="0"/>
              <a:buChar char="o"/>
            </a:pPr>
            <a:r>
              <a:rPr lang="en-US" altLang="en-GB" sz="1200" b="1">
                <a:latin typeface="Times New Roman" panose="02020603050405020304" charset="0"/>
                <a:cs typeface="Times New Roman" panose="02020603050405020304" charset="0"/>
              </a:rPr>
              <a:t>Disadvantage : Tracking of user’s location is not possible.</a:t>
            </a:r>
            <a:endParaRPr lang="en-US" altLang="en-GB" sz="1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31" name="Google Shape;731;p32"/>
          <p:cNvSpPr txBox="1"/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pic>
        <p:nvPicPr>
          <p:cNvPr id="100" name="Picture Placeholder 99"/>
          <p:cNvPicPr/>
          <p:nvPr>
            <p:ph type="pic" idx="2"/>
          </p:nvPr>
        </p:nvPicPr>
        <p:blipFill>
          <a:blip r:embed="rId1">
            <a:grayscl/>
            <a:lum bright="6000" contrast="-6000"/>
          </a:blip>
          <a:srcRect l="36994" t="-229" r="12932" b="229"/>
          <a:stretch>
            <a:fillRect/>
          </a:stretch>
        </p:blipFill>
        <p:spPr>
          <a:xfrm>
            <a:off x="5421630" y="977900"/>
            <a:ext cx="3002280" cy="4165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0"/>
          <p:cNvSpPr txBox="1"/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706" name="Google Shape;706;p30"/>
          <p:cNvSpPr txBox="1"/>
          <p:nvPr>
            <p:ph type="title"/>
          </p:nvPr>
        </p:nvSpPr>
        <p:spPr>
          <a:xfrm>
            <a:off x="539877" y="555478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Proposed System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7" name="Google Shape;707;p30"/>
          <p:cNvSpPr txBox="1"/>
          <p:nvPr>
            <p:ph type="subTitle" idx="1"/>
          </p:nvPr>
        </p:nvSpPr>
        <p:spPr>
          <a:xfrm>
            <a:off x="395605" y="1275715"/>
            <a:ext cx="4648200" cy="3273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o"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The introduction of machine learning and deep learning methods has dramatically increased the precision for object location.</a:t>
            </a: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o"/>
            </a:pP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o"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proposed system aims to create a visual aid image processing system for visually impaired people in which the user accepts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GB">
                <a:latin typeface="Times New Roman" panose="02020603050405020304" charset="0"/>
                <a:cs typeface="Times New Roman" panose="02020603050405020304" charset="0"/>
                <a:sym typeface="+mn-ea"/>
              </a:rPr>
              <a:t>speech commands. </a:t>
            </a: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o"/>
            </a:pP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o"/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The proposed system will help the visually impaired person manage day-to-day activities.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o"/>
            </a:pP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o"/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It also aid them to navigate their surroundings.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o"/>
            </a:pP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o"/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The proposed system detect and recognize the persons and able to locate the blind user by bystander.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8" name="Google Shape;708;p30"/>
          <p:cNvSpPr/>
          <p:nvPr/>
        </p:nvSpPr>
        <p:spPr>
          <a:xfrm>
            <a:off x="5376575" y="0"/>
            <a:ext cx="3047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" name="Picture Placeholder 2" descr="773x435_cmsv2_826f6c8b-2414-5b14-b9a7-6e9f40f12fd0-7033740"/>
          <p:cNvPicPr>
            <a:picLocks noChangeAspect="1"/>
          </p:cNvPicPr>
          <p:nvPr>
            <p:ph type="pic" idx="2"/>
          </p:nvPr>
        </p:nvPicPr>
        <p:blipFill>
          <a:blip r:embed="rId1">
            <a:grayscl/>
            <a:lum bright="-6000" contrast="12000"/>
          </a:blip>
          <a:srcRect l="18345" r="6461"/>
          <a:stretch>
            <a:fillRect/>
          </a:stretch>
        </p:blipFill>
        <p:spPr>
          <a:xfrm>
            <a:off x="5148580" y="1419225"/>
            <a:ext cx="3509010" cy="2625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1"/>
          <p:cNvSpPr txBox="1"/>
          <p:nvPr>
            <p:ph type="sldNum" idx="12"/>
          </p:nvPr>
        </p:nvSpPr>
        <p:spPr>
          <a:xfrm>
            <a:off x="8168400" y="4604400"/>
            <a:ext cx="255600" cy="2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000"/>
          </a:p>
        </p:txBody>
      </p:sp>
      <p:sp>
        <p:nvSpPr>
          <p:cNvPr id="720" name="Google Shape;720;p31"/>
          <p:cNvSpPr/>
          <p:nvPr/>
        </p:nvSpPr>
        <p:spPr>
          <a:xfrm>
            <a:off x="0" y="0"/>
            <a:ext cx="2885100" cy="3938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721" name="Google Shape;721;p31"/>
          <p:cNvPicPr preferRelativeResize="0"/>
          <p:nvPr>
            <p:ph type="pic" idx="2"/>
          </p:nvPr>
        </p:nvPicPr>
        <p:blipFill rotWithShape="1">
          <a:blip r:embed="rId1"/>
          <a:srcRect l="39754" r="19172"/>
          <a:stretch>
            <a:fillRect/>
          </a:stretch>
        </p:blipFill>
        <p:spPr>
          <a:xfrm>
            <a:off x="474325" y="540000"/>
            <a:ext cx="2838600" cy="4611300"/>
          </a:xfrm>
          <a:prstGeom prst="rect">
            <a:avLst/>
          </a:prstGeom>
        </p:spPr>
      </p:pic>
      <p:sp>
        <p:nvSpPr>
          <p:cNvPr id="2" name="Title 1"/>
          <p:cNvSpPr/>
          <p:nvPr>
            <p:ph type="title" idx="3"/>
          </p:nvPr>
        </p:nvSpPr>
        <p:spPr>
          <a:xfrm>
            <a:off x="4374515" y="2571750"/>
            <a:ext cx="3437255" cy="699135"/>
          </a:xfrm>
        </p:spPr>
        <p:txBody>
          <a:bodyPr/>
          <a:p>
            <a:r>
              <a:rPr lang="en-US" sz="4000">
                <a:latin typeface="Times New Roman" panose="02020603050405020304" charset="0"/>
                <a:cs typeface="Times New Roman" panose="02020603050405020304" charset="0"/>
              </a:rPr>
              <a:t>ANALYSIS MODELS</a:t>
            </a:r>
            <a:endParaRPr 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essional Business Minitheme by Slidesgo">
  <a:themeElements>
    <a:clrScheme name="Simple Light">
      <a:dk1>
        <a:srgbClr val="53565A"/>
      </a:dk1>
      <a:lt1>
        <a:srgbClr val="FFFFFF"/>
      </a:lt1>
      <a:dk2>
        <a:srgbClr val="FFFFFF"/>
      </a:dk2>
      <a:lt2>
        <a:srgbClr val="FFFFFF"/>
      </a:lt2>
      <a:accent1>
        <a:srgbClr val="FFC000"/>
      </a:accent1>
      <a:accent2>
        <a:srgbClr val="888B8D"/>
      </a:accent2>
      <a:accent3>
        <a:srgbClr val="A7A8AA"/>
      </a:accent3>
      <a:accent4>
        <a:srgbClr val="C2BFB8"/>
      </a:accent4>
      <a:accent5>
        <a:srgbClr val="DBDCDB"/>
      </a:accent5>
      <a:accent6>
        <a:srgbClr val="FFFFFF"/>
      </a:accent6>
      <a:hlink>
        <a:srgbClr val="5356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7683</Words>
  <Application>WPS Presentation</Application>
  <PresentationFormat/>
  <Paragraphs>527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6" baseType="lpstr">
      <vt:lpstr>Arial</vt:lpstr>
      <vt:lpstr>SimSun</vt:lpstr>
      <vt:lpstr>Wingdings</vt:lpstr>
      <vt:lpstr>Arial</vt:lpstr>
      <vt:lpstr>Raleway</vt:lpstr>
      <vt:lpstr>Darker Grotesque SemiBold</vt:lpstr>
      <vt:lpstr>Segoe Print</vt:lpstr>
      <vt:lpstr>Bebas Neue</vt:lpstr>
      <vt:lpstr>Times New Roman</vt:lpstr>
      <vt:lpstr>Calibri (Headings)</vt:lpstr>
      <vt:lpstr>Calibri</vt:lpstr>
      <vt:lpstr>Wingdings</vt:lpstr>
      <vt:lpstr>Microsoft YaHei</vt:lpstr>
      <vt:lpstr>Arial Unicode MS</vt:lpstr>
      <vt:lpstr>Professional Business Minitheme by Slidesgo</vt:lpstr>
      <vt:lpstr>VisualEASE</vt:lpstr>
      <vt:lpstr>PowerPoint 演示文稿</vt:lpstr>
      <vt:lpstr>Introduction</vt:lpstr>
      <vt:lpstr>Abstract</vt:lpstr>
      <vt:lpstr>PHASE I</vt:lpstr>
      <vt:lpstr>Literature Review</vt:lpstr>
      <vt:lpstr>Existing System</vt:lpstr>
      <vt:lpstr>Proposed System</vt:lpstr>
      <vt:lpstr>ANALYSIS MODELS</vt:lpstr>
      <vt:lpstr>PowerPoint 演示文稿</vt:lpstr>
      <vt:lpstr>   2. WORKFLOW DIAGRAM</vt:lpstr>
      <vt:lpstr>LEVEL  0</vt:lpstr>
      <vt:lpstr>LEVEL  1  USER</vt:lpstr>
      <vt:lpstr>LEVEL  1  admin</vt:lpstr>
      <vt:lpstr>4. ACTIVITY DIAGRAM</vt:lpstr>
      <vt:lpstr>5. SEQUENCE DIAGRAM</vt:lpstr>
      <vt:lpstr>6. ER DIAGRAM</vt:lpstr>
      <vt:lpstr>7. DATABASE DESIGN</vt:lpstr>
      <vt:lpstr>Software Requirements</vt:lpstr>
      <vt:lpstr>PHASE II</vt:lpstr>
      <vt:lpstr>SYSTEM ARCHITECTURE</vt:lpstr>
      <vt:lpstr>PowerPoint 演示文稿</vt:lpstr>
      <vt:lpstr>PowerPoint 演示文稿</vt:lpstr>
      <vt:lpstr>1. Login and Register</vt:lpstr>
      <vt:lpstr>2. Object Detection</vt:lpstr>
      <vt:lpstr>3. Face Train</vt:lpstr>
      <vt:lpstr>5. Location Updating</vt:lpstr>
      <vt:lpstr>STUDY PHASE</vt:lpstr>
      <vt:lpstr>PowerPoint 演示文稿</vt:lpstr>
      <vt:lpstr>1.  HARDWARE</vt:lpstr>
      <vt:lpstr>2. SOFTWARE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REFERENCES</vt:lpstr>
      <vt:lpstr>THANK YOU 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BLIND ASSISTANT SYSTEM USING IMAGE PROCESSING</dc:title>
  <dc:creator/>
  <cp:lastModifiedBy>harip</cp:lastModifiedBy>
  <cp:revision>16</cp:revision>
  <dcterms:created xsi:type="dcterms:W3CDTF">2023-01-01T21:12:00Z</dcterms:created>
  <dcterms:modified xsi:type="dcterms:W3CDTF">2023-06-21T02:18:10Z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57DD5F9F30034EC28AE8D9B915FF4ABA</vt:lpwstr>
  </property>
  <property fmtid="{D5CDD505-2E9C-101B-9397-08002B2CF9AE}" pid="3" name="KSOProductBuildVer">
    <vt:lpwstr>1033-11.2.0.11219</vt:lpwstr>
  </property>
</Properties>
</file>