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165F-2B25-4687-B397-359A063DB6F1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73B1E0-672D-4DB4-8AC5-6D15D002FA15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295399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</a:rPr>
              <a:t>PUG(Jade)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733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latin typeface="Consolas" pitchFamily="49" charset="0"/>
              </a:rPr>
              <a:t>Pug is a high performance, robust, elegant, feature rich template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engine.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It was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</a:rPr>
              <a:t>influenced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by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Haml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</a:rPr>
              <a:t>and implemented with JavaScript for Node.js and browsers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Uses indents rather than tags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It is an HTML pre-processor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Cleaner to read and code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Features some extra functionality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</a:rPr>
              <a:t>j.s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 Objects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GB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just"/>
            <a:endParaRPr lang="en-GB" sz="16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31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178</TotalTime>
  <Words>53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PUG(Jade)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PUG(Jade)</dc:title>
  <dc:creator>Windows User</dc:creator>
  <cp:lastModifiedBy>Windows User</cp:lastModifiedBy>
  <cp:revision>4</cp:revision>
  <dcterms:created xsi:type="dcterms:W3CDTF">2019-11-07T04:00:35Z</dcterms:created>
  <dcterms:modified xsi:type="dcterms:W3CDTF">2019-11-07T06:59:28Z</dcterms:modified>
</cp:coreProperties>
</file>