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44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861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6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3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133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560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081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13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3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84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5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6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550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7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98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86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60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dirty="0"/>
              <a:t>Detection of Imminent </a:t>
            </a:r>
            <a:r>
              <a:rPr sz="3600" dirty="0" err="1"/>
              <a:t>SyriaTel</a:t>
            </a:r>
            <a:r>
              <a:rPr sz="3600" dirty="0"/>
              <a:t> Churn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Predictive Signal Analysis using Machine Learning</a:t>
            </a:r>
          </a:p>
          <a:p>
            <a:r>
              <a:t>Boniface Kimondo Njeri</a:t>
            </a:r>
          </a:p>
          <a:p>
            <a:r>
              <a:t>Moringa School - Data Science, Phase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 dataset into features (X) and target (y)</a:t>
            </a:r>
          </a:p>
          <a:p>
            <a:r>
              <a:t>Applied train/test split (70%/30%)</a:t>
            </a:r>
          </a:p>
          <a:p>
            <a:r>
              <a:t>Standardized numerical features using StandardScaler</a:t>
            </a:r>
          </a:p>
          <a:p>
            <a:r>
              <a:t>Trained a Random Forest Classifier (n=100)</a:t>
            </a:r>
          </a:p>
          <a:p>
            <a:r>
              <a:t>Tested predictions on unseen data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Random Forest?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Performs well on classification problems</a:t>
            </a:r>
          </a:p>
          <a:p>
            <a:r>
              <a:t>Handles both categorical and continuous features</a:t>
            </a:r>
          </a:p>
          <a:p>
            <a:r>
              <a:t>Reduces overfitting through ensemble method</a:t>
            </a:r>
          </a:p>
          <a:p>
            <a:r>
              <a:t>Works well with imbalanced datasets</a:t>
            </a:r>
          </a:p>
          <a:p>
            <a:r>
              <a:t>Interpretable feature importance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95.2% (strong overall performance)</a:t>
            </a:r>
          </a:p>
          <a:p>
            <a:r>
              <a:t>Precision (churn): 94% – few false positives</a:t>
            </a:r>
          </a:p>
          <a:p>
            <a:r>
              <a:t>Recall (churn): 71% – some churners missed</a:t>
            </a:r>
          </a:p>
          <a:p>
            <a:r>
              <a:t>F1-score: 0.81 – good balance of precision/recall</a:t>
            </a:r>
          </a:p>
          <a:p>
            <a:r>
              <a:t>Confusion matrix supports reliable performance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True Positives (TP): 101 churners correctly predicted</a:t>
            </a:r>
          </a:p>
          <a:p>
            <a:r>
              <a:t>True Negatives (TN): 851 retained customers identified</a:t>
            </a:r>
          </a:p>
          <a:p>
            <a:r>
              <a:t>False Positives (FP): 6 – over-predicted churners</a:t>
            </a:r>
          </a:p>
          <a:p>
            <a:r>
              <a:t>False Negatives (FN): 42 – missed actual churners</a:t>
            </a:r>
          </a:p>
          <a:p>
            <a:r>
              <a:t>Improving recall can reduce missed churners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Strengths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classification accuracy (95.2%)</a:t>
            </a:r>
          </a:p>
          <a:p>
            <a:r>
              <a:t>Great at identifying non-churners</a:t>
            </a:r>
          </a:p>
          <a:p>
            <a:r>
              <a:t>Robust against overfitting via ensemble learning</a:t>
            </a:r>
          </a:p>
          <a:p>
            <a:r>
              <a:t>Works well without deep hyperparameter tuning</a:t>
            </a:r>
          </a:p>
          <a:p>
            <a:r>
              <a:t>Provides interpretable results and business insight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 from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service call frequency is a churn risk indicator</a:t>
            </a:r>
          </a:p>
          <a:p>
            <a:r>
              <a:t>International plans linked with higher churn</a:t>
            </a:r>
          </a:p>
          <a:p>
            <a:r>
              <a:t>Long day call durations also increase churn probability</a:t>
            </a:r>
          </a:p>
          <a:p>
            <a:r>
              <a:t>Feature importance aids in campaign targeting</a:t>
            </a:r>
          </a:p>
          <a:p>
            <a:r>
              <a:t>Focus on specific behaviors improves retention ROI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Improve service quality for international callers</a:t>
            </a:r>
          </a:p>
          <a:p>
            <a:r>
              <a:t>Proactively engage users with high service complaints</a:t>
            </a:r>
          </a:p>
          <a:p>
            <a:r>
              <a:t>Incorporate model into CRM to trigger interventions</a:t>
            </a:r>
          </a:p>
          <a:p>
            <a:r>
              <a:t>Monitor prediction confidence for tiered actions</a:t>
            </a:r>
          </a:p>
          <a:p>
            <a:r>
              <a:t>Retest model quarterly with new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Machine learning enables proactive churn detection</a:t>
            </a:r>
          </a:p>
          <a:p>
            <a:r>
              <a:t>Random Forest provides accurate and interpretable results</a:t>
            </a:r>
          </a:p>
          <a:p>
            <a:r>
              <a:t>Model insights guide SyriaTel’s retention strategy</a:t>
            </a:r>
          </a:p>
          <a:p>
            <a:r>
              <a:t>Recall can be improved to detect more at-risk users</a:t>
            </a:r>
          </a:p>
          <a:p>
            <a:r>
              <a:t>Deploying the model will enhance customer loyalty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dirty="0" smtClean="0"/>
              <a:t>Questions </a:t>
            </a:r>
            <a:r>
              <a:rPr dirty="0"/>
              <a:t>and Feedback Welcome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Predicting SyriaTel customer churn using ML techniques</a:t>
            </a:r>
          </a:p>
          <a:p>
            <a:r>
              <a:t>Churn prediction enables proactive retention strategies</a:t>
            </a:r>
          </a:p>
          <a:p>
            <a:r>
              <a:t>Analyzes customer behaviors, service use, and support history</a:t>
            </a:r>
          </a:p>
          <a:p>
            <a:r>
              <a:t>Improves decision-making using historical patterns</a:t>
            </a:r>
          </a:p>
          <a:p>
            <a:r>
              <a:t>Supports long-term customer satisfaction and revenue growth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Retaining customers is more cost-effective than acquiring new ones</a:t>
            </a:r>
          </a:p>
          <a:p>
            <a:r>
              <a:t>Churn leads to significant revenue losses</a:t>
            </a:r>
          </a:p>
          <a:p>
            <a:r>
              <a:t>Churn is often triggered by dissatisfaction or unmet expectations</a:t>
            </a:r>
          </a:p>
          <a:p>
            <a:r>
              <a:t>Predictive modeling provides data-driven customer insights</a:t>
            </a:r>
          </a:p>
          <a:p>
            <a:r>
              <a:t>Helps businesses act before customers disengage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churn prediction classifier</a:t>
            </a:r>
          </a:p>
          <a:p>
            <a:r>
              <a:t>Support proactive customer retention actions</a:t>
            </a:r>
          </a:p>
          <a:p>
            <a:r>
              <a:t>Analyze key behavioral churn indicators</a:t>
            </a:r>
          </a:p>
          <a:p>
            <a:r>
              <a:t>Generate insights to improve services and campaigns</a:t>
            </a:r>
          </a:p>
          <a:p>
            <a:r>
              <a:t>Deploy practical solutions based on model outputs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NumPy) for data manipulation</a:t>
            </a:r>
          </a:p>
          <a:p>
            <a:r>
              <a:t>Matplotlib &amp; Seaborn for visualizations</a:t>
            </a:r>
          </a:p>
          <a:p>
            <a:r>
              <a:t>Scikit-learn for model building &amp; evaluation</a:t>
            </a:r>
          </a:p>
          <a:p>
            <a:r>
              <a:t>Jupyter Notebook for analysis &amp; prototyping</a:t>
            </a:r>
          </a:p>
          <a:p>
            <a:r>
              <a:t>PowerPoint for presenting final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3,333 records with 20 features</a:t>
            </a:r>
          </a:p>
          <a:p>
            <a:r>
              <a:t>Target column: churn (0 = stay, 1 = churn)</a:t>
            </a:r>
          </a:p>
          <a:p>
            <a:r>
              <a:t>No null values found in dataset</a:t>
            </a:r>
          </a:p>
          <a:p>
            <a:r>
              <a:t>Features include plans, charges, and call minutes</a:t>
            </a:r>
          </a:p>
          <a:p>
            <a:r>
              <a:t>Balanced numerical and categorical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Standardized column names to snake_case</a:t>
            </a:r>
          </a:p>
          <a:p>
            <a:r>
              <a:t>Dropped non-informative columns (e.g., phone_number)</a:t>
            </a:r>
          </a:p>
          <a:p>
            <a:r>
              <a:t>Converted binary and target values to integers</a:t>
            </a:r>
          </a:p>
          <a:p>
            <a:r>
              <a:t>Encoded yes/no features for model compatibility</a:t>
            </a:r>
          </a:p>
          <a:p>
            <a:r>
              <a:t>Verified data types and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Churn rate is ~14.5% (imbalanced dataset)</a:t>
            </a:r>
          </a:p>
          <a:p>
            <a:r>
              <a:t>Higher churn associated with international plans</a:t>
            </a:r>
          </a:p>
          <a:p>
            <a:r>
              <a:t>Frequent customer service calls linked to churn</a:t>
            </a:r>
          </a:p>
          <a:p>
            <a:r>
              <a:t>Call duration (day) and total charges influence churn</a:t>
            </a:r>
          </a:p>
          <a:p>
            <a:r>
              <a:t>Important to handle imbalance in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Majority of users are retained (85.5%)</a:t>
            </a:r>
          </a:p>
          <a:p>
            <a:r>
              <a:t>Churners form minority (~14.5%)</a:t>
            </a:r>
          </a:p>
          <a:p>
            <a:r>
              <a:t>Accuracy alone may not reflect model effectiveness</a:t>
            </a:r>
          </a:p>
          <a:p>
            <a:r>
              <a:t>Class imbalance handled during modeling</a:t>
            </a:r>
          </a:p>
          <a:p>
            <a:r>
              <a:t>Metrics like F1-score and recall are prioritized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</TotalTime>
  <Words>618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Detection of Imminent SyriaTel Churn</vt:lpstr>
      <vt:lpstr>Introduction</vt:lpstr>
      <vt:lpstr>Business Background</vt:lpstr>
      <vt:lpstr>Project Objectives</vt:lpstr>
      <vt:lpstr>Tools and Technologies Used</vt:lpstr>
      <vt:lpstr>Dataset Overview</vt:lpstr>
      <vt:lpstr>Data Preprocessing Steps</vt:lpstr>
      <vt:lpstr>Key Insights from EDA</vt:lpstr>
      <vt:lpstr>Churn Distribution</vt:lpstr>
      <vt:lpstr>Model Development Steps</vt:lpstr>
      <vt:lpstr>Why Random Forest?</vt:lpstr>
      <vt:lpstr>Model Evaluation Metrics</vt:lpstr>
      <vt:lpstr>Confusion Matrix Details</vt:lpstr>
      <vt:lpstr>Model Strengths</vt:lpstr>
      <vt:lpstr>Business Insights from Modeling</vt:lpstr>
      <vt:lpstr>Strategic 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Imminent SyriaTel Churn</dc:title>
  <dc:subject/>
  <dc:creator>USER</dc:creator>
  <cp:keywords/>
  <dc:description>generated using python-pptx</dc:description>
  <cp:lastModifiedBy>USER</cp:lastModifiedBy>
  <cp:revision>5</cp:revision>
  <dcterms:created xsi:type="dcterms:W3CDTF">2013-01-27T09:14:16Z</dcterms:created>
  <dcterms:modified xsi:type="dcterms:W3CDTF">2025-07-21T17:17:34Z</dcterms:modified>
  <cp:category/>
</cp:coreProperties>
</file>