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45" r:id="rId12"/>
    <p:sldId id="341" r:id="rId13"/>
    <p:sldId id="342" r:id="rId14"/>
    <p:sldId id="346" r:id="rId15"/>
    <p:sldId id="343" r:id="rId16"/>
    <p:sldId id="347" r:id="rId17"/>
    <p:sldId id="349" r:id="rId18"/>
    <p:sldId id="348" r:id="rId19"/>
    <p:sldId id="350" r:id="rId20"/>
    <p:sldId id="351" r:id="rId21"/>
    <p:sldId id="352" r:id="rId22"/>
    <p:sldId id="340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2907" autoAdjust="0"/>
  </p:normalViewPr>
  <p:slideViewPr>
    <p:cSldViewPr snapToGrid="0" snapToObjects="1">
      <p:cViewPr varScale="1">
        <p:scale>
          <a:sx n="198" d="100"/>
          <a:sy n="198" d="100"/>
        </p:scale>
        <p:origin x="200" y="1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Choose one:</a:t>
            </a:r>
          </a:p>
          <a:p>
            <a:pPr lvl="2"/>
            <a:r>
              <a:rPr lang="en-US" dirty="0"/>
              <a:t>Compile manually (requires </a:t>
            </a:r>
            <a:r>
              <a:rPr lang="en-US" dirty="0" err="1"/>
              <a:t>TeX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PDF using index to help with Exercise 2</a:t>
            </a:r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78FA9-D427-9E4D-AABA-A74CA60C46D5}"/>
              </a:ext>
            </a:extLst>
          </p:cNvPr>
          <p:cNvSpPr txBox="1"/>
          <p:nvPr/>
        </p:nvSpPr>
        <p:spPr>
          <a:xfrm>
            <a:off x="2034883" y="2521413"/>
            <a:ext cx="566507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./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make_docs.sh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--verbose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dirty="0" err="1">
                <a:solidFill>
                  <a:schemeClr val="accent2"/>
                </a:solidFill>
              </a:rPr>
              <a:t>vel_dist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11.1.1.8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Grid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12.1.2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 err="1"/>
              <a:t>samplerInit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behaviors?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pPr lvl="1"/>
            <a:r>
              <a:rPr lang="en-US" dirty="0"/>
              <a:t>sandbox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2013238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projectile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perspective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Set up the environment, sequence          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&lt;Steps&gt; 		</a:t>
            </a:r>
            <a:r>
              <a:rPr lang="en-US" dirty="0">
                <a:solidFill>
                  <a:srgbClr val="000000"/>
                </a:solidFill>
              </a:rPr>
              <a:t>Combine the </a:t>
            </a:r>
            <a:r>
              <a:rPr lang="en-US" dirty="0">
                <a:solidFill>
                  <a:schemeClr val="accent2"/>
                </a:solidFill>
              </a:rPr>
              <a:t>Entities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&lt;Distributions&gt;	</a:t>
            </a:r>
            <a:r>
              <a:rPr lang="en-US" dirty="0">
                <a:solidFill>
                  <a:srgbClr val="000000"/>
                </a:solidFill>
              </a:rPr>
              <a:t>Describe the input space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&lt;Samplers&gt;	</a:t>
            </a:r>
            <a:r>
              <a:rPr lang="en-US" dirty="0">
                <a:solidFill>
                  <a:srgbClr val="000000"/>
                </a:solidFill>
              </a:rPr>
              <a:t>Decide the exploration strategy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Moving and keeping data around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&lt;Models&gt;		</a:t>
            </a:r>
            <a:r>
              <a:rPr lang="en-US" dirty="0"/>
              <a:t>Interact with codes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&lt;Files&gt;		</a:t>
            </a:r>
            <a:r>
              <a:rPr lang="en-US" dirty="0"/>
              <a:t>I/O with the hard drive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>
                <a:solidFill>
                  <a:srgbClr val="000000"/>
                </a:solidFill>
              </a:rPr>
              <a:t>Viewing Results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visualstudio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emacs</a:t>
            </a:r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11616</TotalTime>
  <Words>1059</Words>
  <Application>Microsoft Macintosh PowerPoint</Application>
  <PresentationFormat>On-screen Show (4:3)</PresentationFormat>
  <Paragraphs>246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Lucida Console</vt:lpstr>
      <vt:lpstr>Times New Roman</vt:lpstr>
      <vt:lpstr>Wingdings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296</cp:revision>
  <cp:lastPrinted>2001-05-07T20:21:30Z</cp:lastPrinted>
  <dcterms:created xsi:type="dcterms:W3CDTF">1999-10-26T20:37:18Z</dcterms:created>
  <dcterms:modified xsi:type="dcterms:W3CDTF">2018-07-27T19:15:13Z</dcterms:modified>
</cp:coreProperties>
</file>