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7"/>
  </p:normalViewPr>
  <p:slideViewPr>
    <p:cSldViewPr snapToGrid="0" snapToObjects="1">
      <p:cViewPr>
        <p:scale>
          <a:sx n="100" d="100"/>
          <a:sy n="100" d="100"/>
        </p:scale>
        <p:origin x="1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E6F4-2D2C-C142-A622-4895DE0B5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0501E-0F53-1147-B514-899A5957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AA1B-D576-6941-B3B6-008CD9F1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4F32-63F4-3543-8C81-6E25C452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FBE0-B62C-BA4E-97A4-EB7A4FA5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6949-A743-C149-A3A9-08B9DB6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015F6-4EBA-F840-AFF4-4031EEDB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2DBC-CB53-7844-9EEF-459B76C9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303F-0540-6540-A403-D5A472F9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37738-8618-F849-9FEA-64FFE70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9C1E5-4F62-5E40-A794-ED8AC74D1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C8137-09E8-A84D-8138-E6FE8A753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BB68-6402-0F48-9BF7-FBAA4F5C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8AFF-20F2-7F43-9A87-7E0699FF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5614-49A8-4447-AE78-0841B870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5A86-6AA4-564F-94A1-A85456B4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FB4F-C5C4-B14A-8144-832A43A0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85CFE-ADEE-0E4A-B380-E206B093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963B9-72C3-C149-ACD9-339F4C7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0113-7F34-B141-A131-B9BA0E83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7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E90F-574D-E049-851E-7FE8DFD7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F222-FCF4-7C4F-8E35-15766409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9AEA-FFE9-154F-B0D7-174F7F60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8EF3-0491-FA48-BADD-A668E636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C588-1E78-B343-82A9-D7F9F8C6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4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8CA4-5A5D-504E-B857-5A0A8AB9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6ED0-DE46-A040-9FA0-87E859207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A580F-82E9-BF45-8E69-A3D1C97C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AC337-5DFF-1349-82D1-C5158045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D7B95-455E-3A4F-80F2-06328696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28B5B-607A-C34C-952E-51049F12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095E-72A8-D14A-926C-7FB7B60A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D14CB-E38D-2741-93DE-5BD76EAD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75D3C-8F41-854E-B8B2-9D043C6DC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20269-6D72-9543-AFAF-EC345B83B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4CBFE-7138-3B40-9D9E-A806A9B46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8C4F3-78A4-1D49-AF53-30FBFB47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C88D3-4D8D-0B4D-8341-782A87A5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45F45-9CC0-0644-BE64-709C65C3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9EF3-4D75-7C45-891A-CA611F67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D08A9-0CBF-0844-AD7A-C695B074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BB49-5E13-1B43-9E21-7932FB7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540F2-564A-3E49-9DD8-0A1E627D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785E1-1E5F-BC40-AB8E-CD9DE7D8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EABC9-7E01-2E49-92D1-B1FCC50E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6565C-5A96-764B-A1B5-924C0ABC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EAD6-AF71-BD4A-B9FD-8831371A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40E3-A7ED-FF48-9F56-5A026DC4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99A00-3B2D-F145-B8B7-38AA8C6E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5BD1C-4EB0-664C-9011-BD0FFBC1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05700-A273-694B-84B0-8DEB17B2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712B4-4E40-5B4B-B284-3D840097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C6B5-21E5-3A48-939C-00DDD99B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F26DA-9EF0-4245-B832-344E06DF8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A6E2-33EA-924C-992A-55E86BAEC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FDA42-4E36-0045-B436-629B9E93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2204-20C0-6D40-853A-68B263EF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E6C7C-7AF6-2744-BE6B-42D12829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BA40E-DF6F-8148-B982-F68499C3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02050-2204-394C-838C-3A8EB102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3EAA-87FB-0F4E-9F5A-053E3C91F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4ECD-3DA0-E74B-9DA7-B99B39016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CDEC2-25FC-F34E-8038-3DB6015D2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>
            <a:extLst>
              <a:ext uri="{FF2B5EF4-FFF2-40B4-BE49-F238E27FC236}">
                <a16:creationId xmlns:a16="http://schemas.microsoft.com/office/drawing/2014/main" id="{EDC19CB6-E186-5B46-B39B-268ED8D6E616}"/>
              </a:ext>
            </a:extLst>
          </p:cNvPr>
          <p:cNvSpPr txBox="1"/>
          <p:nvPr/>
        </p:nvSpPr>
        <p:spPr>
          <a:xfrm>
            <a:off x="845977" y="4208106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58ADFB-0F0C-394C-A839-49FED6D18FA7}"/>
              </a:ext>
            </a:extLst>
          </p:cNvPr>
          <p:cNvSpPr txBox="1"/>
          <p:nvPr/>
        </p:nvSpPr>
        <p:spPr>
          <a:xfrm>
            <a:off x="4862802" y="1468928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10F1B7-CC50-B841-B30C-40D016EDD0F9}"/>
              </a:ext>
            </a:extLst>
          </p:cNvPr>
          <p:cNvSpPr txBox="1"/>
          <p:nvPr/>
        </p:nvSpPr>
        <p:spPr>
          <a:xfrm>
            <a:off x="5131840" y="633352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37C6F3-0A47-794F-B682-7DC69CD102D3}"/>
              </a:ext>
            </a:extLst>
          </p:cNvPr>
          <p:cNvSpPr/>
          <p:nvPr/>
        </p:nvSpPr>
        <p:spPr>
          <a:xfrm>
            <a:off x="68422" y="170283"/>
            <a:ext cx="681135" cy="3638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B624958B-7E7B-B643-87F2-FF3064742673}"/>
              </a:ext>
            </a:extLst>
          </p:cNvPr>
          <p:cNvSpPr/>
          <p:nvPr/>
        </p:nvSpPr>
        <p:spPr>
          <a:xfrm>
            <a:off x="6313714" y="34989"/>
            <a:ext cx="1315617" cy="6368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Notify User or Developer of decision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4345D4F-B502-4948-9275-B594689B9A4F}"/>
              </a:ext>
            </a:extLst>
          </p:cNvPr>
          <p:cNvSpPr/>
          <p:nvPr/>
        </p:nvSpPr>
        <p:spPr>
          <a:xfrm>
            <a:off x="4304523" y="37322"/>
            <a:ext cx="1732383" cy="6344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 Change?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9D6D2C-50E9-EC44-8355-2D161F637265}"/>
              </a:ext>
            </a:extLst>
          </p:cNvPr>
          <p:cNvSpPr/>
          <p:nvPr/>
        </p:nvSpPr>
        <p:spPr>
          <a:xfrm>
            <a:off x="7906139" y="51318"/>
            <a:ext cx="1315617" cy="601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Comment and Close Tracking Issue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F623B6-34A2-884E-A623-A75CE97D7931}"/>
              </a:ext>
            </a:extLst>
          </p:cNvPr>
          <p:cNvSpPr/>
          <p:nvPr/>
        </p:nvSpPr>
        <p:spPr>
          <a:xfrm>
            <a:off x="1057469" y="32657"/>
            <a:ext cx="1315617" cy="63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Tracking Issue Submitted by User or Developer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C10BA5-5F1B-5241-AC8C-540B5E3EF3B1}"/>
              </a:ext>
            </a:extLst>
          </p:cNvPr>
          <p:cNvSpPr/>
          <p:nvPr/>
        </p:nvSpPr>
        <p:spPr>
          <a:xfrm>
            <a:off x="2680996" y="32657"/>
            <a:ext cx="1315617" cy="63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Tracking Issue Reviewed by CCB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DDFCDC-B884-FC43-BA83-CAC62D5E275B}"/>
              </a:ext>
            </a:extLst>
          </p:cNvPr>
          <p:cNvSpPr/>
          <p:nvPr/>
        </p:nvSpPr>
        <p:spPr>
          <a:xfrm>
            <a:off x="91750" y="1849793"/>
            <a:ext cx="1315617" cy="6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Implement Change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01DA5978-63E2-F14B-AB79-904DC45B2EA0}"/>
              </a:ext>
            </a:extLst>
          </p:cNvPr>
          <p:cNvSpPr/>
          <p:nvPr/>
        </p:nvSpPr>
        <p:spPr>
          <a:xfrm>
            <a:off x="2678661" y="876298"/>
            <a:ext cx="1315617" cy="67335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Notify User of impact and corrective action plan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9568DE98-2BC0-854A-8DFF-8CD13A2A1315}"/>
              </a:ext>
            </a:extLst>
          </p:cNvPr>
          <p:cNvSpPr/>
          <p:nvPr/>
        </p:nvSpPr>
        <p:spPr>
          <a:xfrm>
            <a:off x="4304522" y="894962"/>
            <a:ext cx="1732383" cy="6344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Error?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C297F-0C87-D241-B350-FEFD4BB986C4}"/>
              </a:ext>
            </a:extLst>
          </p:cNvPr>
          <p:cNvSpPr/>
          <p:nvPr/>
        </p:nvSpPr>
        <p:spPr>
          <a:xfrm>
            <a:off x="1715277" y="1866898"/>
            <a:ext cx="1315617" cy="63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Initial Automated testing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82B17E35-86E0-F74F-9C9B-80E97C2DC5B0}"/>
              </a:ext>
            </a:extLst>
          </p:cNvPr>
          <p:cNvSpPr/>
          <p:nvPr/>
        </p:nvSpPr>
        <p:spPr>
          <a:xfrm>
            <a:off x="3338804" y="1871563"/>
            <a:ext cx="1732383" cy="6344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 Initial testing?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BAFC2-938D-D242-B1BB-CC1357A697E9}"/>
              </a:ext>
            </a:extLst>
          </p:cNvPr>
          <p:cNvSpPr/>
          <p:nvPr/>
        </p:nvSpPr>
        <p:spPr>
          <a:xfrm>
            <a:off x="5501951" y="1885559"/>
            <a:ext cx="1315617" cy="601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Peer Review of Changes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092787EC-4ED3-BE48-AC15-AFC4FB9548A8}"/>
              </a:ext>
            </a:extLst>
          </p:cNvPr>
          <p:cNvSpPr/>
          <p:nvPr/>
        </p:nvSpPr>
        <p:spPr>
          <a:xfrm>
            <a:off x="5293567" y="2696544"/>
            <a:ext cx="1732383" cy="6344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 Peer Review?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227AAC-14DD-2F41-A7C7-C7E64F3593E2}"/>
              </a:ext>
            </a:extLst>
          </p:cNvPr>
          <p:cNvGrpSpPr/>
          <p:nvPr/>
        </p:nvGrpSpPr>
        <p:grpSpPr>
          <a:xfrm>
            <a:off x="586" y="3541331"/>
            <a:ext cx="1732383" cy="724674"/>
            <a:chOff x="0" y="3293706"/>
            <a:chExt cx="1732383" cy="724674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88D80A77-3B84-D14D-8B95-861C15E0D480}"/>
                </a:ext>
              </a:extLst>
            </p:cNvPr>
            <p:cNvSpPr/>
            <p:nvPr/>
          </p:nvSpPr>
          <p:spPr>
            <a:xfrm>
              <a:off x="0" y="3293706"/>
              <a:ext cx="1732383" cy="72467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4AE3E5-79E5-F849-9D2C-24E46DCA858D}"/>
                </a:ext>
              </a:extLst>
            </p:cNvPr>
            <p:cNvSpPr txBox="1"/>
            <p:nvPr/>
          </p:nvSpPr>
          <p:spPr>
            <a:xfrm>
              <a:off x="371667" y="3337299"/>
              <a:ext cx="10263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Test case includes requirements?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441944B-E572-2F4C-8FDE-995931F69904}"/>
              </a:ext>
            </a:extLst>
          </p:cNvPr>
          <p:cNvSpPr/>
          <p:nvPr/>
        </p:nvSpPr>
        <p:spPr>
          <a:xfrm>
            <a:off x="2156926" y="3588394"/>
            <a:ext cx="1315617" cy="63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Merge to Development branch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F178BC-C45A-1246-B3D8-702C9AAFDEA2}"/>
              </a:ext>
            </a:extLst>
          </p:cNvPr>
          <p:cNvSpPr/>
          <p:nvPr/>
        </p:nvSpPr>
        <p:spPr>
          <a:xfrm>
            <a:off x="3808443" y="3588393"/>
            <a:ext cx="1315617" cy="63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Test Case(s)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52E7BE16-ED9A-4F46-B89F-0416ACA7E4F3}"/>
              </a:ext>
            </a:extLst>
          </p:cNvPr>
          <p:cNvSpPr/>
          <p:nvPr/>
        </p:nvSpPr>
        <p:spPr>
          <a:xfrm>
            <a:off x="5459960" y="3589517"/>
            <a:ext cx="1732383" cy="6344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cases pass?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CF49DF-0150-674D-B176-4AF8639F9BCC}"/>
              </a:ext>
            </a:extLst>
          </p:cNvPr>
          <p:cNvSpPr/>
          <p:nvPr/>
        </p:nvSpPr>
        <p:spPr>
          <a:xfrm>
            <a:off x="5668342" y="4457796"/>
            <a:ext cx="1315617" cy="63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Automated check in changes into Master Branch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11B33D-8369-5A48-A1EE-3363C6D700DA}"/>
              </a:ext>
            </a:extLst>
          </p:cNvPr>
          <p:cNvSpPr/>
          <p:nvPr/>
        </p:nvSpPr>
        <p:spPr>
          <a:xfrm>
            <a:off x="5668342" y="5395471"/>
            <a:ext cx="1315617" cy="63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Test Case(s)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D58C1206-DFD6-8443-9EA9-4E00F16C141C}"/>
              </a:ext>
            </a:extLst>
          </p:cNvPr>
          <p:cNvSpPr/>
          <p:nvPr/>
        </p:nvSpPr>
        <p:spPr>
          <a:xfrm>
            <a:off x="3338803" y="6077008"/>
            <a:ext cx="1732383" cy="6344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cases pass?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BDC19-4CFA-B14B-BDD5-78838102D35C}"/>
              </a:ext>
            </a:extLst>
          </p:cNvPr>
          <p:cNvSpPr/>
          <p:nvPr/>
        </p:nvSpPr>
        <p:spPr>
          <a:xfrm>
            <a:off x="3547185" y="6993540"/>
            <a:ext cx="1315617" cy="601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Comment and Close Tracking Issue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DA15E0B-A100-D74F-B1A4-83303CC3E157}"/>
              </a:ext>
            </a:extLst>
          </p:cNvPr>
          <p:cNvSpPr/>
          <p:nvPr/>
        </p:nvSpPr>
        <p:spPr>
          <a:xfrm>
            <a:off x="8223379" y="7112505"/>
            <a:ext cx="681135" cy="3638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End 1</a:t>
            </a:r>
            <a:r>
              <a:rPr lang="en-US" sz="1100" baseline="30000" dirty="0"/>
              <a:t>st</a:t>
            </a:r>
            <a:r>
              <a:rPr lang="en-US" sz="1100" dirty="0"/>
              <a:t>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BFA5A0-1FC5-4B43-BDA2-A1DEE9DA58C6}"/>
              </a:ext>
            </a:extLst>
          </p:cNvPr>
          <p:cNvCxnSpPr>
            <a:stCxn id="10" idx="2"/>
            <a:endCxn id="32" idx="0"/>
          </p:cNvCxnSpPr>
          <p:nvPr/>
        </p:nvCxnSpPr>
        <p:spPr>
          <a:xfrm flipH="1">
            <a:off x="8563947" y="653142"/>
            <a:ext cx="1" cy="64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AF8D90-3DE2-DA40-8BEE-953AD5A0B1A8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flipV="1">
            <a:off x="7629331" y="352230"/>
            <a:ext cx="276808" cy="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6965F8-BFC4-4747-B4DB-8F851729C69F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6036906" y="353397"/>
            <a:ext cx="276808" cy="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EC335-F536-C44C-9B2E-4058DBC7DA64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3996613" y="352231"/>
            <a:ext cx="307910" cy="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149A-94AE-8746-A497-2C44E3CF484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373086" y="352231"/>
            <a:ext cx="30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EE296F-26CF-814B-90BD-6DDFF635E1A4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49557" y="352230"/>
            <a:ext cx="307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170FC1-B4C9-014C-983D-8E93137E976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071187" y="2186471"/>
            <a:ext cx="430764" cy="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D01ABE-3942-DF4B-9A0A-1CE6511F125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030894" y="2186472"/>
            <a:ext cx="307910" cy="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CC4B1A-4CA2-9E4E-AA24-AADD56829DD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1407367" y="2186472"/>
            <a:ext cx="307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A9915F-98CB-6D4F-B1D8-35B56F8B1C94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5170714" y="671804"/>
            <a:ext cx="1" cy="22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555FA2-FC29-EC4D-AE4D-4D9302BA3EFD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flipH="1">
            <a:off x="3994278" y="1212203"/>
            <a:ext cx="310244" cy="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3DB6B7-5180-8B46-9A4C-717B4EC68A9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159759" y="2487383"/>
            <a:ext cx="1" cy="2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9AE9CC-3D2B-684D-A897-27C262CFA50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6326151" y="4223999"/>
            <a:ext cx="1" cy="23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EC654C6-F9FA-4944-A412-7AD075812A4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326151" y="5096943"/>
            <a:ext cx="0" cy="29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92C733-FCD2-E949-AE00-20BC5D8B860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4204994" y="6711490"/>
            <a:ext cx="1" cy="28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46517F-71FA-034F-9B5D-A74E54758F30}"/>
              </a:ext>
            </a:extLst>
          </p:cNvPr>
          <p:cNvSpPr txBox="1"/>
          <p:nvPr/>
        </p:nvSpPr>
        <p:spPr>
          <a:xfrm>
            <a:off x="5938165" y="107130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0F5E8E-0C98-A04F-9FD8-50C3C37CD43C}"/>
              </a:ext>
            </a:extLst>
          </p:cNvPr>
          <p:cNvGrpSpPr/>
          <p:nvPr/>
        </p:nvGrpSpPr>
        <p:grpSpPr>
          <a:xfrm>
            <a:off x="749556" y="1529444"/>
            <a:ext cx="4421158" cy="320349"/>
            <a:chOff x="749556" y="1529444"/>
            <a:chExt cx="4421158" cy="320349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BD8B7BA-9779-C544-A643-D0880A171BAD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170714" y="1529444"/>
              <a:ext cx="0" cy="146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464BDB6-2A40-9E46-903D-B6E97486D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557" y="1675624"/>
              <a:ext cx="44211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B339B4D-E673-4444-9350-EECE4B56396E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749556" y="1675624"/>
              <a:ext cx="3" cy="174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913ED43-DBD2-E942-9D1A-5107233C7704}"/>
              </a:ext>
            </a:extLst>
          </p:cNvPr>
          <p:cNvGrpSpPr/>
          <p:nvPr/>
        </p:nvGrpSpPr>
        <p:grpSpPr>
          <a:xfrm>
            <a:off x="749556" y="1212978"/>
            <a:ext cx="1929105" cy="462646"/>
            <a:chOff x="749556" y="1212978"/>
            <a:chExt cx="1929105" cy="462646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40D2010-22D8-654C-9975-5A32D4D3DA71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749556" y="1212978"/>
              <a:ext cx="1929105" cy="9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F9AFCB6-797B-5143-92CD-D009D85F54A9}"/>
                </a:ext>
              </a:extLst>
            </p:cNvPr>
            <p:cNvCxnSpPr>
              <a:cxnSpLocks/>
            </p:cNvCxnSpPr>
            <p:nvPr/>
          </p:nvCxnSpPr>
          <p:spPr>
            <a:xfrm>
              <a:off x="749556" y="1222700"/>
              <a:ext cx="0" cy="452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1473E5DF-73F7-744F-8FE7-3C9CE7326794}"/>
              </a:ext>
            </a:extLst>
          </p:cNvPr>
          <p:cNvSpPr txBox="1"/>
          <p:nvPr/>
        </p:nvSpPr>
        <p:spPr>
          <a:xfrm>
            <a:off x="3963956" y="990304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032B0F2-4A57-1C4D-85D3-9E1D34EE24ED}"/>
              </a:ext>
            </a:extLst>
          </p:cNvPr>
          <p:cNvSpPr txBox="1"/>
          <p:nvPr/>
        </p:nvSpPr>
        <p:spPr>
          <a:xfrm>
            <a:off x="5063462" y="1957830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5F6A7F-D973-F14E-92D2-1DA1B25B6DC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204994" y="2506045"/>
            <a:ext cx="2" cy="14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7E3B6C6-A975-B645-AA9D-C4A4F0D25EED}"/>
              </a:ext>
            </a:extLst>
          </p:cNvPr>
          <p:cNvCxnSpPr>
            <a:cxnSpLocks/>
          </p:cNvCxnSpPr>
          <p:nvPr/>
        </p:nvCxnSpPr>
        <p:spPr>
          <a:xfrm flipH="1">
            <a:off x="749556" y="2647487"/>
            <a:ext cx="3455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C81C1C4-28F1-1945-B57B-DA3711EA5C7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49556" y="2523152"/>
            <a:ext cx="3" cy="12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3E19FF6-1E15-2B4C-8D7B-4114834EC50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49556" y="3013785"/>
            <a:ext cx="4544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88222F-E3E6-0F41-A51E-E13D2B413AFA}"/>
              </a:ext>
            </a:extLst>
          </p:cNvPr>
          <p:cNvCxnSpPr>
            <a:cxnSpLocks/>
          </p:cNvCxnSpPr>
          <p:nvPr/>
        </p:nvCxnSpPr>
        <p:spPr>
          <a:xfrm>
            <a:off x="749556" y="2645767"/>
            <a:ext cx="0" cy="36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C5DC30D-4613-3D4B-BC48-70CEA99A29A3}"/>
              </a:ext>
            </a:extLst>
          </p:cNvPr>
          <p:cNvSpPr txBox="1"/>
          <p:nvPr/>
        </p:nvSpPr>
        <p:spPr>
          <a:xfrm>
            <a:off x="4935900" y="2797946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7BF373B-2215-5340-8A16-845A853FD184}"/>
              </a:ext>
            </a:extLst>
          </p:cNvPr>
          <p:cNvSpPr txBox="1"/>
          <p:nvPr/>
        </p:nvSpPr>
        <p:spPr>
          <a:xfrm>
            <a:off x="3738468" y="2424106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487D32E-C574-F948-8270-CC83847C2C6A}"/>
              </a:ext>
            </a:extLst>
          </p:cNvPr>
          <p:cNvGrpSpPr/>
          <p:nvPr/>
        </p:nvGrpSpPr>
        <p:grpSpPr>
          <a:xfrm>
            <a:off x="865029" y="3331026"/>
            <a:ext cx="5294734" cy="210305"/>
            <a:chOff x="865029" y="3307581"/>
            <a:chExt cx="5294734" cy="21030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F2407FF-A953-9646-9E21-4A13AF0F4B6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59759" y="3307581"/>
              <a:ext cx="0" cy="106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FB26BCA-CAEB-7E49-A61C-111BDBCBA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029" y="3414949"/>
              <a:ext cx="5294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0E80AE61-7846-EB41-96FC-5DCA416B6C1E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866778" y="3414532"/>
              <a:ext cx="0" cy="10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0877404-275E-774A-8A55-2BFF87B45C91}"/>
              </a:ext>
            </a:extLst>
          </p:cNvPr>
          <p:cNvGrpSpPr/>
          <p:nvPr/>
        </p:nvGrpSpPr>
        <p:grpSpPr>
          <a:xfrm>
            <a:off x="11289760" y="7670771"/>
            <a:ext cx="60593" cy="26281"/>
            <a:chOff x="6857797" y="3503369"/>
            <a:chExt cx="60593" cy="26281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9C1AB56-FB37-F342-8324-518808BC0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390" y="3505584"/>
              <a:ext cx="0" cy="2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32D97BA-BDCA-3743-9C9D-ED3E1D7D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797" y="3503369"/>
              <a:ext cx="0" cy="26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CBCB61B-0998-2B4C-A95E-D6FFE3554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7798" y="3505583"/>
              <a:ext cx="605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209882E-8259-A64D-8102-BBD092F44AE6}"/>
              </a:ext>
            </a:extLst>
          </p:cNvPr>
          <p:cNvGrpSpPr/>
          <p:nvPr/>
        </p:nvGrpSpPr>
        <p:grpSpPr>
          <a:xfrm>
            <a:off x="749553" y="3359638"/>
            <a:ext cx="5578349" cy="229879"/>
            <a:chOff x="749553" y="3359638"/>
            <a:chExt cx="5578349" cy="229879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472BE78-0DF6-7547-B15E-C50B8D62E31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326152" y="3391972"/>
              <a:ext cx="0" cy="197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246E5D5-3B9C-224E-98D6-E98ED16B8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9496" y="3385522"/>
              <a:ext cx="138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51402C51-B3AB-CB4E-A681-BC992E677C38}"/>
                </a:ext>
              </a:extLst>
            </p:cNvPr>
            <p:cNvGrpSpPr/>
            <p:nvPr/>
          </p:nvGrpSpPr>
          <p:grpSpPr>
            <a:xfrm>
              <a:off x="6129461" y="3359638"/>
              <a:ext cx="60593" cy="26281"/>
              <a:chOff x="6857797" y="3503369"/>
              <a:chExt cx="60593" cy="26281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BBC80CC-E277-B44B-83C9-1E75B7C0DF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8390" y="3505584"/>
                <a:ext cx="0" cy="240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D4CECB0-D882-3C40-A79C-7BDFB3C49F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7797" y="3503369"/>
                <a:ext cx="0" cy="26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551A818-82B3-B44A-961E-176C68E99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7798" y="3505583"/>
                <a:ext cx="6059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C21F460-EB1D-C240-A04D-A5A91EFAF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553" y="3382347"/>
              <a:ext cx="53799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5796BCE-B200-0A4D-B1F2-7BF8635966DA}"/>
              </a:ext>
            </a:extLst>
          </p:cNvPr>
          <p:cNvCxnSpPr>
            <a:cxnSpLocks/>
          </p:cNvCxnSpPr>
          <p:nvPr/>
        </p:nvCxnSpPr>
        <p:spPr>
          <a:xfrm>
            <a:off x="752587" y="3020390"/>
            <a:ext cx="0" cy="36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616C7AB-029B-1642-9A97-175A54B4B99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734521" y="3903668"/>
            <a:ext cx="422405" cy="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4D839BF-D7C4-D54B-8667-2C42F7ACC109}"/>
              </a:ext>
            </a:extLst>
          </p:cNvPr>
          <p:cNvSpPr txBox="1"/>
          <p:nvPr/>
        </p:nvSpPr>
        <p:spPr>
          <a:xfrm>
            <a:off x="1733702" y="3674330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738B588-2324-6E48-B2DF-82A15C2148B1}"/>
              </a:ext>
            </a:extLst>
          </p:cNvPr>
          <p:cNvSpPr txBox="1"/>
          <p:nvPr/>
        </p:nvSpPr>
        <p:spPr>
          <a:xfrm>
            <a:off x="6338626" y="3378639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642D5C-90B4-E045-8869-4B5F21B109B4}"/>
              </a:ext>
            </a:extLst>
          </p:cNvPr>
          <p:cNvSpPr txBox="1"/>
          <p:nvPr/>
        </p:nvSpPr>
        <p:spPr>
          <a:xfrm>
            <a:off x="6343777" y="4169789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02C7624-1BAE-5844-B887-A320D2B65BE4}"/>
              </a:ext>
            </a:extLst>
          </p:cNvPr>
          <p:cNvSpPr txBox="1"/>
          <p:nvPr/>
        </p:nvSpPr>
        <p:spPr>
          <a:xfrm>
            <a:off x="4166461" y="6705373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A309EDB-037D-F746-914F-BC5D0F47C8D6}"/>
              </a:ext>
            </a:extLst>
          </p:cNvPr>
          <p:cNvSpPr txBox="1"/>
          <p:nvPr/>
        </p:nvSpPr>
        <p:spPr>
          <a:xfrm>
            <a:off x="2972579" y="6149482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11F83D-883E-C64C-90A0-65E46811B08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65029" y="4266005"/>
            <a:ext cx="1749" cy="1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3B2D4D8-56A5-E74D-9A8D-D24DFF401F4C}"/>
              </a:ext>
            </a:extLst>
          </p:cNvPr>
          <p:cNvSpPr/>
          <p:nvPr/>
        </p:nvSpPr>
        <p:spPr>
          <a:xfrm>
            <a:off x="207220" y="4469716"/>
            <a:ext cx="1315617" cy="601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Label issue with associated requirement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952E77F-8810-054D-A062-EF20FD139EF8}"/>
              </a:ext>
            </a:extLst>
          </p:cNvPr>
          <p:cNvSpPr/>
          <p:nvPr/>
        </p:nvSpPr>
        <p:spPr>
          <a:xfrm>
            <a:off x="207918" y="5290567"/>
            <a:ext cx="1315617" cy="636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Update Test Case requirement as needed and review requirement list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2BCCF00-9D4E-054C-8238-F4888C04DC65}"/>
              </a:ext>
            </a:extLst>
          </p:cNvPr>
          <p:cNvCxnSpPr>
            <a:cxnSpLocks/>
            <a:stCxn id="191" idx="2"/>
            <a:endCxn id="192" idx="0"/>
          </p:cNvCxnSpPr>
          <p:nvPr/>
        </p:nvCxnSpPr>
        <p:spPr>
          <a:xfrm>
            <a:off x="865029" y="5071540"/>
            <a:ext cx="698" cy="2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62430AF-8E2C-1048-B5CA-D5A90E4E279E}"/>
              </a:ext>
            </a:extLst>
          </p:cNvPr>
          <p:cNvGrpSpPr/>
          <p:nvPr/>
        </p:nvGrpSpPr>
        <p:grpSpPr>
          <a:xfrm>
            <a:off x="1523535" y="4227541"/>
            <a:ext cx="1291200" cy="1381076"/>
            <a:chOff x="1523535" y="4227541"/>
            <a:chExt cx="1291200" cy="1381076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1A2F354-0E7E-3147-B5C0-C33C5A7C3E13}"/>
                </a:ext>
              </a:extLst>
            </p:cNvPr>
            <p:cNvCxnSpPr>
              <a:cxnSpLocks/>
              <a:endCxn id="192" idx="3"/>
            </p:cNvCxnSpPr>
            <p:nvPr/>
          </p:nvCxnSpPr>
          <p:spPr>
            <a:xfrm flipH="1">
              <a:off x="1523535" y="5608617"/>
              <a:ext cx="129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E616D648-6681-AC43-9A32-D745934E92F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2814735" y="4227541"/>
              <a:ext cx="0" cy="138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FE9B3EA-A391-B24D-BA9F-29A4F91C3101}"/>
              </a:ext>
            </a:extLst>
          </p:cNvPr>
          <p:cNvGrpSpPr/>
          <p:nvPr/>
        </p:nvGrpSpPr>
        <p:grpSpPr>
          <a:xfrm>
            <a:off x="-211756" y="2186471"/>
            <a:ext cx="3550559" cy="4211292"/>
            <a:chOff x="-211756" y="2186471"/>
            <a:chExt cx="3550559" cy="4211292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4B00C8F-AB74-DF46-8029-EAB5D2CD61B9}"/>
                </a:ext>
              </a:extLst>
            </p:cNvPr>
            <p:cNvCxnSpPr>
              <a:cxnSpLocks/>
            </p:cNvCxnSpPr>
            <p:nvPr/>
          </p:nvCxnSpPr>
          <p:spPr>
            <a:xfrm>
              <a:off x="-211756" y="2186471"/>
              <a:ext cx="2958" cy="4207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0C22A63-F9C9-C841-8693-9576A23B162A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-211756" y="6394249"/>
              <a:ext cx="3550559" cy="3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5679CD6C-FE36-184B-982B-C47B773E1B27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-211756" y="2186471"/>
              <a:ext cx="30350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8D528A3-0D52-EA45-A404-5AA2E8DEC668}"/>
              </a:ext>
            </a:extLst>
          </p:cNvPr>
          <p:cNvGrpSpPr/>
          <p:nvPr/>
        </p:nvGrpSpPr>
        <p:grpSpPr>
          <a:xfrm>
            <a:off x="5080811" y="6034618"/>
            <a:ext cx="1245923" cy="363145"/>
            <a:chOff x="4904211" y="3058499"/>
            <a:chExt cx="1245923" cy="363145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EA99F29-5312-0144-B5A6-0A008A3F47C6}"/>
                </a:ext>
              </a:extLst>
            </p:cNvPr>
            <p:cNvCxnSpPr>
              <a:cxnSpLocks/>
            </p:cNvCxnSpPr>
            <p:nvPr/>
          </p:nvCxnSpPr>
          <p:spPr>
            <a:xfrm>
              <a:off x="6149551" y="3058499"/>
              <a:ext cx="583" cy="356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E0B88C0-147D-1A48-89D1-817317707AF1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4904211" y="3418130"/>
              <a:ext cx="1242528" cy="3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041C858-1282-1A47-87E6-7EA04135C96C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862802" y="7294452"/>
            <a:ext cx="336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5C9966D-6547-0843-81CF-68F48E996B6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3472543" y="3907967"/>
            <a:ext cx="335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8F6186D-1C7C-524D-BC0F-AB933D81848D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124060" y="3906758"/>
            <a:ext cx="335900" cy="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F8ACC89-2C46-F04B-81AE-5BB2B1B8958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904514" y="7294452"/>
            <a:ext cx="8747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C4B8A645-4EE8-6B47-AD2E-439C4E68C96D}"/>
              </a:ext>
            </a:extLst>
          </p:cNvPr>
          <p:cNvSpPr txBox="1"/>
          <p:nvPr/>
        </p:nvSpPr>
        <p:spPr>
          <a:xfrm>
            <a:off x="8701916" y="7032842"/>
            <a:ext cx="1266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 2</a:t>
            </a:r>
            <a:r>
              <a:rPr lang="en-US" sz="1100" baseline="30000" dirty="0"/>
              <a:t>nd</a:t>
            </a:r>
            <a:r>
              <a:rPr lang="en-US" sz="1100" dirty="0"/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289677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EEFAB-3E39-6C4B-89B3-A5B56B9E44BF}"/>
              </a:ext>
            </a:extLst>
          </p:cNvPr>
          <p:cNvSpPr/>
          <p:nvPr/>
        </p:nvSpPr>
        <p:spPr>
          <a:xfrm>
            <a:off x="284322" y="4958183"/>
            <a:ext cx="769778" cy="3638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2</a:t>
            </a:r>
            <a:r>
              <a:rPr lang="en-US" sz="1100" baseline="30000" dirty="0"/>
              <a:t>nd</a:t>
            </a:r>
            <a:r>
              <a:rPr lang="en-US" sz="1100" dirty="0"/>
              <a:t> Stage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78AF0B-3FBA-2A4E-813A-FAB0C31C839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54100" y="5140130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29330547-24E7-6044-BCF4-378486FE36E7}"/>
              </a:ext>
            </a:extLst>
          </p:cNvPr>
          <p:cNvSpPr/>
          <p:nvPr/>
        </p:nvSpPr>
        <p:spPr>
          <a:xfrm>
            <a:off x="1371600" y="4695888"/>
            <a:ext cx="1732383" cy="8921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Defect, does it affect Release?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00DBFE-032A-084E-B018-5C150A75C7B1}"/>
              </a:ext>
            </a:extLst>
          </p:cNvPr>
          <p:cNvSpPr/>
          <p:nvPr/>
        </p:nvSpPr>
        <p:spPr>
          <a:xfrm>
            <a:off x="1897223" y="-570995"/>
            <a:ext cx="681135" cy="3638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DF9750-7A82-4340-97B2-9F1C1E48B14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37792" y="-177800"/>
            <a:ext cx="0" cy="487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689254-AA57-D740-B2F7-42ED13093C5C}"/>
              </a:ext>
            </a:extLst>
          </p:cNvPr>
          <p:cNvSpPr txBox="1"/>
          <p:nvPr/>
        </p:nvSpPr>
        <p:spPr>
          <a:xfrm>
            <a:off x="2186478" y="4393054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86546A-C42C-594C-ACB8-12812F9C0A31}"/>
              </a:ext>
            </a:extLst>
          </p:cNvPr>
          <p:cNvSpPr txBox="1"/>
          <p:nvPr/>
        </p:nvSpPr>
        <p:spPr>
          <a:xfrm>
            <a:off x="2186478" y="5643890"/>
            <a:ext cx="3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32A4D3-2BED-F94D-A105-D89CA1E3276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37792" y="5587999"/>
            <a:ext cx="0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5C1655CB-E44E-F449-ACD1-254920EC8E74}"/>
              </a:ext>
            </a:extLst>
          </p:cNvPr>
          <p:cNvSpPr/>
          <p:nvPr/>
        </p:nvSpPr>
        <p:spPr>
          <a:xfrm>
            <a:off x="1579981" y="6007100"/>
            <a:ext cx="1315617" cy="67335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Notify User of impact and corrective action plan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D2C111-EA6C-9548-9231-CE56A0067FD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895598" y="6343780"/>
            <a:ext cx="927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FDCDB01-D000-4F49-9E31-14008CF61125}"/>
              </a:ext>
            </a:extLst>
          </p:cNvPr>
          <p:cNvSpPr/>
          <p:nvPr/>
        </p:nvSpPr>
        <p:spPr>
          <a:xfrm>
            <a:off x="3164891" y="4256313"/>
            <a:ext cx="1315617" cy="6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Implement Change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FADC48-D08B-7F4D-8415-DDEC30C290A8}"/>
              </a:ext>
            </a:extLst>
          </p:cNvPr>
          <p:cNvCxnSpPr>
            <a:cxnSpLocks/>
          </p:cNvCxnSpPr>
          <p:nvPr/>
        </p:nvCxnSpPr>
        <p:spPr>
          <a:xfrm flipV="1">
            <a:off x="3822700" y="4958183"/>
            <a:ext cx="0" cy="138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7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153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Alfonsi</dc:creator>
  <cp:lastModifiedBy>Andrea Alfonsi</cp:lastModifiedBy>
  <cp:revision>38</cp:revision>
  <dcterms:created xsi:type="dcterms:W3CDTF">2018-09-30T18:23:18Z</dcterms:created>
  <dcterms:modified xsi:type="dcterms:W3CDTF">2018-09-30T20:46:26Z</dcterms:modified>
</cp:coreProperties>
</file>