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3" r:id="rId12"/>
    <p:sldId id="360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7"/>
    <p:restoredTop sz="92907" autoAdjust="0"/>
  </p:normalViewPr>
  <p:slideViewPr>
    <p:cSldViewPr snapToGrid="0" snapToObjects="1">
      <p:cViewPr varScale="1">
        <p:scale>
          <a:sx n="141" d="100"/>
          <a:sy n="141" d="100"/>
        </p:scale>
        <p:origin x="200" y="2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create the following plots versus “time”</a:t>
            </a:r>
          </a:p>
          <a:p>
            <a:pPr lvl="2"/>
            <a:r>
              <a:rPr lang="en-US" dirty="0"/>
              <a:t>v0, y0, angle average</a:t>
            </a:r>
          </a:p>
          <a:p>
            <a:pPr lvl="2"/>
            <a:r>
              <a:rPr lang="en-US" dirty="0"/>
              <a:t>x-position, y-position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11941</TotalTime>
  <Words>574</Words>
  <Application>Microsoft Macintosh PowerPoint</Application>
  <PresentationFormat>On-screen Show (4:3)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Lucida Console</vt:lpstr>
      <vt:lpstr>Times New Roman</vt:lpstr>
      <vt:lpstr>Wingdings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Exercise 9</vt:lpstr>
      <vt:lpstr>Time-Dependent Statistics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315</cp:revision>
  <cp:lastPrinted>2001-05-07T20:21:30Z</cp:lastPrinted>
  <dcterms:created xsi:type="dcterms:W3CDTF">1999-10-26T20:37:18Z</dcterms:created>
  <dcterms:modified xsi:type="dcterms:W3CDTF">2018-07-30T19:15:55Z</dcterms:modified>
</cp:coreProperties>
</file>