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2"/>
  </p:normalViewPr>
  <p:slideViewPr>
    <p:cSldViewPr snapToGrid="0" snapToObjects="1">
      <p:cViewPr varScale="1">
        <p:scale>
          <a:sx n="129" d="100"/>
          <a:sy n="129" d="100"/>
        </p:scale>
        <p:origin x="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emf"/><Relationship Id="rId9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&lt;percentile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812800" imgH="203200" progId="Equation.3">
                  <p:embed/>
                </p:oleObj>
              </mc:Choice>
              <mc:Fallback>
                <p:oleObj name="Equation" r:id="rId3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482600" imgH="203200" progId="Equation.3">
                  <p:embed/>
                </p:oleObj>
              </mc:Choice>
              <mc:Fallback>
                <p:oleObj name="Equation" r:id="rId5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3" imgW="1612900" imgH="495300" progId="Equation.3">
                  <p:embed/>
                </p:oleObj>
              </mc:Choice>
              <mc:Fallback>
                <p:oleObj name="Equation" r:id="rId3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990600" imgH="444500" progId="Equation.3">
                  <p:embed/>
                </p:oleObj>
              </mc:Choice>
              <mc:Fallback>
                <p:oleObj name="Equation" r:id="rId5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1117600" imgH="203200" progId="Equation.3">
                  <p:embed/>
                </p:oleObj>
              </mc:Choice>
              <mc:Fallback>
                <p:oleObj name="Equation" r:id="rId6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8" imgW="1143000" imgH="419100" progId="Equation.3">
                  <p:embed/>
                </p:oleObj>
              </mc:Choice>
              <mc:Fallback>
                <p:oleObj name="Equation" r:id="rId8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2381</Words>
  <Application>Microsoft Macintosh PowerPoint</Application>
  <PresentationFormat>On-screen Show (4:3)</PresentationFormat>
  <Paragraphs>466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219</cp:revision>
  <cp:lastPrinted>2001-05-07T20:21:30Z</cp:lastPrinted>
  <dcterms:created xsi:type="dcterms:W3CDTF">1999-10-26T20:37:18Z</dcterms:created>
  <dcterms:modified xsi:type="dcterms:W3CDTF">2018-08-01T23:46:49Z</dcterms:modified>
</cp:coreProperties>
</file>