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2" r:id="rId2"/>
    <p:sldId id="335" r:id="rId3"/>
    <p:sldId id="334" r:id="rId4"/>
    <p:sldId id="340" r:id="rId5"/>
    <p:sldId id="338" r:id="rId6"/>
    <p:sldId id="339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/>
    <p:restoredTop sz="92907" autoAdjust="0"/>
  </p:normalViewPr>
  <p:slideViewPr>
    <p:cSldViewPr snapToGrid="0" snapToObjects="1">
      <p:cViewPr varScale="1">
        <p:scale>
          <a:sx n="114" d="100"/>
          <a:sy n="114" d="100"/>
        </p:scale>
        <p:origin x="1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Optimizing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2" y="1999566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1" y="3060804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raven/doc/workshop/optimizer</a:t>
            </a: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Optimizing: Cooler than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SPSA</a:t>
            </a:r>
          </a:p>
          <a:p>
            <a:pPr lvl="1"/>
            <a:r>
              <a:rPr lang="en-US" dirty="0"/>
              <a:t>Zero-Dimensional Walk</a:t>
            </a:r>
          </a:p>
          <a:p>
            <a:pPr lvl="1"/>
            <a:r>
              <a:rPr lang="en-US" dirty="0"/>
              <a:t>Gradient-based approach</a:t>
            </a:r>
          </a:p>
          <a:p>
            <a:pPr lvl="1"/>
            <a:r>
              <a:rPr lang="en-US" dirty="0"/>
              <a:t>Single-point gradient estimation</a:t>
            </a:r>
          </a:p>
          <a:p>
            <a:pPr lvl="1"/>
            <a:r>
              <a:rPr lang="en-US" dirty="0"/>
              <a:t>Handles stochastic systems</a:t>
            </a:r>
          </a:p>
          <a:p>
            <a:pPr lvl="1"/>
            <a:r>
              <a:rPr lang="en-US" dirty="0"/>
              <a:t>Step growth, shrink based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8807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Optimizing: Cooler than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raven/doc/workshop/optimizer/exercises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1_optimize.xml</a:t>
            </a: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run</a:t>
            </a:r>
          </a:p>
          <a:p>
            <a:pPr lvl="1"/>
            <a:r>
              <a:rPr lang="en-US" dirty="0"/>
              <a:t>Use raven to run “1_optimize.xml”</a:t>
            </a:r>
          </a:p>
          <a:p>
            <a:pPr lvl="1"/>
            <a:r>
              <a:rPr lang="en-US" dirty="0"/>
              <a:t>See path taken in “to_file_1.csv”</a:t>
            </a:r>
          </a:p>
          <a:p>
            <a:pPr lvl="1"/>
            <a:endParaRPr lang="en-US" dirty="0"/>
          </a:p>
          <a:p>
            <a:r>
              <a:rPr lang="en-US" dirty="0"/>
              <a:t>Things to play with</a:t>
            </a:r>
          </a:p>
          <a:p>
            <a:pPr lvl="1"/>
            <a:r>
              <a:rPr lang="en-US" dirty="0" err="1"/>
              <a:t>gainGrowthFactor</a:t>
            </a:r>
            <a:endParaRPr lang="en-US" dirty="0"/>
          </a:p>
          <a:p>
            <a:pPr lvl="1"/>
            <a:r>
              <a:rPr lang="en-US" dirty="0" err="1"/>
              <a:t>gainShrinkFactor</a:t>
            </a:r>
            <a:endParaRPr lang="en-US" dirty="0"/>
          </a:p>
          <a:p>
            <a:pPr lvl="1"/>
            <a:r>
              <a:rPr lang="en-US" dirty="0"/>
              <a:t>Convergence criteria</a:t>
            </a:r>
          </a:p>
          <a:p>
            <a:pPr lvl="1"/>
            <a:r>
              <a:rPr lang="en-US" dirty="0"/>
              <a:t>See user manual, section 11 (</a:t>
            </a:r>
            <a:r>
              <a:rPr lang="en-US"/>
              <a:t>13 in old one)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11978</TotalTime>
  <Words>232</Words>
  <Application>Microsoft Macintosh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Lucida Console</vt:lpstr>
      <vt:lpstr>Times New Roman</vt:lpstr>
      <vt:lpstr>Default Design</vt:lpstr>
      <vt:lpstr>Optimizing</vt:lpstr>
      <vt:lpstr>Getting on the same page</vt:lpstr>
      <vt:lpstr>Example Code</vt:lpstr>
      <vt:lpstr>1) Optimizing: Cooler than Sampling</vt:lpstr>
      <vt:lpstr>1) Optimizing: Cooler than Sampling</vt:lpstr>
      <vt:lpstr>1) Now try running it</vt:lpstr>
    </vt:vector>
  </TitlesOfParts>
  <Company>Idaho National Laboratory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Paul W. Talbot</cp:lastModifiedBy>
  <cp:revision>308</cp:revision>
  <cp:lastPrinted>2001-05-07T20:21:30Z</cp:lastPrinted>
  <dcterms:created xsi:type="dcterms:W3CDTF">1999-10-26T20:37:18Z</dcterms:created>
  <dcterms:modified xsi:type="dcterms:W3CDTF">2018-08-01T21:04:55Z</dcterms:modified>
</cp:coreProperties>
</file>