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d571ce1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d571ce1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d571ce1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d571ce1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d571ce1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d571ce1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d571ce1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d571ce1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d571ce1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d571ce1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8e7e95cf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8e7e95cf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7d571ce1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7d571ce1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d571ce1e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7d571ce1e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62650" y="1188925"/>
            <a:ext cx="32013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of Tasks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82875" y="3924925"/>
            <a:ext cx="4071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Algorithms and Data structures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64025"/>
            <a:ext cx="70389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178500"/>
            <a:ext cx="74586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Industrial Internet of Things (IIOT) represents a convergence of industry with the power of connected technology.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preparation for the competition, students face a complex task scheduling challenge.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Each task, varying in complexity and time requirements, is a stepping stone towards building a competitive IIOT solution.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297500" y="1307925"/>
            <a:ext cx="481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Optimizing task completion strategy for IIOT contest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8175" y="471875"/>
            <a:ext cx="70389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 description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856100"/>
            <a:ext cx="70389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Objective: calculate the minimum hours to solve all tasks.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Constraints: task dependencies and a limited number of 'cheats'.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Example: 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30797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Understanding the challenge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747" y="2658247"/>
            <a:ext cx="4671250" cy="1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66025" y="448800"/>
            <a:ext cx="70389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 overview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2031550"/>
            <a:ext cx="70389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Structure: tasks are nodes in a rooted tree; parent-child relationships indicate task dependencies.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Traversal: Depth-First Search (DFS) is used to traverse this tree and calculate the cost of each subtree.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Cheating Strategy: at each node, we decide whether to 'cheat' on the task based on its impact on the overall completion time.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97500" y="1258500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 approach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58175" y="416825"/>
            <a:ext cx="70389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Dynamic programming in detail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2047300"/>
            <a:ext cx="70389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Memoization technique: cache the minimum time required to complete each subtree with a certain number of cheats.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Recursive 'cheat' function: calculates the minimum time for each node, considering whether to cheat on the task or complete it normally.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Optimal substructure: the solution for each node is based on the solutions of its children, a hallmark of dynamic programming.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 dive into Dynamic Programming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Algorithm steps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Breaking down the algorithm steps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911100"/>
            <a:ext cx="70389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Initialize the task tree and populate each node with the respective task time.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Starting from the leaves, calculate the total time required for each subtree and propagate this information up the tree.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Use a priority queue to select tasks to 'cheat' based on the potential time savings, prioritizing the highest values first.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Update the total time at each node after applying a 'cheat', ensuring that the integrity of the task dependencies is maintained.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297500" y="4097500"/>
            <a:ext cx="6991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Complexity: O(N * C), where N is the number of nodes (tasks), and C is the number of cheats. This is due to processing each node with each possible number of remaining cheats.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Computational</a:t>
            </a:r>
            <a:r>
              <a:rPr lang="it"/>
              <a:t> complexity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Computational complexity calculation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2047300"/>
            <a:ext cx="7038900" cy="23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Key Factors: Depends on the number of nodes (N) and the number of cheats (C).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Tree Construction: O(N) - Each node is processed once to build the tree.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Dynamic Programming (cheat Function): O(N * C) - Each node is evaluated with each possible number of remaining cheats. Memoization ensures each state is computed only once.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Overall Complexity: O(N * C) - Dominated by the dynamic programming part, as it's the more complex operation.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2070900"/>
            <a:ext cx="70389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Limitations: the algorithm may face scalability issues with very large trees or a high number of cheats due to its polynomial complexity.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Alternative methods: greedy algorithms could offer faster computations but may not always yield the optimal solution. Brute force approaches are impractical for large N and C due to exponential time complexity.</a:t>
            </a:r>
            <a:endParaRPr/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Limitations and alternatives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Exploring limitations and alternatives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2048025"/>
            <a:ext cx="70389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Achievements: successful implementation of a dynamic programming approach to efficiently solve a complex problem.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Insights: gained a deeper understanding of optimizing algorithms and managing computational resources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Future work: potential improvements include exploring different data structures for efficiency gains or extending the algorithm to handle more complex task dependencies and constraints.</a:t>
            </a:r>
            <a:endParaRPr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1250325" y="416800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297500" y="1268525"/>
            <a:ext cx="45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Conclusions and future directions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