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7d571ce1e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7d571ce1e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7d571ce1e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7d571ce1e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d571ce1e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d571ce1e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d571ce1e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7d571ce1e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7d571ce1e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7d571ce1e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7d571ce1e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7d571ce1e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7d571ce1e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7d571ce1e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d571ce1e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d571ce1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d571ce1e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d571ce1e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7d571ce1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7d571ce1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783400" cy="10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of Tasks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Algorithms and Data 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structures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Each task is represented as a node within a tree data structure, with pointers to parent and child tasks, encapsulating the hierarchical task dependencies.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We maintain an array to store the time required for each task, and a priority queue to determine the order in which 'cheats' should be applied to maximize time savings.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Algorithm steps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Initialize the task tree and populate each node with the respective task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Starting from the leaves, calculate the total time required for each subtree and propagate this information up the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Use a priority queue to select tasks to 'cheat' based on the potential time savings, prioritizing the highest values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Update the total time at each node after applying a 'cheat', ensuring that the integrity of the task dependencies is maintained.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to IIOT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Industrial Internet of Things (IIOT) represents a convergence of industry with the power of connected technology.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IIOT competitions aim to foster innovative solutions for real-world industrial challe</a:t>
            </a:r>
            <a:r>
              <a:rPr lang="it"/>
              <a:t>n</a:t>
            </a:r>
            <a:r>
              <a:rPr lang="it"/>
              <a:t>ges by engaging bright young minds.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Success in these competitions not only boosts academic prestige but also propels advancements in industrial automation and smart systems.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Task scheduling challenge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preparation for the competition, students face a complex task scheduling challenge.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Each task, varying in complexity and time requirements, is a stepping stone towards building a competitive IIOT solution.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 sequential nature of these tasks mimics the dependency chains commonly found in project management scenarios within the industry.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Task structure explained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tasks are organized into a rooted tree structure. The root represents the initial project concept, while subsequent levels symbolize the progression of subtasks and their intricacies.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 hierarchical nature of the task tree ensures a logical flow of knowledge acquisition and project development, with each node/task being a prerequisite for its children.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Restrictions on task execution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mirror the focused effort required in real-world scenarios, each task can only be tackled by one student at a time.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rule enforces the concept that while multitasking is common, deep work often requires undivided attention to a singular task.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'Cheating' is a unique rule introduced to simulate the process of leveraging existing solutions and knowledge bases available online.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Visualizing the task hierarchy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075" y="2454525"/>
            <a:ext cx="5542924" cy="22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83682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Let's visualize this with a simple example: a task tree with 5 nodes, where each node represents a unique task with its own time requirement.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Task completion walkthrough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Starting with task 3, the root task, which is the foundation for all other tasks, we examine the tree for the most time-intensive tasks that, when completed, unlock the potential for parallel task processing.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We identify tasks 0 and 3 as the best candidates for 'cheating', thereby freeing up time and resources for other tasks.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Outcome and strategic impact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By 'cheating' on tasks 0 and 3, the total time required for all tasks decreases from a potential 20 hours to just 5 hours.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This optimized approach not only ensures timely completion but also exemplifies effective time management and strategic prioritization, essential skills for future industry professionals.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Overview of the algorithm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Our algorithm employs a depth-first search (DFS) strategy to traverse the task tree, analyzing and scheduling tasks from the leaves up to the root.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By traversing the tree, we identify the most time-consuming tasks that, if 'cheated', would yield the maximum reduction in total time required for completion.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This approach mimics dynamic programming techniques where optimal solutions to subproblems are cached and used to construct an optimal solution to the larger problem.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