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EE0159-3B13-409C-AE09-06F991A156E6}">
  <a:tblStyle styleId="{3EEE0159-3B13-409C-AE09-06F991A15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d4c324a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d4c324a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4c324a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d4c324a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07049cd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07049cd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07049cd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07049cd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5818E"/>
                </a:solidFill>
              </a:rPr>
              <a:t>Toptal</a:t>
            </a:r>
            <a:r>
              <a:rPr lang="es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2C4C9"/>
                </a:solidFill>
              </a:rPr>
              <a:t>David Bonilla</a:t>
            </a:r>
            <a:endParaRPr>
              <a:solidFill>
                <a:srgbClr val="A2C4C9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-88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flipH="1" rot="-5400000">
            <a:off x="-8850" y="-22125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5400000">
            <a:off x="8414250" y="88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flipH="1" rot="5400000">
            <a:off x="84142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59300" y="2118500"/>
            <a:ext cx="2441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2C4C9"/>
                </a:solidFill>
              </a:rPr>
              <a:t>Requirements </a:t>
            </a:r>
            <a:endParaRPr>
              <a:solidFill>
                <a:srgbClr val="A2C4C9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602350" y="-2"/>
            <a:ext cx="350966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638175" y="147025"/>
            <a:ext cx="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 rot="-5400000">
            <a:off x="-88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2880950" y="324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{3EEE0159-3B13-409C-AE09-06F991A156E6}</a:tableStyleId>
              </a:tblPr>
              <a:tblGrid>
                <a:gridCol w="2754450"/>
                <a:gridCol w="1562750"/>
              </a:tblGrid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architecture needs to be broken down into the relevant tiers (application, database, etc.).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architecture should be completely provisioned via Chef/Puppet/Ansible/similar.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2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deployment of new code and execution of tests should be completely automated. (Bonus points if you can catch performance regressions).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database and any mutable storage need to be backed up at least daily.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All relevant logs for all tiers need to be easily accessible (having them on the hosts is not an option)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2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Implement monitoring and logging using self-provisioned tools. Usage of managed services for monitoring/logging is not permitted.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You should fork the repository and use it as the base for your system</a:t>
                      </a:r>
                      <a:endParaRPr sz="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You should be able to deploy it on one larger Cloud provider: AWS / Google Cloud / Azure / DigitalOcean / RackSpace.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system should present relevant historical metrics to spot and debug bottlenecks. </a:t>
                      </a:r>
                      <a:endParaRPr sz="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2243575" y="1358350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FFD966"/>
                </a:solidFill>
              </a:rPr>
              <a:t>{</a:t>
            </a:r>
            <a:endParaRPr sz="11000">
              <a:solidFill>
                <a:srgbClr val="FFD966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324850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76982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131377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178152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224497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271272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381697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050" y="3264850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4369100"/>
            <a:ext cx="489372" cy="4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8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2C4C9"/>
                </a:solidFill>
              </a:rPr>
              <a:t>Deployment</a:t>
            </a:r>
            <a:endParaRPr>
              <a:solidFill>
                <a:srgbClr val="A2C4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2C4C9"/>
                </a:solidFill>
              </a:rPr>
              <a:t>Diagram</a:t>
            </a:r>
            <a:endParaRPr>
              <a:solidFill>
                <a:srgbClr val="A2C4C9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602350" y="-2"/>
            <a:ext cx="350966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8638175" y="147025"/>
            <a:ext cx="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 rot="-5400000">
            <a:off x="-88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191575" y="1190100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76A5AF"/>
                </a:solidFill>
              </a:rPr>
              <a:t>{</a:t>
            </a:r>
            <a:endParaRPr sz="11000">
              <a:solidFill>
                <a:srgbClr val="76A5AF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950150" y="1190100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FFD966"/>
                </a:solidFill>
              </a:rPr>
              <a:t> </a:t>
            </a:r>
            <a:r>
              <a:rPr lang="es" sz="10500">
                <a:solidFill>
                  <a:srgbClr val="76A5AF"/>
                </a:solidFill>
              </a:rPr>
              <a:t>}</a:t>
            </a:r>
            <a:endParaRPr sz="11000">
              <a:solidFill>
                <a:srgbClr val="76A5AF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125" y="603587"/>
            <a:ext cx="5368474" cy="39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rgbClr val="A2C4C9"/>
                </a:solidFill>
              </a:rPr>
              <a:t>Monitoring 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150" y="1211025"/>
            <a:ext cx="5078551" cy="34683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 rot="-5400000">
            <a:off x="-88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02350" y="-2"/>
            <a:ext cx="350966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8638175" y="147025"/>
            <a:ext cx="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31325" y="1555950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76A5AF"/>
                </a:solidFill>
              </a:rPr>
              <a:t>{</a:t>
            </a:r>
            <a:endParaRPr sz="11000">
              <a:solidFill>
                <a:srgbClr val="76A5AF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 flipH="1" rot="10800000">
            <a:off x="7043825" y="1831825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76A5AF"/>
                </a:solidFill>
              </a:rPr>
              <a:t>{</a:t>
            </a:r>
            <a:endParaRPr sz="11000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2C4C9"/>
                </a:solidFill>
              </a:rPr>
              <a:t>Backups</a:t>
            </a:r>
            <a:r>
              <a:rPr lang="es">
                <a:solidFill>
                  <a:srgbClr val="A2C4C9"/>
                </a:solidFill>
              </a:rPr>
              <a:t> 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 rot="-5400000">
            <a:off x="-88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602350" y="-2"/>
            <a:ext cx="350966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8638175" y="147025"/>
            <a:ext cx="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31325" y="1555950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76A5AF"/>
                </a:solidFill>
              </a:rPr>
              <a:t>{</a:t>
            </a:r>
            <a:endParaRPr sz="11000">
              <a:solidFill>
                <a:srgbClr val="76A5AF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 flipH="1" rot="10800000">
            <a:off x="7043825" y="1831825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76A5AF"/>
                </a:solidFill>
              </a:rPr>
              <a:t>{</a:t>
            </a:r>
            <a:endParaRPr sz="11000">
              <a:solidFill>
                <a:srgbClr val="76A5AF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425" y="1431488"/>
            <a:ext cx="5087999" cy="260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