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67" r:id="rId10"/>
    <p:sldId id="2146847058" r:id="rId11"/>
    <p:sldId id="2146847062" r:id="rId12"/>
    <p:sldId id="2146847061" r:id="rId13"/>
    <p:sldId id="2146847060" r:id="rId14"/>
    <p:sldId id="268" r:id="rId15"/>
    <p:sldId id="2146847055" r:id="rId16"/>
    <p:sldId id="269" r:id="rId17"/>
    <p:sldId id="2146847056" r:id="rId18"/>
    <p:sldId id="214684705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blob.readthedocs.io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 for customer feedback in software products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1.Boni Pujitha–GVPCEW – CSM 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Link(GitHub, Google drive link)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3816E-2866-F86D-F785-DFCC937D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LINK: https://github.com/bonipujitha/AICTE-Project</a:t>
            </a:r>
          </a:p>
        </p:txBody>
      </p:sp>
    </p:spTree>
    <p:extLst>
      <p:ext uri="{BB962C8B-B14F-4D97-AF65-F5344CB8AC3E}">
        <p14:creationId xmlns:p14="http://schemas.microsoft.com/office/powerpoint/2010/main" val="76961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Implementing this sentiment analysis application helps software companies enhance their understanding of customer sentiment, leading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product development by addressing specific pain points highlighted by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Enhanced customer satisfaction and loyalty through timely responses and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Better decision-making based on data-driven insights from sentiment analysis.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Future enhancements could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Integration with CRM Systems:</a:t>
            </a:r>
            <a:r>
              <a:rPr lang="en-US" sz="2000" dirty="0"/>
              <a:t> Automating data ingestion from customer relationship management (CRM) systems for continuous sentiment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AI-driven Insights:</a:t>
            </a:r>
            <a:r>
              <a:rPr lang="en-US" sz="2000" dirty="0"/>
              <a:t> Implementing machine learning models for predictive sentiment analysis and sentiment-based recommendation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Multi-lingual Support:</a:t>
            </a:r>
            <a:r>
              <a:rPr lang="en-US" sz="2000" dirty="0"/>
              <a:t> Expanding language support beyond English and exploring sentiment analysis for various languages.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NLTK Documentation: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/>
              </a:rPr>
              <a:t>https://www.nltk.org/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TextBlob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Documentation: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/>
              </a:rPr>
              <a:t>https://textblob.readthedocs.io/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Documentation: </a:t>
            </a:r>
            <a:r>
              <a:rPr lang="en-IN" sz="2400" dirty="0"/>
              <a:t>https://docs.streamlit.io/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D3DA-ADE4-0672-2536-FDF376AC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76" y="1356830"/>
            <a:ext cx="6690940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78853-1FF7-2FE1-8D31-4EB83908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91" y="1349560"/>
            <a:ext cx="6485182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9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78" y="1342407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Understanding and analyzing customer sentiment from various feedback sources to improve software products and customer satisfaction.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 dirty="0"/>
              <a:t>Developing a Sentiment Analysis Application:</a:t>
            </a:r>
            <a:endParaRPr lang="en-US" dirty="0"/>
          </a:p>
          <a:p>
            <a:r>
              <a:rPr lang="en-US" dirty="0"/>
              <a:t>The proposed system involves developing a robust sentiment analysis application designed to analyze large volumes of customer feedback data in CSV format. The application's key functionalities include: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Sentiment Analysis Engines: </a:t>
            </a:r>
            <a:r>
              <a:rPr lang="en-US" dirty="0"/>
              <a:t>Utilization of NLTK's VADER for English sentiment analysis and </a:t>
            </a:r>
            <a:r>
              <a:rPr lang="en-US" dirty="0" err="1"/>
              <a:t>TextBlob</a:t>
            </a:r>
            <a:r>
              <a:rPr lang="en-US" dirty="0"/>
              <a:t> for multi-language sentiment analysis. This allows the application to handle feedback in various languages effectively.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Categorization of Sentiments: </a:t>
            </a:r>
            <a:r>
              <a:rPr lang="en-US" dirty="0"/>
              <a:t>The application categorizes sentiments into three main categories: positive, negative, or neutral. This categorization helps in understanding customer sentiment trends and reactions.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Real-Time Sentiment Tracking: </a:t>
            </a:r>
            <a:r>
              <a:rPr lang="en-US" dirty="0"/>
              <a:t>Support for real-time analysis enables immediate feedback processing and monitoring of sentiment changes as new data is received. This feature is crucial for timely responses and proactive management of customer sentiment.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Advanced Visualization: </a:t>
            </a:r>
            <a:r>
              <a:rPr lang="en-US" dirty="0"/>
              <a:t>Visualization tools provide insightful graphs and charts to depict sentiment trends over time. This visual representation aids in identifying patterns, outliers, and overall sentiment distribution.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Export and Integration Capabilities :</a:t>
            </a:r>
            <a:r>
              <a:rPr lang="en-US" dirty="0"/>
              <a:t>Ability to export analyzed results into various formats (e.g., CSV) for further analysis or integration with other systems. This flexibility enhances usability and enables deeper insights from the sentiment data.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 : windows 11 operating system , 8GB RAM, I3 Processor</a:t>
            </a:r>
          </a:p>
          <a:p>
            <a:pPr marL="305435" indent="-305435"/>
            <a:r>
              <a:rPr lang="en-IN" sz="2000" b="1" dirty="0"/>
              <a:t>Python Libraries:</a:t>
            </a:r>
            <a:r>
              <a:rPr lang="en-IN" sz="2000" dirty="0"/>
              <a:t> NLTK, </a:t>
            </a:r>
            <a:r>
              <a:rPr lang="en-IN" sz="2000" dirty="0" err="1"/>
              <a:t>TextBlob</a:t>
            </a:r>
            <a:r>
              <a:rPr lang="en-IN" sz="2000" dirty="0"/>
              <a:t>, pandas, </a:t>
            </a:r>
            <a:r>
              <a:rPr lang="en-IN" sz="2000" dirty="0" err="1"/>
              <a:t>Streamlit</a:t>
            </a:r>
            <a:endParaRPr lang="en-IN" sz="2000" dirty="0"/>
          </a:p>
          <a:p>
            <a:pPr marL="305435" indent="-305435"/>
            <a:r>
              <a:rPr lang="en-US" sz="2000" b="1" dirty="0"/>
              <a:t>Concurrency:</a:t>
            </a:r>
            <a:r>
              <a:rPr lang="en-US" sz="2000" dirty="0"/>
              <a:t> </a:t>
            </a:r>
            <a:r>
              <a:rPr lang="en-US" sz="2000" dirty="0" err="1"/>
              <a:t>ThreadPoolExecutor</a:t>
            </a:r>
            <a:r>
              <a:rPr lang="en-US" sz="2000" dirty="0"/>
              <a:t> for efficient parallel processing</a:t>
            </a:r>
            <a:endParaRPr lang="en-IN" sz="2000" dirty="0"/>
          </a:p>
          <a:p>
            <a:pPr marL="305435" indent="-305435"/>
            <a:r>
              <a:rPr lang="en-US" sz="2000" b="1" dirty="0"/>
              <a:t>Visualization:</a:t>
            </a:r>
            <a:r>
              <a:rPr lang="en-US" sz="2000" dirty="0"/>
              <a:t> </a:t>
            </a:r>
            <a:r>
              <a:rPr lang="en-US" sz="2000" dirty="0" err="1"/>
              <a:t>Streamlit's</a:t>
            </a:r>
            <a:r>
              <a:rPr lang="en-US" sz="2000" dirty="0"/>
              <a:t> built-in visualization capabilities (bar charts for sentiment distribution)</a:t>
            </a:r>
            <a:endParaRPr lang="en-IN" sz="2000" dirty="0"/>
          </a:p>
          <a:p>
            <a:pPr marL="305435" indent="-305435"/>
            <a:r>
              <a:rPr lang="en-US" sz="2000" b="1" dirty="0"/>
              <a:t>Deployment:</a:t>
            </a:r>
            <a:r>
              <a:rPr lang="en-US" sz="2000" dirty="0"/>
              <a:t> Deployable as a web application, suitable for internal use within software companies</a:t>
            </a: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application provides: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Real-Time Sentiment Analysis:</a:t>
            </a:r>
            <a:r>
              <a:rPr lang="en-US" sz="2400" dirty="0"/>
              <a:t> Enables software companies to monitor and track sentiment changes in real time, allowing prompt responses to customer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Advanced Visualization:</a:t>
            </a:r>
            <a:r>
              <a:rPr lang="en-US" sz="2400" dirty="0"/>
              <a:t> Charts and graphs visualize sentiment trends over time and comparative analysis, aiding in identifying patterns and areas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Export Functionality:</a:t>
            </a:r>
            <a:r>
              <a:rPr lang="en-US" sz="2400" dirty="0"/>
              <a:t> Allows exporting of sentiment analysis results as CSV for further analysis or integration with other systems.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606D8-D753-03C5-8112-35B48D19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9" r="1625"/>
          <a:stretch/>
        </p:blipFill>
        <p:spPr>
          <a:xfrm>
            <a:off x="2243292" y="1232451"/>
            <a:ext cx="9750473" cy="50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8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3AF3-52FA-0FAC-49FC-91E2892C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440D2-53B0-EE34-6054-21C169D56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38" y="608638"/>
            <a:ext cx="10518923" cy="5273194"/>
          </a:xfrm>
        </p:spPr>
      </p:pic>
    </p:spTree>
    <p:extLst>
      <p:ext uri="{BB962C8B-B14F-4D97-AF65-F5344CB8AC3E}">
        <p14:creationId xmlns:p14="http://schemas.microsoft.com/office/powerpoint/2010/main" val="22479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D87B-85FD-5E98-2AD5-99998013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EE675-C5AD-80EC-6DA7-B74C1C9D8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477" y="1301750"/>
            <a:ext cx="8395046" cy="4673600"/>
          </a:xfrm>
        </p:spPr>
      </p:pic>
    </p:spTree>
    <p:extLst>
      <p:ext uri="{BB962C8B-B14F-4D97-AF65-F5344CB8AC3E}">
        <p14:creationId xmlns:p14="http://schemas.microsoft.com/office/powerpoint/2010/main" val="30048193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0fa2617-96bd-425d-8578-e93563fe37c5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88</TotalTime>
  <Words>587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Sentiment Analysis for customer feedback in software products </vt:lpstr>
      <vt:lpstr>OUTLINE</vt:lpstr>
      <vt:lpstr>Problem Statement</vt:lpstr>
      <vt:lpstr>Proposed Solution</vt:lpstr>
      <vt:lpstr>System  Approach</vt:lpstr>
      <vt:lpstr>Result</vt:lpstr>
      <vt:lpstr>Result</vt:lpstr>
      <vt:lpstr> </vt:lpstr>
      <vt:lpstr>PowerPoint Presentation</vt:lpstr>
      <vt:lpstr>Project Link(GitHub, Google drive link)</vt:lpstr>
      <vt:lpstr>Conclusion</vt:lpstr>
      <vt:lpstr>PowerPoint Presentation</vt:lpstr>
      <vt:lpstr>References</vt:lpstr>
      <vt:lpstr>course certificate 1 </vt:lpstr>
      <vt:lpstr>course certificate 2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Pujitha Boni</cp:lastModifiedBy>
  <cp:revision>35</cp:revision>
  <dcterms:created xsi:type="dcterms:W3CDTF">2021-05-26T16:50:10Z</dcterms:created>
  <dcterms:modified xsi:type="dcterms:W3CDTF">2024-06-30T11:55:19Z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