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544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05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6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08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77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69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71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85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47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16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74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5DE8-A06A-4555-AC4D-E65735382A1B}" type="datetimeFigureOut">
              <a:rPr lang="en-CA" smtClean="0"/>
              <a:t>2024-07-04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DED68-B643-43C7-B79D-9CB4FCF292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795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AF1525-C55E-41C8-049B-0693AC9B7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8" y="1292618"/>
            <a:ext cx="5306165" cy="5287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DBC0F-7D1E-A196-83A7-4D1C10BBE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69" t="26417" r="15217" b="12902"/>
          <a:stretch/>
        </p:blipFill>
        <p:spPr>
          <a:xfrm>
            <a:off x="6620559" y="1394459"/>
            <a:ext cx="3672839" cy="3352801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07599DE-50A5-FE8D-8532-A48713A3A904}"/>
              </a:ext>
            </a:extLst>
          </p:cNvPr>
          <p:cNvSpPr/>
          <p:nvPr/>
        </p:nvSpPr>
        <p:spPr>
          <a:xfrm rot="16200000">
            <a:off x="1511495" y="49678"/>
            <a:ext cx="366889" cy="241297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9FF39-17BD-9869-F01A-40DC3A45AFA1}"/>
              </a:ext>
            </a:extLst>
          </p:cNvPr>
          <p:cNvSpPr txBox="1"/>
          <p:nvPr/>
        </p:nvSpPr>
        <p:spPr>
          <a:xfrm>
            <a:off x="817203" y="7980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CHUNK_SIZE = 32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377E26F-56E6-248A-3F64-C96F96AB5C00}"/>
              </a:ext>
            </a:extLst>
          </p:cNvPr>
          <p:cNvSpPr/>
          <p:nvPr/>
        </p:nvSpPr>
        <p:spPr>
          <a:xfrm rot="16200000">
            <a:off x="2668734" y="-1733931"/>
            <a:ext cx="501915" cy="4828617"/>
          </a:xfrm>
          <a:prstGeom prst="righ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855D7-C929-47F6-ADB7-D24876C111DF}"/>
              </a:ext>
            </a:extLst>
          </p:cNvPr>
          <p:cNvSpPr txBox="1"/>
          <p:nvPr/>
        </p:nvSpPr>
        <p:spPr>
          <a:xfrm>
            <a:off x="2019469" y="15298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4"/>
                </a:solidFill>
                <a:latin typeface="Consolas" panose="020B0609020204030204" pitchFamily="49" charset="0"/>
              </a:rPr>
              <a:t>CHUNK_ACROSS = 2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462562B-713F-81D5-6736-A32A6C986C01}"/>
              </a:ext>
            </a:extLst>
          </p:cNvPr>
          <p:cNvSpPr/>
          <p:nvPr/>
        </p:nvSpPr>
        <p:spPr>
          <a:xfrm rot="16200000">
            <a:off x="8932335" y="487187"/>
            <a:ext cx="366889" cy="1727198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F8596-B407-8FAD-7F1B-CF8FC8ECCDBA}"/>
              </a:ext>
            </a:extLst>
          </p:cNvPr>
          <p:cNvSpPr txBox="1"/>
          <p:nvPr/>
        </p:nvSpPr>
        <p:spPr>
          <a:xfrm>
            <a:off x="7472002" y="92328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latin typeface="Consolas" panose="020B0609020204030204" pitchFamily="49" charset="0"/>
              </a:rPr>
              <a:t>PARTS_ACROSS = 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99A214-8B80-6967-43DF-E0797A030E0B}"/>
              </a:ext>
            </a:extLst>
          </p:cNvPr>
          <p:cNvCxnSpPr>
            <a:cxnSpLocks/>
          </p:cNvCxnSpPr>
          <p:nvPr/>
        </p:nvCxnSpPr>
        <p:spPr>
          <a:xfrm>
            <a:off x="5357813" y="1495425"/>
            <a:ext cx="2868498" cy="2671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FFC9EB-5559-DC73-4881-3DD1A50FC730}"/>
              </a:ext>
            </a:extLst>
          </p:cNvPr>
          <p:cNvCxnSpPr>
            <a:cxnSpLocks/>
          </p:cNvCxnSpPr>
          <p:nvPr/>
        </p:nvCxnSpPr>
        <p:spPr>
          <a:xfrm>
            <a:off x="5283995" y="1568758"/>
            <a:ext cx="2968185" cy="19332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1242989-6491-2ED5-6F8B-6C9C32336171}"/>
              </a:ext>
            </a:extLst>
          </p:cNvPr>
          <p:cNvSpPr/>
          <p:nvPr/>
        </p:nvSpPr>
        <p:spPr>
          <a:xfrm>
            <a:off x="5283995" y="1490177"/>
            <a:ext cx="78581" cy="78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E60348-CEF6-0469-C579-FAC73775DF51}"/>
              </a:ext>
            </a:extLst>
          </p:cNvPr>
          <p:cNvSpPr/>
          <p:nvPr/>
        </p:nvSpPr>
        <p:spPr>
          <a:xfrm>
            <a:off x="8243544" y="1767813"/>
            <a:ext cx="1744472" cy="17342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0972D-25AA-B676-EA63-CED2572681BF}"/>
              </a:ext>
            </a:extLst>
          </p:cNvPr>
          <p:cNvSpPr txBox="1"/>
          <p:nvPr/>
        </p:nvSpPr>
        <p:spPr>
          <a:xfrm>
            <a:off x="5896269" y="3936174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b="1" dirty="0">
                <a:solidFill>
                  <a:schemeClr val="accent6"/>
                </a:solidFill>
                <a:latin typeface="Consolas" panose="020B0609020204030204" pitchFamily="49" charset="0"/>
              </a:rPr>
              <a:t>CELL_SIZE = 8</a:t>
            </a:r>
          </a:p>
          <a:p>
            <a:pPr algn="r"/>
            <a:r>
              <a:rPr lang="en-CA" b="1" dirty="0">
                <a:solidFill>
                  <a:schemeClr val="accent6"/>
                </a:solidFill>
                <a:latin typeface="Consolas" panose="020B0609020204030204" pitchFamily="49" charset="0"/>
              </a:rPr>
              <a:t>(8px side length for one cell)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59D36E7-7457-A0D9-AF69-DAA445972E96}"/>
              </a:ext>
            </a:extLst>
          </p:cNvPr>
          <p:cNvSpPr/>
          <p:nvPr/>
        </p:nvSpPr>
        <p:spPr>
          <a:xfrm rot="5400000">
            <a:off x="8940972" y="2959017"/>
            <a:ext cx="366889" cy="1727198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88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28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Hagel</dc:creator>
  <cp:lastModifiedBy>Benjamin Hagel</cp:lastModifiedBy>
  <cp:revision>9</cp:revision>
  <dcterms:created xsi:type="dcterms:W3CDTF">2024-07-03T23:50:04Z</dcterms:created>
  <dcterms:modified xsi:type="dcterms:W3CDTF">2024-07-04T04:41:08Z</dcterms:modified>
</cp:coreProperties>
</file>