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2D546-344C-45F7-8865-5176B4A9D7F6}" v="258" dt="2021-05-04T07:08:4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지희" userId="596cb25d-8fef-4a3f-b275-47d180f75ea7" providerId="ADAL" clId="{013D59E6-5691-4321-8DAD-0491B930AD65}"/>
    <pc:docChg chg="undo custSel addSld delSld modSld">
      <pc:chgData name="엄지희" userId="596cb25d-8fef-4a3f-b275-47d180f75ea7" providerId="ADAL" clId="{013D59E6-5691-4321-8DAD-0491B930AD65}" dt="2021-04-13T06:16:22.001" v="901" actId="2696"/>
      <pc:docMkLst>
        <pc:docMk/>
      </pc:docMkLst>
      <pc:sldChg chg="addSp modSp new mod">
        <pc:chgData name="엄지희" userId="596cb25d-8fef-4a3f-b275-47d180f75ea7" providerId="ADAL" clId="{013D59E6-5691-4321-8DAD-0491B930AD65}" dt="2021-04-13T06:07:18.354" v="900" actId="20577"/>
        <pc:sldMkLst>
          <pc:docMk/>
          <pc:sldMk cId="2874034811" sldId="257"/>
        </pc:sldMkLst>
        <pc:spChg chg="mod">
          <ac:chgData name="엄지희" userId="596cb25d-8fef-4a3f-b275-47d180f75ea7" providerId="ADAL" clId="{013D59E6-5691-4321-8DAD-0491B930AD65}" dt="2021-04-13T03:39:42.130" v="140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013D59E6-5691-4321-8DAD-0491B930AD65}" dt="2021-04-13T06:07:18.354" v="900" actId="20577"/>
          <ac:spMkLst>
            <pc:docMk/>
            <pc:sldMk cId="2874034811" sldId="257"/>
            <ac:spMk id="3" creationId="{840ED31A-8DCF-415D-8515-0A8642A53EB7}"/>
          </ac:spMkLst>
        </pc:spChg>
        <pc:spChg chg="add mod">
          <ac:chgData name="엄지희" userId="596cb25d-8fef-4a3f-b275-47d180f75ea7" providerId="ADAL" clId="{013D59E6-5691-4321-8DAD-0491B930AD65}" dt="2021-04-13T03:41:39.710" v="244" actId="1076"/>
          <ac:spMkLst>
            <pc:docMk/>
            <pc:sldMk cId="2874034811" sldId="257"/>
            <ac:spMk id="5" creationId="{BBC96038-B905-43C3-A72E-BD0E2EBEF3E5}"/>
          </ac:spMkLst>
        </pc:spChg>
        <pc:cxnChg chg="add mod">
          <ac:chgData name="엄지희" userId="596cb25d-8fef-4a3f-b275-47d180f75ea7" providerId="ADAL" clId="{013D59E6-5691-4321-8DAD-0491B930AD65}" dt="2021-04-13T03:42:22.447" v="250" actId="14100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new mod">
        <pc:chgData name="엄지희" userId="596cb25d-8fef-4a3f-b275-47d180f75ea7" providerId="ADAL" clId="{013D59E6-5691-4321-8DAD-0491B930AD65}" dt="2021-04-13T03:45:41.551" v="771" actId="20577"/>
        <pc:sldMkLst>
          <pc:docMk/>
          <pc:sldMk cId="3580231443" sldId="258"/>
        </pc:sldMkLst>
        <pc:spChg chg="mod">
          <ac:chgData name="엄지희" userId="596cb25d-8fef-4a3f-b275-47d180f75ea7" providerId="ADAL" clId="{013D59E6-5691-4321-8DAD-0491B930AD65}" dt="2021-04-13T03:42:38.289" v="27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013D59E6-5691-4321-8DAD-0491B930AD65}" dt="2021-04-13T03:45:41.551" v="771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modSp add del mod">
        <pc:chgData name="엄지희" userId="596cb25d-8fef-4a3f-b275-47d180f75ea7" providerId="ADAL" clId="{013D59E6-5691-4321-8DAD-0491B930AD65}" dt="2021-04-13T06:16:22.001" v="901" actId="2696"/>
        <pc:sldMkLst>
          <pc:docMk/>
          <pc:sldMk cId="1286769610" sldId="259"/>
        </pc:sldMkLst>
        <pc:spChg chg="mod">
          <ac:chgData name="엄지희" userId="596cb25d-8fef-4a3f-b275-47d180f75ea7" providerId="ADAL" clId="{013D59E6-5691-4321-8DAD-0491B930AD65}" dt="2021-04-13T05:47:40.335" v="883" actId="20577"/>
          <ac:spMkLst>
            <pc:docMk/>
            <pc:sldMk cId="1286769610" sldId="259"/>
            <ac:spMk id="3" creationId="{97101A39-DAAE-415D-AAAF-2D43D7371796}"/>
          </ac:spMkLst>
        </pc:spChg>
      </pc:sldChg>
    </pc:docChg>
  </pc:docChgLst>
  <pc:docChgLst>
    <pc:chgData name="엄지희" userId="596cb25d-8fef-4a3f-b275-47d180f75ea7" providerId="ADAL" clId="{FEF2D546-344C-45F7-8865-5176B4A9D7F6}"/>
    <pc:docChg chg="undo custSel addSld modSld sldOrd">
      <pc:chgData name="엄지희" userId="596cb25d-8fef-4a3f-b275-47d180f75ea7" providerId="ADAL" clId="{FEF2D546-344C-45F7-8865-5176B4A9D7F6}" dt="2021-05-04T07:08:43.882" v="2703"/>
      <pc:docMkLst>
        <pc:docMk/>
      </pc:docMkLst>
      <pc:sldChg chg="modSp mod">
        <pc:chgData name="엄지희" userId="596cb25d-8fef-4a3f-b275-47d180f75ea7" providerId="ADAL" clId="{FEF2D546-344C-45F7-8865-5176B4A9D7F6}" dt="2021-04-13T08:49:14.910" v="76"/>
        <pc:sldMkLst>
          <pc:docMk/>
          <pc:sldMk cId="2489594162" sldId="256"/>
        </pc:sldMkLst>
        <pc:spChg chg="mod">
          <ac:chgData name="엄지희" userId="596cb25d-8fef-4a3f-b275-47d180f75ea7" providerId="ADAL" clId="{FEF2D546-344C-45F7-8865-5176B4A9D7F6}" dt="2021-04-13T08:48:07.111" v="3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FEF2D546-344C-45F7-8865-5176B4A9D7F6}" dt="2021-04-13T08:49:14.910" v="76"/>
          <ac:spMkLst>
            <pc:docMk/>
            <pc:sldMk cId="2489594162" sldId="256"/>
            <ac:spMk id="3" creationId="{161D071C-2778-4214-BED2-C3FED2A12712}"/>
          </ac:spMkLst>
        </pc:spChg>
      </pc:sldChg>
      <pc:sldChg chg="addSp delSp modSp mod ord">
        <pc:chgData name="엄지희" userId="596cb25d-8fef-4a3f-b275-47d180f75ea7" providerId="ADAL" clId="{FEF2D546-344C-45F7-8865-5176B4A9D7F6}" dt="2021-05-04T05:00:33.037" v="2685" actId="1076"/>
        <pc:sldMkLst>
          <pc:docMk/>
          <pc:sldMk cId="2874034811" sldId="257"/>
        </pc:sldMkLst>
        <pc:spChg chg="mod">
          <ac:chgData name="엄지희" userId="596cb25d-8fef-4a3f-b275-47d180f75ea7" providerId="ADAL" clId="{FEF2D546-344C-45F7-8865-5176B4A9D7F6}" dt="2021-05-04T02:19:47.702" v="1114" actId="20577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31:12.412" v="2684" actId="1038"/>
          <ac:spMkLst>
            <pc:docMk/>
            <pc:sldMk cId="2874034811" sldId="257"/>
            <ac:spMk id="3" creationId="{840ED31A-8DCF-415D-8515-0A8642A53EB7}"/>
          </ac:spMkLst>
        </pc:spChg>
        <pc:spChg chg="del mod">
          <ac:chgData name="엄지희" userId="596cb25d-8fef-4a3f-b275-47d180f75ea7" providerId="ADAL" clId="{FEF2D546-344C-45F7-8865-5176B4A9D7F6}" dt="2021-05-04T02:21:57.790" v="1116" actId="478"/>
          <ac:spMkLst>
            <pc:docMk/>
            <pc:sldMk cId="2874034811" sldId="257"/>
            <ac:spMk id="5" creationId="{BBC96038-B905-43C3-A72E-BD0E2EBEF3E5}"/>
          </ac:spMkLst>
        </pc:spChg>
        <pc:picChg chg="add mod">
          <ac:chgData name="엄지희" userId="596cb25d-8fef-4a3f-b275-47d180f75ea7" providerId="ADAL" clId="{FEF2D546-344C-45F7-8865-5176B4A9D7F6}" dt="2021-05-04T02:22:44.867" v="1119" actId="1076"/>
          <ac:picMkLst>
            <pc:docMk/>
            <pc:sldMk cId="2874034811" sldId="257"/>
            <ac:picMk id="6" creationId="{0024541E-21BC-4DA5-A3E7-61FB5FE74946}"/>
          </ac:picMkLst>
        </pc:picChg>
        <pc:cxnChg chg="mod">
          <ac:chgData name="엄지희" userId="596cb25d-8fef-4a3f-b275-47d180f75ea7" providerId="ADAL" clId="{FEF2D546-344C-45F7-8865-5176B4A9D7F6}" dt="2021-05-04T05:00:33.037" v="2685" actId="1076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mod">
        <pc:chgData name="엄지희" userId="596cb25d-8fef-4a3f-b275-47d180f75ea7" providerId="ADAL" clId="{FEF2D546-344C-45F7-8865-5176B4A9D7F6}" dt="2021-05-04T03:05:30.224" v="1763"/>
        <pc:sldMkLst>
          <pc:docMk/>
          <pc:sldMk cId="3580231443" sldId="258"/>
        </pc:sldMkLst>
        <pc:spChg chg="mod">
          <ac:chgData name="엄지희" userId="596cb25d-8fef-4a3f-b275-47d180f75ea7" providerId="ADAL" clId="{FEF2D546-344C-45F7-8865-5176B4A9D7F6}" dt="2021-05-04T01:36:50.536" v="39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5:30.224" v="1763"/>
          <ac:spMkLst>
            <pc:docMk/>
            <pc:sldMk cId="3580231443" sldId="258"/>
            <ac:spMk id="3" creationId="{97101A39-DAAE-415D-AAAF-2D43D7371796}"/>
          </ac:spMkLst>
        </pc:spChg>
      </pc:sldChg>
      <pc:sldChg chg="addSp modSp add mod ord">
        <pc:chgData name="엄지희" userId="596cb25d-8fef-4a3f-b275-47d180f75ea7" providerId="ADAL" clId="{FEF2D546-344C-45F7-8865-5176B4A9D7F6}" dt="2021-05-04T03:05:17.825" v="1755"/>
        <pc:sldMkLst>
          <pc:docMk/>
          <pc:sldMk cId="600288549" sldId="259"/>
        </pc:sldMkLst>
        <pc:spChg chg="mod">
          <ac:chgData name="엄지희" userId="596cb25d-8fef-4a3f-b275-47d180f75ea7" providerId="ADAL" clId="{FEF2D546-344C-45F7-8865-5176B4A9D7F6}" dt="2021-05-04T01:36:56.622" v="408"/>
          <ac:spMkLst>
            <pc:docMk/>
            <pc:sldMk cId="600288549" sldId="259"/>
            <ac:spMk id="2" creationId="{3271F74F-F678-4CBD-991E-A2B3F0F7A314}"/>
          </ac:spMkLst>
        </pc:spChg>
        <pc:spChg chg="mod">
          <ac:chgData name="엄지희" userId="596cb25d-8fef-4a3f-b275-47d180f75ea7" providerId="ADAL" clId="{FEF2D546-344C-45F7-8865-5176B4A9D7F6}" dt="2021-05-04T03:04:00.144" v="1706" actId="20577"/>
          <ac:spMkLst>
            <pc:docMk/>
            <pc:sldMk cId="600288549" sldId="259"/>
            <ac:spMk id="3" creationId="{97101A39-DAAE-415D-AAAF-2D43D7371796}"/>
          </ac:spMkLst>
        </pc:spChg>
        <pc:spChg chg="add mod">
          <ac:chgData name="엄지희" userId="596cb25d-8fef-4a3f-b275-47d180f75ea7" providerId="ADAL" clId="{FEF2D546-344C-45F7-8865-5176B4A9D7F6}" dt="2021-05-04T03:05:17.825" v="1755"/>
          <ac:spMkLst>
            <pc:docMk/>
            <pc:sldMk cId="600288549" sldId="259"/>
            <ac:spMk id="5" creationId="{F51C9220-8CFD-4C06-8E26-FA5A9CDC6AD0}"/>
          </ac:spMkLst>
        </pc:spChg>
      </pc:sldChg>
      <pc:sldChg chg="modSp add mod">
        <pc:chgData name="엄지희" userId="596cb25d-8fef-4a3f-b275-47d180f75ea7" providerId="ADAL" clId="{FEF2D546-344C-45F7-8865-5176B4A9D7F6}" dt="2021-05-04T03:30:58.037" v="2671"/>
        <pc:sldMkLst>
          <pc:docMk/>
          <pc:sldMk cId="664152587" sldId="260"/>
        </pc:sldMkLst>
        <pc:spChg chg="mod">
          <ac:chgData name="엄지희" userId="596cb25d-8fef-4a3f-b275-47d180f75ea7" providerId="ADAL" clId="{FEF2D546-344C-45F7-8865-5176B4A9D7F6}" dt="2021-05-04T03:30:58.037" v="2671"/>
          <ac:spMkLst>
            <pc:docMk/>
            <pc:sldMk cId="664152587" sldId="260"/>
            <ac:spMk id="3" creationId="{97101A39-DAAE-415D-AAAF-2D43D7371796}"/>
          </ac:spMkLst>
        </pc:spChg>
        <pc:spChg chg="mod">
          <ac:chgData name="엄지희" userId="596cb25d-8fef-4a3f-b275-47d180f75ea7" providerId="ADAL" clId="{FEF2D546-344C-45F7-8865-5176B4A9D7F6}" dt="2021-05-04T03:05:00.384" v="1747"/>
          <ac:spMkLst>
            <pc:docMk/>
            <pc:sldMk cId="664152587" sldId="260"/>
            <ac:spMk id="5" creationId="{F51C9220-8CFD-4C06-8E26-FA5A9CDC6AD0}"/>
          </ac:spMkLst>
        </pc:spChg>
      </pc:sldChg>
      <pc:sldChg chg="addSp delSp modSp add mod ord">
        <pc:chgData name="엄지희" userId="596cb25d-8fef-4a3f-b275-47d180f75ea7" providerId="ADAL" clId="{FEF2D546-344C-45F7-8865-5176B4A9D7F6}" dt="2021-05-04T07:08:43.882" v="2703"/>
        <pc:sldMkLst>
          <pc:docMk/>
          <pc:sldMk cId="4073670414" sldId="261"/>
        </pc:sldMkLst>
        <pc:spChg chg="mod">
          <ac:chgData name="엄지희" userId="596cb25d-8fef-4a3f-b275-47d180f75ea7" providerId="ADAL" clId="{FEF2D546-344C-45F7-8865-5176B4A9D7F6}" dt="2021-05-04T03:30:07.494" v="2522"/>
          <ac:spMkLst>
            <pc:docMk/>
            <pc:sldMk cId="4073670414" sldId="261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7:08:43.882" v="2703"/>
          <ac:spMkLst>
            <pc:docMk/>
            <pc:sldMk cId="4073670414" sldId="261"/>
            <ac:spMk id="3" creationId="{840ED31A-8DCF-415D-8515-0A8642A53EB7}"/>
          </ac:spMkLst>
        </pc:spChg>
        <pc:spChg chg="add mod">
          <ac:chgData name="엄지희" userId="596cb25d-8fef-4a3f-b275-47d180f75ea7" providerId="ADAL" clId="{FEF2D546-344C-45F7-8865-5176B4A9D7F6}" dt="2021-05-04T03:29:04.597" v="2504"/>
          <ac:spMkLst>
            <pc:docMk/>
            <pc:sldMk cId="4073670414" sldId="261"/>
            <ac:spMk id="8" creationId="{A04133CF-AB1C-469D-9775-30B9FCA33CAA}"/>
          </ac:spMkLst>
        </pc:spChg>
        <pc:picChg chg="del">
          <ac:chgData name="엄지희" userId="596cb25d-8fef-4a3f-b275-47d180f75ea7" providerId="ADAL" clId="{FEF2D546-344C-45F7-8865-5176B4A9D7F6}" dt="2021-05-04T03:13:07.222" v="2142" actId="478"/>
          <ac:picMkLst>
            <pc:docMk/>
            <pc:sldMk cId="4073670414" sldId="261"/>
            <ac:picMk id="6" creationId="{0024541E-21BC-4DA5-A3E7-61FB5FE74946}"/>
          </ac:picMkLst>
        </pc:picChg>
        <pc:cxnChg chg="del">
          <ac:chgData name="엄지희" userId="596cb25d-8fef-4a3f-b275-47d180f75ea7" providerId="ADAL" clId="{FEF2D546-344C-45F7-8865-5176B4A9D7F6}" dt="2021-05-04T03:13:29.332" v="2151" actId="478"/>
          <ac:cxnSpMkLst>
            <pc:docMk/>
            <pc:sldMk cId="4073670414" sldId="261"/>
            <ac:cxnSpMk id="7" creationId="{55B0C73C-DE3F-4FE1-B7E9-FD47660BE211}"/>
          </ac:cxnSpMkLst>
        </pc:cxnChg>
        <pc:cxnChg chg="add mod">
          <ac:chgData name="엄지희" userId="596cb25d-8fef-4a3f-b275-47d180f75ea7" providerId="ADAL" clId="{FEF2D546-344C-45F7-8865-5176B4A9D7F6}" dt="2021-05-04T03:15:36.319" v="2250" actId="1038"/>
          <ac:cxnSpMkLst>
            <pc:docMk/>
            <pc:sldMk cId="4073670414" sldId="261"/>
            <ac:cxnSpMk id="9" creationId="{EFC47AD3-5A15-4DB5-8CE8-57F47C72488F}"/>
          </ac:cxnSpMkLst>
        </pc:cxnChg>
      </pc:sldChg>
      <pc:sldChg chg="modSp add mod">
        <pc:chgData name="엄지희" userId="596cb25d-8fef-4a3f-b275-47d180f75ea7" providerId="ADAL" clId="{FEF2D546-344C-45F7-8865-5176B4A9D7F6}" dt="2021-05-04T03:30:01.680" v="2518"/>
        <pc:sldMkLst>
          <pc:docMk/>
          <pc:sldMk cId="2517748595" sldId="262"/>
        </pc:sldMkLst>
        <pc:spChg chg="mod">
          <ac:chgData name="엄지희" userId="596cb25d-8fef-4a3f-b275-47d180f75ea7" providerId="ADAL" clId="{FEF2D546-344C-45F7-8865-5176B4A9D7F6}" dt="2021-05-04T03:30:01.680" v="2518"/>
          <ac:spMkLst>
            <pc:docMk/>
            <pc:sldMk cId="2517748595" sldId="262"/>
            <ac:spMk id="2" creationId="{55B4DBB2-2CEB-48F9-836C-395FEE2F31D3}"/>
          </ac:spMkLst>
        </pc:spChg>
        <pc:spChg chg="mod">
          <ac:chgData name="엄지희" userId="596cb25d-8fef-4a3f-b275-47d180f75ea7" providerId="ADAL" clId="{FEF2D546-344C-45F7-8865-5176B4A9D7F6}" dt="2021-05-04T03:29:54.332" v="2514" actId="20577"/>
          <ac:spMkLst>
            <pc:docMk/>
            <pc:sldMk cId="2517748595" sldId="262"/>
            <ac:spMk id="8" creationId="{A04133CF-AB1C-469D-9775-30B9FCA33C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6CA29-E3A0-4FCA-A9A8-656B736B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ADFEC-2DDC-47F4-B169-587FA642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F986-5C38-44EF-A234-1DB86BF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891B-9128-4446-86ED-57008D63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9EA9-C19E-4BD3-9240-E96E97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8616-2AA9-40C5-9357-BD5A789A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24C98-4AF3-4BEB-83A1-1AB57886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8290B-36C2-4F31-9191-3B28E0A3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EE730-07D8-4F8C-88AB-02DD156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4F0FA-DB00-49E5-BE65-E6E82C1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31485-992B-4ACD-86AB-17423025E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E9282-A469-464F-86D0-02E16600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CE10-C34A-4148-9800-84E7FA9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79AAE-83A8-4699-9B51-8368EBC8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4E732-DEFD-4144-9BF8-2AD08D02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BE77-76B2-48F4-86F5-A50E759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52027-E37D-4581-9EFA-219A0AEB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A4E6-9F60-4AD4-88D8-EA8212C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0D284-29B2-478F-9403-2E811DC9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D49D-80B4-4B3A-AA5C-AEDC224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D80E-0B17-4A1D-8FAA-19E257A5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54035-7BDD-4C69-9368-C1D3557A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026A3-7725-4A56-B503-BDD98B51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7B83A-D114-4B3C-9982-2C8F8BF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03787-7F42-4D9F-93ED-B4599256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6273F-7704-4309-9BDE-BB28875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583F-652E-4E53-89A4-290E207F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904E-124F-42C6-B834-5F475DE1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0AE76-CE7C-4A15-B017-7DD05B3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383F7-A4ED-458C-95AC-2401D87D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9487D-AF2C-4ED5-99ED-107EE13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E3980-1864-4023-B891-57901E7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F08E-4B27-40C2-9D23-CABA0D3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D9D-2CCF-466D-BBE1-D770DA60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A7D6E-EF3C-4578-8A38-ED1A7077E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5DD0A-1976-43AD-82B1-FD6D4B9CB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0643A-FEFA-4A11-AF71-AD7AA47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16FB8-FB66-49A3-A0F5-37D7D34C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9CF59-9D22-4F05-9804-F0F7DE63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03E9-2F89-42F4-BB64-41165F4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31175-76B8-4610-8E7F-A7B7D2B1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D4B4-3943-4C7B-A1AA-0651927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027B0-4750-48A7-B16D-D77E0940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9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AF87E-23F0-41E3-AC73-726B769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50E00-88C4-48C6-8C94-53F31C5D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67D5D-4ABD-4333-983F-8EFDF6E3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4773-AE53-44A5-8380-4317F039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67A90-6D4F-402F-8C96-1A0554D1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E0E55-0C26-4B06-96DE-759F152E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B01E5-F61C-4043-86D1-10647077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ED0B7-523F-4801-B400-725FE504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24BC-ACBD-40D9-984D-67624A61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1DA3-2211-48FB-BDDF-97D97DE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DABE2-1A40-4F5E-856D-7A845B6D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15401-9B3E-4FDD-9931-336BB4FF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6A38-1F8C-4806-A8E5-A6F8782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E8E8-2199-4F73-9259-5A1D46D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1095-F8EB-4A5C-90AD-3D88A0D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5C602-1AB3-4E0C-B6CE-289A72EE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DC31C-A21D-4A5D-BB14-DF46DA49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F723D-0DA1-44CB-870A-14600D72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0D23-20F0-41FE-B0CB-DE9026BE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7E5E-C98B-487E-97C4-3D08CF476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FB72-E3FF-4D6A-9FE7-FD10C36A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언어실습 </a:t>
            </a:r>
            <a:r>
              <a:rPr lang="ko-KR" altLang="en-US" dirty="0" err="1"/>
              <a:t>튜터링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D071C-2778-4214-BED2-C3FED2A1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조건문 응용 및 </a:t>
            </a:r>
            <a:r>
              <a:rPr lang="ko-KR" altLang="en-US" dirty="0" err="1"/>
              <a:t>반복문</a:t>
            </a:r>
            <a:r>
              <a:rPr lang="ko-KR" altLang="en-US" dirty="0"/>
              <a:t> 기초</a:t>
            </a:r>
          </a:p>
        </p:txBody>
      </p:sp>
    </p:spTree>
    <p:extLst>
      <p:ext uri="{BB962C8B-B14F-4D97-AF65-F5344CB8AC3E}">
        <p14:creationId xmlns:p14="http://schemas.microsoft.com/office/powerpoint/2010/main" val="24895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 학습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ko-KR"/>
              <a:t>10</a:t>
            </a:r>
            <a:r>
              <a:rPr lang="ko-KR" altLang="en-US"/>
              <a:t>진수 정수를 입력하면 자릿수를 반대로 하여 출력하는 프로그램을 작성하여보자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입력</a:t>
            </a:r>
            <a:r>
              <a:rPr lang="en-US" altLang="ko-KR"/>
              <a:t>: 37456</a:t>
            </a:r>
          </a:p>
          <a:p>
            <a:r>
              <a:rPr lang="en-US" altLang="ko-KR"/>
              <a:t>    </a:t>
            </a:r>
            <a:r>
              <a:rPr lang="ko-KR" altLang="en-US"/>
              <a:t>출력</a:t>
            </a:r>
            <a:r>
              <a:rPr lang="en-US" altLang="ko-KR"/>
              <a:t>: 65473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변수</a:t>
            </a:r>
            <a:r>
              <a:rPr lang="en-US" altLang="ko-KR"/>
              <a:t>: r_digit,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23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 응용</a:t>
            </a:r>
            <a:r>
              <a:rPr lang="en-US" altLang="ko-KR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069"/>
          </a:xfrm>
        </p:spPr>
        <p:txBody>
          <a:bodyPr>
            <a:normAutofit/>
          </a:bodyPr>
          <a:lstStyle/>
          <a:p>
            <a:r>
              <a:rPr lang="en-US" altLang="ko-KR"/>
              <a:t>1) While</a:t>
            </a:r>
            <a:r>
              <a:rPr lang="ko-KR" altLang="en-US"/>
              <a:t>문으로 작성했다면 </a:t>
            </a:r>
            <a:r>
              <a:rPr lang="en-US" altLang="ko-KR"/>
              <a:t>do while</a:t>
            </a:r>
            <a:r>
              <a:rPr lang="ko-KR" altLang="en-US"/>
              <a:t>문으로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    do</a:t>
            </a:r>
            <a:r>
              <a:rPr lang="ko-KR" altLang="en-US"/>
              <a:t> </a:t>
            </a:r>
            <a:r>
              <a:rPr lang="en-US" altLang="ko-KR"/>
              <a:t>while</a:t>
            </a:r>
            <a:r>
              <a:rPr lang="ko-KR" altLang="en-US"/>
              <a:t>문으로 작성했다면 </a:t>
            </a:r>
            <a:r>
              <a:rPr lang="en-US" altLang="ko-KR"/>
              <a:t>While</a:t>
            </a:r>
            <a:r>
              <a:rPr lang="ko-KR" altLang="en-US"/>
              <a:t>문으로</a:t>
            </a:r>
            <a:r>
              <a:rPr lang="en-US" altLang="ko-KR"/>
              <a:t> </a:t>
            </a:r>
            <a:r>
              <a:rPr lang="ko-KR" altLang="en-US"/>
              <a:t>바꿔 작성해보자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2) While</a:t>
            </a:r>
            <a:r>
              <a:rPr lang="ko-KR" altLang="en-US"/>
              <a:t>문과 </a:t>
            </a:r>
            <a:r>
              <a:rPr lang="en-US" altLang="ko-KR"/>
              <a:t>do while</a:t>
            </a:r>
            <a:r>
              <a:rPr lang="ko-KR" altLang="en-US"/>
              <a:t>문의 차이를 생각해보고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이 프로그램은 </a:t>
            </a:r>
            <a:r>
              <a:rPr lang="en-US" altLang="ko-KR"/>
              <a:t>While</a:t>
            </a:r>
            <a:r>
              <a:rPr lang="ko-KR" altLang="en-US"/>
              <a:t>문과 </a:t>
            </a:r>
            <a:r>
              <a:rPr lang="en-US" altLang="ko-KR"/>
              <a:t>do while</a:t>
            </a:r>
            <a:r>
              <a:rPr lang="ko-KR" altLang="en-US"/>
              <a:t>문 둘 중에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무엇으로 작성하는 게 좋을지 생각해보자</a:t>
            </a:r>
            <a:r>
              <a:rPr lang="en-US" altLang="ko-KR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C9220-8CFD-4C06-8E26-FA5A9CDC6AD0}"/>
              </a:ext>
            </a:extLst>
          </p:cNvPr>
          <p:cNvSpPr txBox="1"/>
          <p:nvPr/>
        </p:nvSpPr>
        <p:spPr>
          <a:xfrm>
            <a:off x="8533720" y="365125"/>
            <a:ext cx="3288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/>
              <a:t>Ex) </a:t>
            </a:r>
            <a:r>
              <a:rPr lang="ko-KR" altLang="en-US"/>
              <a:t>입력</a:t>
            </a:r>
            <a:r>
              <a:rPr lang="en-US" altLang="ko-KR"/>
              <a:t>: 37456</a:t>
            </a:r>
          </a:p>
          <a:p>
            <a:pPr algn="r"/>
            <a:r>
              <a:rPr lang="en-US" altLang="ko-KR"/>
              <a:t>    </a:t>
            </a:r>
            <a:r>
              <a:rPr lang="ko-KR" altLang="en-US"/>
              <a:t>출력</a:t>
            </a:r>
            <a:r>
              <a:rPr lang="en-US" altLang="ko-KR"/>
              <a:t>: 65473</a:t>
            </a:r>
          </a:p>
          <a:p>
            <a:pPr algn="r"/>
            <a:endParaRPr lang="en-US" altLang="ko-KR"/>
          </a:p>
          <a:p>
            <a:pPr algn="r"/>
            <a:r>
              <a:rPr lang="ko-KR" altLang="en-US"/>
              <a:t>사용 변수</a:t>
            </a:r>
            <a:r>
              <a:rPr lang="en-US" altLang="ko-KR"/>
              <a:t>: r_digit,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2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 코드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94" y="1690688"/>
            <a:ext cx="577596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8000"/>
                </a:solidFill>
              </a:rPr>
              <a:t>/*                  </a:t>
            </a:r>
            <a:r>
              <a:rPr lang="ko-KR" altLang="en-US" sz="1600">
                <a:solidFill>
                  <a:srgbClr val="008000"/>
                </a:solidFill>
              </a:rPr>
              <a:t>튜터링 </a:t>
            </a:r>
            <a:r>
              <a:rPr lang="en-US" altLang="ko-KR" sz="1600">
                <a:solidFill>
                  <a:srgbClr val="008000"/>
                </a:solidFill>
              </a:rPr>
              <a:t>2</a:t>
            </a:r>
            <a:r>
              <a:rPr lang="ko-KR" altLang="en-US" sz="1600">
                <a:solidFill>
                  <a:srgbClr val="008000"/>
                </a:solidFill>
              </a:rPr>
              <a:t>장                  *</a:t>
            </a:r>
            <a:r>
              <a:rPr lang="en-US" altLang="ko-KR" sz="1600">
                <a:solidFill>
                  <a:srgbClr val="008000"/>
                </a:solidFill>
              </a:rPr>
              <a:t>/</a:t>
            </a: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808080"/>
                </a:solidFill>
              </a:rPr>
              <a:t>#include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A31515"/>
                </a:solidFill>
              </a:rPr>
              <a:t>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</a:t>
            </a:r>
            <a:r>
              <a:rPr lang="en-US" altLang="ko-KR" sz="1600">
                <a:solidFill>
                  <a:srgbClr val="0000FF"/>
                </a:solidFill>
              </a:rPr>
              <a:t>void</a:t>
            </a:r>
            <a:r>
              <a:rPr lang="en-US" altLang="ko-KR" sz="1600">
                <a:solidFill>
                  <a:srgbClr val="000000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int</a:t>
            </a:r>
            <a:r>
              <a:rPr lang="en-US" altLang="ko-KR" sz="1600">
                <a:solidFill>
                  <a:srgbClr val="000000"/>
                </a:solidFill>
              </a:rPr>
              <a:t> r_digit,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printf(</a:t>
            </a:r>
            <a:r>
              <a:rPr lang="en-US" altLang="ko-KR" sz="1600">
                <a:solidFill>
                  <a:srgbClr val="A31515"/>
                </a:solidFill>
              </a:rPr>
              <a:t>"10</a:t>
            </a:r>
            <a:r>
              <a:rPr lang="ko-KR" altLang="en-US" sz="1600">
                <a:solidFill>
                  <a:srgbClr val="A31515"/>
                </a:solidFill>
              </a:rPr>
              <a:t>진 정수를 입력하시오</a:t>
            </a:r>
            <a:r>
              <a:rPr lang="en-US" altLang="ko-KR" sz="1600">
                <a:solidFill>
                  <a:srgbClr val="A31515"/>
                </a:solidFill>
              </a:rPr>
              <a:t>: 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scanf_s(</a:t>
            </a:r>
            <a:r>
              <a:rPr lang="en-US" altLang="ko-KR" sz="1600">
                <a:solidFill>
                  <a:srgbClr val="A31515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&amp;value);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자릿수를 반대로 뒤집으면 </a:t>
            </a:r>
            <a:r>
              <a:rPr lang="en-US" altLang="ko-KR" sz="1600">
                <a:solidFill>
                  <a:srgbClr val="A31515"/>
                </a:solidFill>
              </a:rPr>
              <a:t>&gt;&gt; \t"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do</a:t>
            </a:r>
            <a:r>
              <a:rPr lang="en-US" altLang="ko-KR" sz="1600">
                <a:solidFill>
                  <a:srgbClr val="000000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r_digit = value %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printf(</a:t>
            </a:r>
            <a:r>
              <a:rPr lang="en-US" altLang="ko-KR" sz="1600">
                <a:solidFill>
                  <a:srgbClr val="A31515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r_digit);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value = value /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} </a:t>
            </a:r>
            <a:r>
              <a:rPr lang="en-US" altLang="ko-KR" sz="1600">
                <a:solidFill>
                  <a:srgbClr val="0000FF"/>
                </a:solidFill>
              </a:rPr>
              <a:t>while</a:t>
            </a:r>
            <a:r>
              <a:rPr lang="en-US" altLang="ko-KR" sz="1600">
                <a:solidFill>
                  <a:srgbClr val="000000"/>
                </a:solidFill>
              </a:rPr>
              <a:t> (value !=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</a:t>
            </a:r>
            <a:r>
              <a:rPr lang="en-US" altLang="ko-KR" sz="1600">
                <a:solidFill>
                  <a:srgbClr val="0000FF"/>
                </a:solidFill>
              </a:rPr>
              <a:t>return</a:t>
            </a:r>
            <a:r>
              <a:rPr lang="ko-KR" altLang="en-US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00"/>
                </a:solidFill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}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5B0C73C-DE3F-4FE1-B7E9-FD47660BE211}"/>
              </a:ext>
            </a:extLst>
          </p:cNvPr>
          <p:cNvCxnSpPr>
            <a:cxnSpLocks/>
          </p:cNvCxnSpPr>
          <p:nvPr/>
        </p:nvCxnSpPr>
        <p:spPr>
          <a:xfrm flipV="1">
            <a:off x="-1547215" y="-1153702"/>
            <a:ext cx="0" cy="466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024541E-21BC-4DA5-A3E7-61FB5FE7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42" y="1305204"/>
            <a:ext cx="4257749" cy="47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 응용</a:t>
            </a:r>
            <a:r>
              <a:rPr lang="en-US" altLang="ko-KR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069"/>
          </a:xfrm>
        </p:spPr>
        <p:txBody>
          <a:bodyPr>
            <a:normAutofit/>
          </a:bodyPr>
          <a:lstStyle/>
          <a:p>
            <a:r>
              <a:rPr lang="en-US" altLang="ko-KR"/>
              <a:t>3) </a:t>
            </a:r>
            <a:r>
              <a:rPr lang="ko-KR" altLang="en-US"/>
              <a:t>정수가 </a:t>
            </a:r>
            <a:r>
              <a:rPr lang="en-US" altLang="ko-KR"/>
              <a:t>8</a:t>
            </a:r>
            <a:r>
              <a:rPr lang="ko-KR" altLang="en-US"/>
              <a:t>진 정수인지</a:t>
            </a:r>
            <a:r>
              <a:rPr lang="en-US" altLang="ko-KR"/>
              <a:t>, 10</a:t>
            </a:r>
            <a:r>
              <a:rPr lang="ko-KR" altLang="en-US"/>
              <a:t>진 정수인지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입력받아 입력받은 정수의 자릿수를 반대로 출력하는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프로그램을 작성하여보자</a:t>
            </a:r>
            <a:r>
              <a:rPr lang="en-US" altLang="ko-KR"/>
              <a:t>. (</a:t>
            </a:r>
            <a:r>
              <a:rPr lang="ko-KR" altLang="en-US"/>
              <a:t>변환명세 </a:t>
            </a:r>
            <a:r>
              <a:rPr lang="en-US" altLang="ko-KR"/>
              <a:t>%o </a:t>
            </a:r>
            <a:r>
              <a:rPr lang="ko-KR" altLang="en-US"/>
              <a:t>이용</a:t>
            </a:r>
            <a:r>
              <a:rPr lang="en-US" altLang="ko-KR"/>
              <a:t>)</a:t>
            </a:r>
          </a:p>
          <a:p>
            <a:r>
              <a:rPr lang="en-US" altLang="ko-KR"/>
              <a:t>3-1) if</a:t>
            </a:r>
            <a:r>
              <a:rPr lang="ko-KR" altLang="en-US"/>
              <a:t>문을 이용하여 작성</a:t>
            </a:r>
            <a:endParaRPr lang="en-US" altLang="ko-KR"/>
          </a:p>
          <a:p>
            <a:r>
              <a:rPr lang="en-US" altLang="ko-KR"/>
              <a:t>3-2) switch-case</a:t>
            </a:r>
            <a:r>
              <a:rPr lang="ko-KR" altLang="en-US"/>
              <a:t>문을 이용하여 작성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4) if</a:t>
            </a:r>
            <a:r>
              <a:rPr lang="ko-KR" altLang="en-US"/>
              <a:t>문과 </a:t>
            </a:r>
            <a:r>
              <a:rPr lang="en-US" altLang="ko-KR"/>
              <a:t>switch-case</a:t>
            </a:r>
            <a:r>
              <a:rPr lang="ko-KR" altLang="en-US"/>
              <a:t>문의 차이를 생각해보고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각각의 장단점에 대해 얘기해보자</a:t>
            </a:r>
            <a:r>
              <a:rPr lang="en-US" altLang="ko-KR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C9220-8CFD-4C06-8E26-FA5A9CDC6AD0}"/>
              </a:ext>
            </a:extLst>
          </p:cNvPr>
          <p:cNvSpPr txBox="1"/>
          <p:nvPr/>
        </p:nvSpPr>
        <p:spPr>
          <a:xfrm>
            <a:off x="8533720" y="365125"/>
            <a:ext cx="3288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/>
              <a:t>Ex) </a:t>
            </a:r>
            <a:r>
              <a:rPr lang="ko-KR" altLang="en-US"/>
              <a:t>입력</a:t>
            </a:r>
            <a:r>
              <a:rPr lang="en-US" altLang="ko-KR"/>
              <a:t>: 8(</a:t>
            </a:r>
            <a:r>
              <a:rPr lang="ko-KR" altLang="en-US"/>
              <a:t>또는 </a:t>
            </a:r>
            <a:r>
              <a:rPr lang="en-US" altLang="ko-KR"/>
              <a:t>10), 37456</a:t>
            </a:r>
          </a:p>
          <a:p>
            <a:pPr algn="r"/>
            <a:r>
              <a:rPr lang="en-US" altLang="ko-KR"/>
              <a:t>    </a:t>
            </a:r>
            <a:r>
              <a:rPr lang="ko-KR" altLang="en-US"/>
              <a:t>출력</a:t>
            </a:r>
            <a:r>
              <a:rPr lang="en-US" altLang="ko-KR"/>
              <a:t>: 65473</a:t>
            </a:r>
          </a:p>
          <a:p>
            <a:pPr algn="r"/>
            <a:endParaRPr lang="en-US" altLang="ko-KR"/>
          </a:p>
          <a:p>
            <a:pPr algn="r"/>
            <a:r>
              <a:rPr lang="ko-KR" altLang="en-US"/>
              <a:t>사용 변수</a:t>
            </a:r>
            <a:r>
              <a:rPr lang="en-US" altLang="ko-KR"/>
              <a:t>: base, r_digit,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1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4"/>
            <a:ext cx="10515600" cy="958168"/>
          </a:xfrm>
        </p:spPr>
        <p:txBody>
          <a:bodyPr/>
          <a:lstStyle/>
          <a:p>
            <a:r>
              <a:rPr lang="ko-KR" altLang="en-US"/>
              <a:t>반복문 코드 예시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20" y="1649868"/>
            <a:ext cx="5819148" cy="50448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808080"/>
                </a:solidFill>
              </a:rPr>
              <a:t>#include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A31515"/>
                </a:solidFill>
              </a:rPr>
              <a:t>&lt;stdio.h&gt;</a:t>
            </a:r>
            <a:endParaRPr lang="en-US" altLang="ko-KR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</a:t>
            </a:r>
            <a:r>
              <a:rPr lang="en-US" altLang="ko-KR" sz="1600">
                <a:solidFill>
                  <a:srgbClr val="0000FF"/>
                </a:solidFill>
              </a:rPr>
              <a:t>void</a:t>
            </a:r>
            <a:r>
              <a:rPr lang="en-US" altLang="ko-KR" sz="1600">
                <a:solidFill>
                  <a:srgbClr val="000000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base, r_digit,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while</a:t>
            </a:r>
            <a:r>
              <a:rPr lang="en-US" altLang="ko-KR" sz="1600">
                <a:solidFill>
                  <a:srgbClr val="000000"/>
                </a:solidFill>
              </a:rPr>
              <a:t> (1)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입력할 정수는 몇진수인가</a:t>
            </a:r>
            <a:r>
              <a:rPr lang="en-US" altLang="ko-KR" sz="1600">
                <a:solidFill>
                  <a:srgbClr val="A31515"/>
                </a:solidFill>
              </a:rPr>
              <a:t>? (8,10) &gt;&gt; 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scanf_s(</a:t>
            </a:r>
            <a:r>
              <a:rPr lang="en-US" altLang="ko-KR" sz="1600">
                <a:solidFill>
                  <a:srgbClr val="A31515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&amp;base);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if</a:t>
            </a:r>
            <a:r>
              <a:rPr lang="en-US" altLang="ko-KR" sz="1600">
                <a:solidFill>
                  <a:srgbClr val="000000"/>
                </a:solidFill>
              </a:rPr>
              <a:t> (base == 8)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"%d</a:t>
            </a:r>
            <a:r>
              <a:rPr lang="ko-KR" altLang="en-US" sz="1600">
                <a:solidFill>
                  <a:srgbClr val="A31515"/>
                </a:solidFill>
              </a:rPr>
              <a:t>진 정수를 입력하시오 </a:t>
            </a:r>
            <a:r>
              <a:rPr lang="en-US" altLang="ko-KR" sz="1600">
                <a:solidFill>
                  <a:srgbClr val="A31515"/>
                </a:solidFill>
              </a:rPr>
              <a:t>&gt;&gt; "</a:t>
            </a:r>
            <a:r>
              <a:rPr lang="en-US" altLang="ko-KR" sz="1600">
                <a:solidFill>
                  <a:srgbClr val="000000"/>
                </a:solidFill>
              </a:rPr>
              <a:t>, base);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scanf_s(</a:t>
            </a:r>
            <a:r>
              <a:rPr lang="en-US" altLang="ko-KR" sz="1600">
                <a:solidFill>
                  <a:srgbClr val="A31515"/>
                </a:solidFill>
              </a:rPr>
              <a:t>"%o"</a:t>
            </a:r>
            <a:r>
              <a:rPr lang="en-US" altLang="ko-KR" sz="1600">
                <a:solidFill>
                  <a:srgbClr val="000000"/>
                </a:solidFill>
              </a:rPr>
              <a:t>, &amp;value);</a:t>
            </a: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자릿수를 반대로 뒤집으면 </a:t>
            </a:r>
            <a:r>
              <a:rPr lang="en-US" altLang="ko-KR" sz="1600">
                <a:solidFill>
                  <a:srgbClr val="A31515"/>
                </a:solidFill>
              </a:rPr>
              <a:t>&gt;&gt; 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do</a:t>
            </a:r>
            <a:r>
              <a:rPr lang="en-US" altLang="ko-KR" sz="1600">
                <a:solidFill>
                  <a:srgbClr val="000000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r_digit = value % 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printf(</a:t>
            </a:r>
            <a:r>
              <a:rPr lang="en-US" altLang="ko-KR" sz="1600">
                <a:solidFill>
                  <a:srgbClr val="A31515"/>
                </a:solidFill>
              </a:rPr>
              <a:t>"%o"</a:t>
            </a:r>
            <a:r>
              <a:rPr lang="en-US" altLang="ko-KR" sz="1600">
                <a:solidFill>
                  <a:srgbClr val="000000"/>
                </a:solidFill>
              </a:rPr>
              <a:t>, r_digit);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value = value / 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} </a:t>
            </a:r>
            <a:r>
              <a:rPr lang="en-US" altLang="ko-KR" sz="1600">
                <a:solidFill>
                  <a:srgbClr val="0000FF"/>
                </a:solidFill>
              </a:rPr>
              <a:t>while</a:t>
            </a:r>
            <a:r>
              <a:rPr lang="en-US" altLang="ko-KR" sz="1600">
                <a:solidFill>
                  <a:srgbClr val="000000"/>
                </a:solidFill>
              </a:rPr>
              <a:t> (value !=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break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04133CF-AB1C-469D-9775-30B9FCA33CAA}"/>
              </a:ext>
            </a:extLst>
          </p:cNvPr>
          <p:cNvSpPr txBox="1">
            <a:spLocks/>
          </p:cNvSpPr>
          <p:nvPr/>
        </p:nvSpPr>
        <p:spPr>
          <a:xfrm>
            <a:off x="6096000" y="1404940"/>
            <a:ext cx="5877742" cy="5453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else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FF"/>
                </a:solidFill>
              </a:rPr>
              <a:t>if</a:t>
            </a:r>
            <a:r>
              <a:rPr lang="en-US" altLang="ko-KR" sz="1600">
                <a:solidFill>
                  <a:srgbClr val="000000"/>
                </a:solidFill>
              </a:rPr>
              <a:t> (base == 10)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"%d</a:t>
            </a:r>
            <a:r>
              <a:rPr lang="ko-KR" altLang="en-US" sz="1600">
                <a:solidFill>
                  <a:srgbClr val="A31515"/>
                </a:solidFill>
              </a:rPr>
              <a:t>진 정수를 입력하시오 </a:t>
            </a:r>
            <a:r>
              <a:rPr lang="en-US" altLang="ko-KR" sz="1600">
                <a:solidFill>
                  <a:srgbClr val="A31515"/>
                </a:solidFill>
              </a:rPr>
              <a:t>&gt;&gt; "</a:t>
            </a:r>
            <a:r>
              <a:rPr lang="en-US" altLang="ko-KR" sz="1600">
                <a:solidFill>
                  <a:srgbClr val="000000"/>
                </a:solidFill>
              </a:rPr>
              <a:t>, base);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scanf_s(</a:t>
            </a:r>
            <a:r>
              <a:rPr lang="en-US" altLang="ko-KR" sz="1600">
                <a:solidFill>
                  <a:srgbClr val="A31515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&amp;value);</a:t>
            </a: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자릿수를 반대로 뒤집으면 </a:t>
            </a:r>
            <a:r>
              <a:rPr lang="en-US" altLang="ko-KR" sz="1600">
                <a:solidFill>
                  <a:srgbClr val="A31515"/>
                </a:solidFill>
              </a:rPr>
              <a:t>&gt;&gt; 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do</a:t>
            </a:r>
            <a:r>
              <a:rPr lang="en-US" altLang="ko-KR" sz="1600">
                <a:solidFill>
                  <a:srgbClr val="000000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r_digit = value %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printf(</a:t>
            </a:r>
            <a:r>
              <a:rPr lang="en-US" altLang="ko-KR" sz="1600">
                <a:solidFill>
                  <a:srgbClr val="A31515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r_digit);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value = value /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} </a:t>
            </a:r>
            <a:r>
              <a:rPr lang="en-US" altLang="ko-KR" sz="1600">
                <a:solidFill>
                  <a:srgbClr val="0000FF"/>
                </a:solidFill>
              </a:rPr>
              <a:t>while</a:t>
            </a:r>
            <a:r>
              <a:rPr lang="en-US" altLang="ko-KR" sz="1600">
                <a:solidFill>
                  <a:srgbClr val="000000"/>
                </a:solidFill>
              </a:rPr>
              <a:t> (value !=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break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else</a:t>
            </a:r>
            <a:r>
              <a:rPr lang="en-US" altLang="ko-KR" sz="1600">
                <a:solidFill>
                  <a:srgbClr val="000000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처리 불가능한 진수 표현입니다</a:t>
            </a:r>
            <a:r>
              <a:rPr lang="en-US" altLang="ko-KR" sz="1600">
                <a:solidFill>
                  <a:srgbClr val="A31515"/>
                </a:solidFill>
              </a:rPr>
              <a:t>.\n"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다시 입력해주세요</a:t>
            </a:r>
            <a:r>
              <a:rPr lang="en-US" altLang="ko-KR" sz="1600">
                <a:solidFill>
                  <a:srgbClr val="A31515"/>
                </a:solidFill>
              </a:rPr>
              <a:t>.\n\n"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continue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return</a:t>
            </a:r>
            <a:r>
              <a:rPr lang="en-US" altLang="ko-KR" sz="1600">
                <a:solidFill>
                  <a:srgbClr val="000000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}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C47AD3-5A15-4DB5-8CE8-57F47C72488F}"/>
              </a:ext>
            </a:extLst>
          </p:cNvPr>
          <p:cNvCxnSpPr>
            <a:cxnSpLocks/>
          </p:cNvCxnSpPr>
          <p:nvPr/>
        </p:nvCxnSpPr>
        <p:spPr>
          <a:xfrm flipV="1">
            <a:off x="6159876" y="1804308"/>
            <a:ext cx="0" cy="438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4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DBB2-2CEB-48F9-836C-395FEE2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4"/>
            <a:ext cx="10515600" cy="958168"/>
          </a:xfrm>
        </p:spPr>
        <p:txBody>
          <a:bodyPr/>
          <a:lstStyle/>
          <a:p>
            <a:r>
              <a:rPr lang="ko-KR" altLang="en-US"/>
              <a:t>반복문 코드 예시 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D31A-8DCF-415D-8515-0A8642A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20" y="1649868"/>
            <a:ext cx="5819148" cy="50448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808080"/>
                </a:solidFill>
              </a:rPr>
              <a:t>#include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A31515"/>
                </a:solidFill>
              </a:rPr>
              <a:t>&lt;stdio.h&gt;</a:t>
            </a:r>
            <a:endParaRPr lang="en-US" altLang="ko-KR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</a:t>
            </a:r>
            <a:r>
              <a:rPr lang="en-US" altLang="ko-KR" sz="1600">
                <a:solidFill>
                  <a:srgbClr val="0000FF"/>
                </a:solidFill>
              </a:rPr>
              <a:t>void</a:t>
            </a:r>
            <a:r>
              <a:rPr lang="en-US" altLang="ko-KR" sz="1600">
                <a:solidFill>
                  <a:srgbClr val="000000"/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base, r_digit, value, c=1;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while</a:t>
            </a:r>
            <a:r>
              <a:rPr lang="en-US" altLang="ko-KR" sz="1600">
                <a:solidFill>
                  <a:srgbClr val="000000"/>
                </a:solidFill>
              </a:rPr>
              <a:t> (c)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입력할 정수는 몇진수인가</a:t>
            </a:r>
            <a:r>
              <a:rPr lang="en-US" altLang="ko-KR" sz="1600">
                <a:solidFill>
                  <a:srgbClr val="A31515"/>
                </a:solidFill>
              </a:rPr>
              <a:t>? (8,10) &gt;&gt; 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scanf_s(</a:t>
            </a:r>
            <a:r>
              <a:rPr lang="en-US" altLang="ko-KR" sz="1600">
                <a:solidFill>
                  <a:srgbClr val="A31515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&amp;base);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switch</a:t>
            </a:r>
            <a:r>
              <a:rPr lang="en-US" altLang="ko-KR" sz="1600">
                <a:solidFill>
                  <a:srgbClr val="000000"/>
                </a:solidFill>
              </a:rPr>
              <a:t> (base)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</a:t>
            </a:r>
            <a:r>
              <a:rPr lang="en-US" altLang="ko-KR" sz="1600">
                <a:solidFill>
                  <a:srgbClr val="0000FF"/>
                </a:solidFill>
              </a:rPr>
              <a:t>case</a:t>
            </a:r>
            <a:r>
              <a:rPr lang="en-US" altLang="ko-KR" sz="1600">
                <a:solidFill>
                  <a:srgbClr val="000000"/>
                </a:solidFill>
              </a:rPr>
              <a:t> 8: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"%d</a:t>
            </a:r>
            <a:r>
              <a:rPr lang="ko-KR" altLang="en-US" sz="1600">
                <a:solidFill>
                  <a:srgbClr val="A31515"/>
                </a:solidFill>
              </a:rPr>
              <a:t>진 정수를 입력하시오 </a:t>
            </a:r>
            <a:r>
              <a:rPr lang="en-US" altLang="ko-KR" sz="1600">
                <a:solidFill>
                  <a:srgbClr val="A31515"/>
                </a:solidFill>
              </a:rPr>
              <a:t>&gt;&gt; "</a:t>
            </a:r>
            <a:r>
              <a:rPr lang="en-US" altLang="ko-KR" sz="1600">
                <a:solidFill>
                  <a:srgbClr val="000000"/>
                </a:solidFill>
              </a:rPr>
              <a:t>, base);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scanf_s(</a:t>
            </a:r>
            <a:r>
              <a:rPr lang="en-US" altLang="ko-KR" sz="1600">
                <a:solidFill>
                  <a:srgbClr val="A31515"/>
                </a:solidFill>
              </a:rPr>
              <a:t>"%o"</a:t>
            </a:r>
            <a:r>
              <a:rPr lang="en-US" altLang="ko-KR" sz="1600">
                <a:solidFill>
                  <a:srgbClr val="000000"/>
                </a:solidFill>
              </a:rPr>
              <a:t>, &amp;value);</a:t>
            </a: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자릿수를 반대로 뒤집으면 </a:t>
            </a:r>
            <a:r>
              <a:rPr lang="en-US" altLang="ko-KR" sz="1600">
                <a:solidFill>
                  <a:srgbClr val="A31515"/>
                </a:solidFill>
              </a:rPr>
              <a:t>&gt;&gt; 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do</a:t>
            </a:r>
            <a:r>
              <a:rPr lang="en-US" altLang="ko-KR" sz="1600">
                <a:solidFill>
                  <a:srgbClr val="000000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r_digit = value % 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printf(</a:t>
            </a:r>
            <a:r>
              <a:rPr lang="en-US" altLang="ko-KR" sz="1600">
                <a:solidFill>
                  <a:srgbClr val="A31515"/>
                </a:solidFill>
              </a:rPr>
              <a:t>"%o"</a:t>
            </a:r>
            <a:r>
              <a:rPr lang="en-US" altLang="ko-KR" sz="1600">
                <a:solidFill>
                  <a:srgbClr val="000000"/>
                </a:solidFill>
              </a:rPr>
              <a:t>, r_digit);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value = value / 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} </a:t>
            </a:r>
            <a:r>
              <a:rPr lang="en-US" altLang="ko-KR" sz="1600">
                <a:solidFill>
                  <a:srgbClr val="0000FF"/>
                </a:solidFill>
              </a:rPr>
              <a:t>while</a:t>
            </a:r>
            <a:r>
              <a:rPr lang="en-US" altLang="ko-KR" sz="1600">
                <a:solidFill>
                  <a:srgbClr val="000000"/>
                </a:solidFill>
              </a:rPr>
              <a:t> (value !=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c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break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04133CF-AB1C-469D-9775-30B9FCA33CAA}"/>
              </a:ext>
            </a:extLst>
          </p:cNvPr>
          <p:cNvSpPr txBox="1">
            <a:spLocks/>
          </p:cNvSpPr>
          <p:nvPr/>
        </p:nvSpPr>
        <p:spPr>
          <a:xfrm>
            <a:off x="6096000" y="1404940"/>
            <a:ext cx="5877742" cy="5453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case</a:t>
            </a:r>
            <a:r>
              <a:rPr lang="en-US" altLang="ko-KR" sz="1600">
                <a:solidFill>
                  <a:srgbClr val="000000"/>
                </a:solidFill>
              </a:rPr>
              <a:t> 10: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"%d</a:t>
            </a:r>
            <a:r>
              <a:rPr lang="ko-KR" altLang="en-US" sz="1600">
                <a:solidFill>
                  <a:srgbClr val="A31515"/>
                </a:solidFill>
              </a:rPr>
              <a:t>진 정수를 입력하시오 </a:t>
            </a:r>
            <a:r>
              <a:rPr lang="en-US" altLang="ko-KR" sz="1600">
                <a:solidFill>
                  <a:srgbClr val="A31515"/>
                </a:solidFill>
              </a:rPr>
              <a:t>&gt;&gt; "</a:t>
            </a:r>
            <a:r>
              <a:rPr lang="en-US" altLang="ko-KR" sz="1600">
                <a:solidFill>
                  <a:srgbClr val="000000"/>
                </a:solidFill>
              </a:rPr>
              <a:t>, base);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scanf_s(</a:t>
            </a:r>
            <a:r>
              <a:rPr lang="en-US" altLang="ko-KR" sz="1600">
                <a:solidFill>
                  <a:srgbClr val="A31515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&amp;value);</a:t>
            </a: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자릿수를 반대로 뒤집으면 </a:t>
            </a:r>
            <a:r>
              <a:rPr lang="en-US" altLang="ko-KR" sz="1600">
                <a:solidFill>
                  <a:srgbClr val="A31515"/>
                </a:solidFill>
              </a:rPr>
              <a:t>&gt;&gt; 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do</a:t>
            </a:r>
            <a:r>
              <a:rPr lang="en-US" altLang="ko-KR" sz="1600">
                <a:solidFill>
                  <a:srgbClr val="000000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r_digit = value %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printf(</a:t>
            </a:r>
            <a:r>
              <a:rPr lang="en-US" altLang="ko-KR" sz="1600">
                <a:solidFill>
                  <a:srgbClr val="A31515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r_digit);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    value = value /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} </a:t>
            </a:r>
            <a:r>
              <a:rPr lang="en-US" altLang="ko-KR" sz="1600">
                <a:solidFill>
                  <a:srgbClr val="0000FF"/>
                </a:solidFill>
              </a:rPr>
              <a:t>while</a:t>
            </a:r>
            <a:r>
              <a:rPr lang="en-US" altLang="ko-KR" sz="1600">
                <a:solidFill>
                  <a:srgbClr val="000000"/>
                </a:solidFill>
              </a:rPr>
              <a:t> (value !=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c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break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default</a:t>
            </a:r>
            <a:r>
              <a:rPr lang="en-US" altLang="ko-KR" sz="160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처리 불가능한 진수 표현입니다</a:t>
            </a:r>
            <a:r>
              <a:rPr lang="en-US" altLang="ko-KR" sz="1600">
                <a:solidFill>
                  <a:srgbClr val="A31515"/>
                </a:solidFill>
              </a:rPr>
              <a:t>.\n"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    printf(</a:t>
            </a:r>
            <a:r>
              <a:rPr lang="en-US" altLang="ko-KR" sz="1600">
                <a:solidFill>
                  <a:srgbClr val="A31515"/>
                </a:solidFill>
              </a:rPr>
              <a:t>"</a:t>
            </a:r>
            <a:r>
              <a:rPr lang="ko-KR" altLang="en-US" sz="1600">
                <a:solidFill>
                  <a:srgbClr val="A31515"/>
                </a:solidFill>
              </a:rPr>
              <a:t>다시 입력해주세요</a:t>
            </a:r>
            <a:r>
              <a:rPr lang="en-US" altLang="ko-KR" sz="1600">
                <a:solidFill>
                  <a:srgbClr val="A31515"/>
                </a:solidFill>
              </a:rPr>
              <a:t>.\n\n"</a:t>
            </a:r>
            <a:r>
              <a:rPr lang="en-US" altLang="ko-KR" sz="160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        break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FF"/>
                </a:solidFill>
              </a:rPr>
              <a:t>    return</a:t>
            </a:r>
            <a:r>
              <a:rPr lang="en-US" altLang="ko-KR" sz="1600">
                <a:solidFill>
                  <a:srgbClr val="000000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</a:rPr>
              <a:t>}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C47AD3-5A15-4DB5-8CE8-57F47C72488F}"/>
              </a:ext>
            </a:extLst>
          </p:cNvPr>
          <p:cNvCxnSpPr>
            <a:cxnSpLocks/>
          </p:cNvCxnSpPr>
          <p:nvPr/>
        </p:nvCxnSpPr>
        <p:spPr>
          <a:xfrm flipV="1">
            <a:off x="6159876" y="1804308"/>
            <a:ext cx="0" cy="438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7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782</Words>
  <Application>Microsoft Office PowerPoint</Application>
  <PresentationFormat>와이드스크린</PresentationFormat>
  <Paragraphs>135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D2Coding</vt:lpstr>
      <vt:lpstr>맑은 고딕</vt:lpstr>
      <vt:lpstr>Arial</vt:lpstr>
      <vt:lpstr>Office 테마</vt:lpstr>
      <vt:lpstr>C언어실습 튜터링 2장</vt:lpstr>
      <vt:lpstr>반복문 학습</vt:lpstr>
      <vt:lpstr>반복문 응용  </vt:lpstr>
      <vt:lpstr>반복문 코드 예시</vt:lpstr>
      <vt:lpstr>반복문 응용  </vt:lpstr>
      <vt:lpstr>반복문 코드 예시 2</vt:lpstr>
      <vt:lpstr>반복문 코드 예시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C언어실습 튜터링 1장</dc:title>
  <dc:creator>엄지희</dc:creator>
  <cp:lastModifiedBy>엄지희</cp:lastModifiedBy>
  <cp:revision>1</cp:revision>
  <dcterms:created xsi:type="dcterms:W3CDTF">2021-04-13T02:48:26Z</dcterms:created>
  <dcterms:modified xsi:type="dcterms:W3CDTF">2021-05-04T07:08:59Z</dcterms:modified>
</cp:coreProperties>
</file>