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58" r:id="rId6"/>
    <p:sldId id="267" r:id="rId7"/>
    <p:sldId id="259" r:id="rId8"/>
    <p:sldId id="268" r:id="rId9"/>
    <p:sldId id="257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D236F-7965-45DE-AD88-DC3034A418CD}" v="397" dt="2021-05-11T07:16:39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94DD236F-7965-45DE-AD88-DC3034A418CD}"/>
    <pc:docChg chg="undo redo custSel addSld delSld modSld sldOrd">
      <pc:chgData name="엄지희" userId="596cb25d-8fef-4a3f-b275-47d180f75ea7" providerId="ADAL" clId="{94DD236F-7965-45DE-AD88-DC3034A418CD}" dt="2021-05-11T07:20:29.954" v="5028" actId="14100"/>
      <pc:docMkLst>
        <pc:docMk/>
      </pc:docMkLst>
      <pc:sldChg chg="modSp mod">
        <pc:chgData name="엄지희" userId="596cb25d-8fef-4a3f-b275-47d180f75ea7" providerId="ADAL" clId="{94DD236F-7965-45DE-AD88-DC3034A418CD}" dt="2021-05-11T02:31:04.628" v="57"/>
        <pc:sldMkLst>
          <pc:docMk/>
          <pc:sldMk cId="2489594162" sldId="256"/>
        </pc:sldMkLst>
        <pc:spChg chg="mod">
          <ac:chgData name="엄지희" userId="596cb25d-8fef-4a3f-b275-47d180f75ea7" providerId="ADAL" clId="{94DD236F-7965-45DE-AD88-DC3034A418CD}" dt="2021-05-11T02:30:26.448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94DD236F-7965-45DE-AD88-DC3034A418CD}" dt="2021-05-11T02:31:04.628" v="57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">
        <pc:chgData name="엄지희" userId="596cb25d-8fef-4a3f-b275-47d180f75ea7" providerId="ADAL" clId="{94DD236F-7965-45DE-AD88-DC3034A418CD}" dt="2021-05-11T06:34:59.225" v="4917" actId="20577"/>
        <pc:sldMkLst>
          <pc:docMk/>
          <pc:sldMk cId="2874034811" sldId="257"/>
        </pc:sldMkLst>
        <pc:spChg chg="mod">
          <ac:chgData name="엄지희" userId="596cb25d-8fef-4a3f-b275-47d180f75ea7" providerId="ADAL" clId="{94DD236F-7965-45DE-AD88-DC3034A418CD}" dt="2021-05-11T05:17:22.087" v="3535" actId="1035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34:59.225" v="4917" actId="20577"/>
          <ac:spMkLst>
            <pc:docMk/>
            <pc:sldMk cId="2874034811" sldId="257"/>
            <ac:spMk id="3" creationId="{840ED31A-8DCF-415D-8515-0A8642A53EB7}"/>
          </ac:spMkLst>
        </pc:spChg>
        <pc:picChg chg="add mod modCrop">
          <ac:chgData name="엄지희" userId="596cb25d-8fef-4a3f-b275-47d180f75ea7" providerId="ADAL" clId="{94DD236F-7965-45DE-AD88-DC3034A418CD}" dt="2021-05-11T05:17:52.950" v="3551" actId="14100"/>
          <ac:picMkLst>
            <pc:docMk/>
            <pc:sldMk cId="2874034811" sldId="257"/>
            <ac:picMk id="5" creationId="{B03ABA74-C3F2-4B42-9BCA-D2C660250D8F}"/>
          </ac:picMkLst>
        </pc:picChg>
        <pc:picChg chg="del mod">
          <ac:chgData name="엄지희" userId="596cb25d-8fef-4a3f-b275-47d180f75ea7" providerId="ADAL" clId="{94DD236F-7965-45DE-AD88-DC3034A418CD}" dt="2021-05-11T05:15:06.309" v="3458" actId="478"/>
          <ac:picMkLst>
            <pc:docMk/>
            <pc:sldMk cId="2874034811" sldId="257"/>
            <ac:picMk id="6" creationId="{0024541E-21BC-4DA5-A3E7-61FB5FE74946}"/>
          </ac:picMkLst>
        </pc:picChg>
        <pc:cxnChg chg="del">
          <ac:chgData name="엄지희" userId="596cb25d-8fef-4a3f-b275-47d180f75ea7" providerId="ADAL" clId="{94DD236F-7965-45DE-AD88-DC3034A418CD}" dt="2021-05-11T06:21:19.603" v="4890" actId="478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94DD236F-7965-45DE-AD88-DC3034A418CD}" dt="2021-05-11T04:01:14.151" v="2119" actId="20577"/>
        <pc:sldMkLst>
          <pc:docMk/>
          <pc:sldMk cId="3580231443" sldId="258"/>
        </pc:sldMkLst>
        <pc:spChg chg="mod">
          <ac:chgData name="엄지희" userId="596cb25d-8fef-4a3f-b275-47d180f75ea7" providerId="ADAL" clId="{94DD236F-7965-45DE-AD88-DC3034A418CD}" dt="2021-05-11T03:57:39.133" v="2111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01:14.151" v="2119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delSp modSp mod">
        <pc:chgData name="엄지희" userId="596cb25d-8fef-4a3f-b275-47d180f75ea7" providerId="ADAL" clId="{94DD236F-7965-45DE-AD88-DC3034A418CD}" dt="2021-05-11T06:21:39.575" v="4903" actId="478"/>
        <pc:sldMkLst>
          <pc:docMk/>
          <pc:sldMk cId="600288549" sldId="259"/>
        </pc:sldMkLst>
        <pc:spChg chg="mod">
          <ac:chgData name="엄지희" userId="596cb25d-8fef-4a3f-b275-47d180f75ea7" providerId="ADAL" clId="{94DD236F-7965-45DE-AD88-DC3034A418CD}" dt="2021-05-11T03:57:41.293" v="2116" actId="20577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2:53.557" v="3289" actId="20577"/>
          <ac:spMkLst>
            <pc:docMk/>
            <pc:sldMk cId="600288549" sldId="259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39.575" v="4903" actId="478"/>
          <ac:spMkLst>
            <pc:docMk/>
            <pc:sldMk cId="600288549" sldId="259"/>
            <ac:spMk id="5" creationId="{F51C9220-8CFD-4C06-8E26-FA5A9CDC6AD0}"/>
          </ac:spMkLst>
        </pc:spChg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664152587" sldId="260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4073670414" sldId="261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2517748595" sldId="262"/>
        </pc:sldMkLst>
      </pc:sldChg>
      <pc:sldChg chg="addSp delSp modSp new mod setBg">
        <pc:chgData name="엄지희" userId="596cb25d-8fef-4a3f-b275-47d180f75ea7" providerId="ADAL" clId="{94DD236F-7965-45DE-AD88-DC3034A418CD}" dt="2021-05-11T03:39:28.691" v="954" actId="14100"/>
        <pc:sldMkLst>
          <pc:docMk/>
          <pc:sldMk cId="4095381383" sldId="263"/>
        </pc:sldMkLst>
        <pc:spChg chg="mod">
          <ac:chgData name="엄지희" userId="596cb25d-8fef-4a3f-b275-47d180f75ea7" providerId="ADAL" clId="{94DD236F-7965-45DE-AD88-DC3034A418CD}" dt="2021-05-11T03:39:28.691" v="954" actId="14100"/>
          <ac:spMkLst>
            <pc:docMk/>
            <pc:sldMk cId="4095381383" sldId="263"/>
            <ac:spMk id="2" creationId="{ACD3B158-43DB-4AF7-9184-C8BA18CC3B5D}"/>
          </ac:spMkLst>
        </pc:spChg>
        <pc:spChg chg="del">
          <ac:chgData name="엄지희" userId="596cb25d-8fef-4a3f-b275-47d180f75ea7" providerId="ADAL" clId="{94DD236F-7965-45DE-AD88-DC3034A418CD}" dt="2021-05-11T02:48:50.315" v="82"/>
          <ac:spMkLst>
            <pc:docMk/>
            <pc:sldMk cId="4095381383" sldId="263"/>
            <ac:spMk id="3" creationId="{FDA9F353-A4CA-406C-8BD6-A687B00CC1D2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9" creationId="{C2A2831C-EFEE-4D60-BC45-A936D589FE89}"/>
          </ac:spMkLst>
        </pc:spChg>
        <pc:spChg chg="add">
          <ac:chgData name="엄지희" userId="596cb25d-8fef-4a3f-b275-47d180f75ea7" providerId="ADAL" clId="{94DD236F-7965-45DE-AD88-DC3034A418CD}" dt="2021-05-11T02:49:00.946" v="87" actId="26606"/>
          <ac:spMkLst>
            <pc:docMk/>
            <pc:sldMk cId="4095381383" sldId="263"/>
            <ac:spMk id="10" creationId="{D4771268-CB57-404A-9271-370EB28F6090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1" creationId="{6D7E37AE-59AC-443A-8524-137D4A1CFC43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2" creationId="{FF9B822F-893E-44C8-963C-64F50ACECBB2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3" creationId="{2AED1FF6-8009-4D60-BC31-D87C18CB8FC9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4" creationId="{EBF87945-A001-489F-9D9B-7D9435F0B9CA}"/>
          </ac:spMkLst>
        </pc:spChg>
        <pc:picChg chg="add mod">
          <ac:chgData name="엄지희" userId="596cb25d-8fef-4a3f-b275-47d180f75ea7" providerId="ADAL" clId="{94DD236F-7965-45DE-AD88-DC3034A418CD}" dt="2021-05-11T02:51:29.232" v="227" actId="1076"/>
          <ac:picMkLst>
            <pc:docMk/>
            <pc:sldMk cId="4095381383" sldId="263"/>
            <ac:picMk id="5" creationId="{C2BE4777-D89E-47B2-8A5D-D711CE39C969}"/>
          </ac:picMkLst>
        </pc:picChg>
      </pc:sldChg>
      <pc:sldChg chg="addSp delSp modSp new mod setBg modAnim">
        <pc:chgData name="엄지희" userId="596cb25d-8fef-4a3f-b275-47d180f75ea7" providerId="ADAL" clId="{94DD236F-7965-45DE-AD88-DC3034A418CD}" dt="2021-05-11T03:21:55.030" v="939"/>
        <pc:sldMkLst>
          <pc:docMk/>
          <pc:sldMk cId="4018363094" sldId="264"/>
        </pc:sldMkLst>
        <pc:spChg chg="mod">
          <ac:chgData name="엄지희" userId="596cb25d-8fef-4a3f-b275-47d180f75ea7" providerId="ADAL" clId="{94DD236F-7965-45DE-AD88-DC3034A418CD}" dt="2021-05-11T03:20:34.337" v="925" actId="1037"/>
          <ac:spMkLst>
            <pc:docMk/>
            <pc:sldMk cId="4018363094" sldId="264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20:44.945" v="930" actId="1076"/>
          <ac:spMkLst>
            <pc:docMk/>
            <pc:sldMk cId="4018363094" sldId="264"/>
            <ac:spMk id="3" creationId="{C312644C-B797-444C-9B7F-F166F7CC814D}"/>
          </ac:spMkLst>
        </pc:spChg>
        <pc:spChg chg="add mod">
          <ac:chgData name="엄지희" userId="596cb25d-8fef-4a3f-b275-47d180f75ea7" providerId="ADAL" clId="{94DD236F-7965-45DE-AD88-DC3034A418CD}" dt="2021-05-11T03:16:35.492" v="853" actId="1076"/>
          <ac:spMkLst>
            <pc:docMk/>
            <pc:sldMk cId="4018363094" sldId="264"/>
            <ac:spMk id="6" creationId="{0F50C12F-DE5D-43B0-B4C2-A9DB707D47AF}"/>
          </ac:spMkLst>
        </pc:spChg>
        <pc:spChg chg="add del mod">
          <ac:chgData name="엄지희" userId="596cb25d-8fef-4a3f-b275-47d180f75ea7" providerId="ADAL" clId="{94DD236F-7965-45DE-AD88-DC3034A418CD}" dt="2021-05-11T03:10:57.749" v="828"/>
          <ac:spMkLst>
            <pc:docMk/>
            <pc:sldMk cId="4018363094" sldId="264"/>
            <ac:spMk id="7" creationId="{D960D737-5A26-4FDA-803F-CC860E39E3D7}"/>
          </ac:spMkLst>
        </pc:spChg>
        <pc:spChg chg="add mod">
          <ac:chgData name="엄지희" userId="596cb25d-8fef-4a3f-b275-47d180f75ea7" providerId="ADAL" clId="{94DD236F-7965-45DE-AD88-DC3034A418CD}" dt="2021-05-11T03:20:35.376" v="926" actId="1076"/>
          <ac:spMkLst>
            <pc:docMk/>
            <pc:sldMk cId="4018363094" sldId="264"/>
            <ac:spMk id="8" creationId="{2AB35DD3-E575-4EF4-B70B-3261150298B5}"/>
          </ac:spMkLst>
        </pc:spChg>
        <pc:spChg chg="add mod">
          <ac:chgData name="엄지희" userId="596cb25d-8fef-4a3f-b275-47d180f75ea7" providerId="ADAL" clId="{94DD236F-7965-45DE-AD88-DC3034A418CD}" dt="2021-05-11T03:16:22.571" v="852" actId="1076"/>
          <ac:spMkLst>
            <pc:docMk/>
            <pc:sldMk cId="4018363094" sldId="264"/>
            <ac:spMk id="11" creationId="{E87D36B9-BE2D-4B43-B5D8-F8C23EB60767}"/>
          </ac:spMkLst>
        </pc:spChg>
        <pc:spChg chg="add mod">
          <ac:chgData name="엄지희" userId="596cb25d-8fef-4a3f-b275-47d180f75ea7" providerId="ADAL" clId="{94DD236F-7965-45DE-AD88-DC3034A418CD}" dt="2021-05-11T03:18:07.455" v="912" actId="1037"/>
          <ac:spMkLst>
            <pc:docMk/>
            <pc:sldMk cId="4018363094" sldId="264"/>
            <ac:spMk id="12" creationId="{A44B4C41-A55C-425A-8252-B4E85F2FC0AD}"/>
          </ac:spMkLst>
        </pc:spChg>
        <pc:spChg chg="add mod">
          <ac:chgData name="엄지희" userId="596cb25d-8fef-4a3f-b275-47d180f75ea7" providerId="ADAL" clId="{94DD236F-7965-45DE-AD88-DC3034A418CD}" dt="2021-05-11T03:17:48.205" v="907" actId="1036"/>
          <ac:spMkLst>
            <pc:docMk/>
            <pc:sldMk cId="4018363094" sldId="264"/>
            <ac:spMk id="13" creationId="{BCE9FCB7-59B4-48F8-955E-DA9AFFD08D08}"/>
          </ac:spMkLst>
        </pc:spChg>
        <pc:spChg chg="add del mod">
          <ac:chgData name="엄지희" userId="596cb25d-8fef-4a3f-b275-47d180f75ea7" providerId="ADAL" clId="{94DD236F-7965-45DE-AD88-DC3034A418CD}" dt="2021-05-11T03:17:03.607" v="862" actId="478"/>
          <ac:spMkLst>
            <pc:docMk/>
            <pc:sldMk cId="4018363094" sldId="264"/>
            <ac:spMk id="14" creationId="{96B59087-A713-4097-8665-5022C91E3032}"/>
          </ac:spMkLst>
        </pc:spChg>
        <pc:spChg chg="add mod">
          <ac:chgData name="엄지희" userId="596cb25d-8fef-4a3f-b275-47d180f75ea7" providerId="ADAL" clId="{94DD236F-7965-45DE-AD88-DC3034A418CD}" dt="2021-05-11T03:17:29.008" v="867" actId="1076"/>
          <ac:spMkLst>
            <pc:docMk/>
            <pc:sldMk cId="4018363094" sldId="264"/>
            <ac:spMk id="15" creationId="{C78B4FA9-3FF1-4431-8A1F-1662185BDEFF}"/>
          </ac:spMkLst>
        </pc:spChg>
        <pc:spChg chg="add mod">
          <ac:chgData name="엄지희" userId="596cb25d-8fef-4a3f-b275-47d180f75ea7" providerId="ADAL" clId="{94DD236F-7965-45DE-AD88-DC3034A418CD}" dt="2021-05-11T03:17:58.969" v="909" actId="1076"/>
          <ac:spMkLst>
            <pc:docMk/>
            <pc:sldMk cId="4018363094" sldId="264"/>
            <ac:spMk id="16" creationId="{529F121B-C4AA-4A01-9DB7-FE31240BE168}"/>
          </ac:spMkLst>
        </pc:spChg>
        <pc:spChg chg="add mod">
          <ac:chgData name="엄지희" userId="596cb25d-8fef-4a3f-b275-47d180f75ea7" providerId="ADAL" clId="{94DD236F-7965-45DE-AD88-DC3034A418CD}" dt="2021-05-11T03:21:06.897" v="935" actId="1076"/>
          <ac:spMkLst>
            <pc:docMk/>
            <pc:sldMk cId="4018363094" sldId="264"/>
            <ac:spMk id="18" creationId="{C63B5EE4-929E-4F3E-8964-C5723C728773}"/>
          </ac:spMkLst>
        </pc:spChg>
        <pc:spChg chg="add mod">
          <ac:chgData name="엄지희" userId="596cb25d-8fef-4a3f-b275-47d180f75ea7" providerId="ADAL" clId="{94DD236F-7965-45DE-AD88-DC3034A418CD}" dt="2021-05-11T03:21:10.360" v="936" actId="571"/>
          <ac:spMkLst>
            <pc:docMk/>
            <pc:sldMk cId="4018363094" sldId="264"/>
            <ac:spMk id="19" creationId="{F4E727EC-1CF6-4047-B14B-CC654007BBAD}"/>
          </ac:spMkLst>
        </pc:spChg>
        <pc:picChg chg="add del mod ord">
          <ac:chgData name="엄지희" userId="596cb25d-8fef-4a3f-b275-47d180f75ea7" providerId="ADAL" clId="{94DD236F-7965-45DE-AD88-DC3034A418CD}" dt="2021-05-11T03:11:08.704" v="834" actId="478"/>
          <ac:picMkLst>
            <pc:docMk/>
            <pc:sldMk cId="4018363094" sldId="264"/>
            <ac:picMk id="5" creationId="{A1487166-AA29-48AB-A539-A521A5BB69C7}"/>
          </ac:picMkLst>
        </pc:picChg>
        <pc:picChg chg="add">
          <ac:chgData name="엄지희" userId="596cb25d-8fef-4a3f-b275-47d180f75ea7" providerId="ADAL" clId="{94DD236F-7965-45DE-AD88-DC3034A418CD}" dt="2021-05-11T03:06:35.580" v="564" actId="26606"/>
          <ac:picMkLst>
            <pc:docMk/>
            <pc:sldMk cId="4018363094" sldId="264"/>
            <ac:picMk id="10" creationId="{54DDEBDD-D8BD-41A6-8A0D-B00E3768B0F9}"/>
          </ac:picMkLst>
        </pc:picChg>
        <pc:picChg chg="add mod">
          <ac:chgData name="엄지희" userId="596cb25d-8fef-4a3f-b275-47d180f75ea7" providerId="ADAL" clId="{94DD236F-7965-45DE-AD88-DC3034A418CD}" dt="2021-05-11T03:20:55.513" v="933" actId="1076"/>
          <ac:picMkLst>
            <pc:docMk/>
            <pc:sldMk cId="4018363094" sldId="264"/>
            <ac:picMk id="17" creationId="{06CD3E30-1AC7-4264-BE7A-53AB72A1A9FC}"/>
          </ac:picMkLst>
        </pc:picChg>
      </pc:sldChg>
      <pc:sldChg chg="addSp delSp modSp add del mod setBg delDesignElem">
        <pc:chgData name="엄지희" userId="596cb25d-8fef-4a3f-b275-47d180f75ea7" providerId="ADAL" clId="{94DD236F-7965-45DE-AD88-DC3034A418CD}" dt="2021-05-11T03:39:49.252" v="958" actId="47"/>
        <pc:sldMkLst>
          <pc:docMk/>
          <pc:sldMk cId="3642761746" sldId="265"/>
        </pc:sldMkLst>
        <pc:spChg chg="add mod">
          <ac:chgData name="엄지희" userId="596cb25d-8fef-4a3f-b275-47d180f75ea7" providerId="ADAL" clId="{94DD236F-7965-45DE-AD88-DC3034A418CD}" dt="2021-05-11T03:39:31.408" v="955" actId="478"/>
          <ac:spMkLst>
            <pc:docMk/>
            <pc:sldMk cId="3642761746" sldId="265"/>
            <ac:spMk id="4" creationId="{BB692DF2-606C-4463-A831-507A631DC46D}"/>
          </ac:spMkLst>
        </pc:spChg>
        <pc:spChg chg="add del mod">
          <ac:chgData name="엄지희" userId="596cb25d-8fef-4a3f-b275-47d180f75ea7" providerId="ADAL" clId="{94DD236F-7965-45DE-AD88-DC3034A418CD}" dt="2021-05-11T03:39:24.797" v="952"/>
          <ac:spMkLst>
            <pc:docMk/>
            <pc:sldMk cId="3642761746" sldId="265"/>
            <ac:spMk id="7" creationId="{5A9E1635-39DD-4112-AC02-7BA6316A32C5}"/>
          </ac:spMkLst>
        </pc:spChg>
        <pc:spChg chg="del">
          <ac:chgData name="엄지희" userId="596cb25d-8fef-4a3f-b275-47d180f75ea7" providerId="ADAL" clId="{94DD236F-7965-45DE-AD88-DC3034A418CD}" dt="2021-05-11T03:39:10.860" v="950"/>
          <ac:spMkLst>
            <pc:docMk/>
            <pc:sldMk cId="3642761746" sldId="265"/>
            <ac:spMk id="10" creationId="{D4771268-CB57-404A-9271-370EB28F6090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1" creationId="{6D7E37AE-59AC-443A-8524-137D4A1CFC43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3" creationId="{2AED1FF6-8009-4D60-BC31-D87C18CB8FC9}"/>
          </ac:spMkLst>
        </pc:spChg>
        <pc:picChg chg="del">
          <ac:chgData name="엄지희" userId="596cb25d-8fef-4a3f-b275-47d180f75ea7" providerId="ADAL" clId="{94DD236F-7965-45DE-AD88-DC3034A418CD}" dt="2021-05-11T03:39:31.408" v="955" actId="478"/>
          <ac:picMkLst>
            <pc:docMk/>
            <pc:sldMk cId="3642761746" sldId="265"/>
            <ac:picMk id="5" creationId="{C2BE4777-D89E-47B2-8A5D-D711CE39C969}"/>
          </ac:picMkLst>
        </pc:picChg>
      </pc:sldChg>
      <pc:sldChg chg="addSp delSp modSp add del mod ord">
        <pc:chgData name="엄지희" userId="596cb25d-8fef-4a3f-b275-47d180f75ea7" providerId="ADAL" clId="{94DD236F-7965-45DE-AD88-DC3034A418CD}" dt="2021-05-11T03:22:38.731" v="940" actId="47"/>
        <pc:sldMkLst>
          <pc:docMk/>
          <pc:sldMk cId="3792688275" sldId="265"/>
        </pc:sldMkLst>
        <pc:spChg chg="del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3" creationId="{840ED31A-8DCF-415D-8515-0A8642A53EB7}"/>
          </ac:spMkLst>
        </pc:spChg>
        <pc:spChg chg="add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5" creationId="{DDF5AF34-3C2D-4BED-96AF-6CD9D9D50B37}"/>
          </ac:spMkLst>
        </pc:spChg>
      </pc:sldChg>
      <pc:sldChg chg="addSp delSp modSp new mod setBg">
        <pc:chgData name="엄지희" userId="596cb25d-8fef-4a3f-b275-47d180f75ea7" providerId="ADAL" clId="{94DD236F-7965-45DE-AD88-DC3034A418CD}" dt="2021-05-11T03:53:24.552" v="1553" actId="1038"/>
        <pc:sldMkLst>
          <pc:docMk/>
          <pc:sldMk cId="1034115451" sldId="266"/>
        </pc:sldMkLst>
        <pc:spChg chg="mo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2" creationId="{3BDEC79B-8A3F-4E1E-B078-12CFD5B41A9B}"/>
          </ac:spMkLst>
        </pc:spChg>
        <pc:spChg chg="del">
          <ac:chgData name="엄지희" userId="596cb25d-8fef-4a3f-b275-47d180f75ea7" providerId="ADAL" clId="{94DD236F-7965-45DE-AD88-DC3034A418CD}" dt="2021-05-11T03:46:41.543" v="981"/>
          <ac:spMkLst>
            <pc:docMk/>
            <pc:sldMk cId="1034115451" sldId="266"/>
            <ac:spMk id="3" creationId="{311BAA58-09BE-429A-970E-50B59CEAD5F3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7" creationId="{F6132DB9-0AA9-42F2-8C70-F18901CC2491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8" creationId="{6EECDA84-61BB-4A59-89F8-698FCB11F9A2}"/>
          </ac:spMkLst>
        </pc:spChg>
        <pc:spChg chg="ad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10" creationId="{D4771268-CB57-404A-9271-370EB28F6090}"/>
          </ac:spMkLst>
        </pc:spChg>
        <pc:picChg chg="add mod modCrop">
          <ac:chgData name="엄지희" userId="596cb25d-8fef-4a3f-b275-47d180f75ea7" providerId="ADAL" clId="{94DD236F-7965-45DE-AD88-DC3034A418CD}" dt="2021-05-11T03:53:24.552" v="1553" actId="1038"/>
          <ac:picMkLst>
            <pc:docMk/>
            <pc:sldMk cId="1034115451" sldId="266"/>
            <ac:picMk id="5" creationId="{87B35DC9-CD36-49AC-A491-6F2948FE6A31}"/>
          </ac:picMkLst>
        </pc:picChg>
      </pc:sldChg>
      <pc:sldChg chg="delSp modSp add mod">
        <pc:chgData name="엄지희" userId="596cb25d-8fef-4a3f-b275-47d180f75ea7" providerId="ADAL" clId="{94DD236F-7965-45DE-AD88-DC3034A418CD}" dt="2021-05-11T04:29:48.476" v="2215" actId="14100"/>
        <pc:sldMkLst>
          <pc:docMk/>
          <pc:sldMk cId="1501192348" sldId="267"/>
        </pc:sldMkLst>
        <pc:spChg chg="mod">
          <ac:chgData name="엄지희" userId="596cb25d-8fef-4a3f-b275-47d180f75ea7" providerId="ADAL" clId="{94DD236F-7965-45DE-AD88-DC3034A418CD}" dt="2021-05-11T04:04:18.407" v="2138" actId="20577"/>
          <ac:spMkLst>
            <pc:docMk/>
            <pc:sldMk cId="1501192348" sldId="26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4:29:48.476" v="2215" actId="14100"/>
          <ac:spMkLst>
            <pc:docMk/>
            <pc:sldMk cId="1501192348" sldId="267"/>
            <ac:spMk id="3" creationId="{840ED31A-8DCF-415D-8515-0A8642A53EB7}"/>
          </ac:spMkLst>
        </pc:spChg>
        <pc:spChg chg="del">
          <ac:chgData name="엄지희" userId="596cb25d-8fef-4a3f-b275-47d180f75ea7" providerId="ADAL" clId="{94DD236F-7965-45DE-AD88-DC3034A418CD}" dt="2021-05-11T04:04:09.197" v="2124" actId="478"/>
          <ac:spMkLst>
            <pc:docMk/>
            <pc:sldMk cId="1501192348" sldId="267"/>
            <ac:spMk id="8" creationId="{A04133CF-AB1C-469D-9775-30B9FCA33CAA}"/>
          </ac:spMkLst>
        </pc:spChg>
        <pc:cxnChg chg="del">
          <ac:chgData name="엄지희" userId="596cb25d-8fef-4a3f-b275-47d180f75ea7" providerId="ADAL" clId="{94DD236F-7965-45DE-AD88-DC3034A418CD}" dt="2021-05-11T04:04:11.308" v="2125" actId="478"/>
          <ac:cxnSpMkLst>
            <pc:docMk/>
            <pc:sldMk cId="1501192348" sldId="267"/>
            <ac:cxnSpMk id="9" creationId="{EFC47AD3-5A15-4DB5-8CE8-57F47C72488F}"/>
          </ac:cxnSpMkLst>
        </pc:cxnChg>
      </pc:sldChg>
      <pc:sldChg chg="delSp modSp add del mod setBg delAnim delDesignElem">
        <pc:chgData name="엄지희" userId="596cb25d-8fef-4a3f-b275-47d180f75ea7" providerId="ADAL" clId="{94DD236F-7965-45DE-AD88-DC3034A418CD}" dt="2021-05-11T03:57:07.420" v="2051" actId="2696"/>
        <pc:sldMkLst>
          <pc:docMk/>
          <pc:sldMk cId="2964944924" sldId="267"/>
        </pc:sldMkLst>
        <pc:spChg chg="mod">
          <ac:chgData name="엄지희" userId="596cb25d-8fef-4a3f-b275-47d180f75ea7" providerId="ADAL" clId="{94DD236F-7965-45DE-AD88-DC3034A418CD}" dt="2021-05-11T03:53:48.567" v="1582"/>
          <ac:spMkLst>
            <pc:docMk/>
            <pc:sldMk cId="2964944924" sldId="267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54:38.827" v="1738" actId="20577"/>
          <ac:spMkLst>
            <pc:docMk/>
            <pc:sldMk cId="2964944924" sldId="267"/>
            <ac:spMk id="3" creationId="{C312644C-B797-444C-9B7F-F166F7CC814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6" creationId="{0F50C12F-DE5D-43B0-B4C2-A9DB707D47AF}"/>
          </ac:spMkLst>
        </pc:spChg>
        <pc:spChg chg="del mod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8" creationId="{2AB35DD3-E575-4EF4-B70B-3261150298B5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1" creationId="{E87D36B9-BE2D-4B43-B5D8-F8C23EB60767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2" creationId="{A44B4C41-A55C-425A-8252-B4E85F2FC0A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3" creationId="{BCE9FCB7-59B4-48F8-955E-DA9AFFD08D08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5" creationId="{C78B4FA9-3FF1-4431-8A1F-1662185BDEFF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6" creationId="{529F121B-C4AA-4A01-9DB7-FE31240BE168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8" creationId="{C63B5EE4-929E-4F3E-8964-C5723C728773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9" creationId="{F4E727EC-1CF6-4047-B14B-CC654007BBAD}"/>
          </ac:spMkLst>
        </pc:spChg>
        <pc:picChg chg="del">
          <ac:chgData name="엄지희" userId="596cb25d-8fef-4a3f-b275-47d180f75ea7" providerId="ADAL" clId="{94DD236F-7965-45DE-AD88-DC3034A418CD}" dt="2021-05-11T03:53:36.049" v="1555"/>
          <ac:picMkLst>
            <pc:docMk/>
            <pc:sldMk cId="2964944924" sldId="267"/>
            <ac:picMk id="10" creationId="{54DDEBDD-D8BD-41A6-8A0D-B00E3768B0F9}"/>
          </ac:picMkLst>
        </pc:picChg>
        <pc:picChg chg="del">
          <ac:chgData name="엄지희" userId="596cb25d-8fef-4a3f-b275-47d180f75ea7" providerId="ADAL" clId="{94DD236F-7965-45DE-AD88-DC3034A418CD}" dt="2021-05-11T03:54:42.215" v="1739" actId="478"/>
          <ac:picMkLst>
            <pc:docMk/>
            <pc:sldMk cId="2964944924" sldId="267"/>
            <ac:picMk id="17" creationId="{06CD3E30-1AC7-4264-BE7A-53AB72A1A9FC}"/>
          </ac:picMkLst>
        </pc:picChg>
      </pc:sldChg>
      <pc:sldChg chg="add del">
        <pc:chgData name="엄지희" userId="596cb25d-8fef-4a3f-b275-47d180f75ea7" providerId="ADAL" clId="{94DD236F-7965-45DE-AD88-DC3034A418CD}" dt="2021-05-11T04:03:48.733" v="2122"/>
        <pc:sldMkLst>
          <pc:docMk/>
          <pc:sldMk cId="1160342991" sldId="268"/>
        </pc:sldMkLst>
      </pc:sldChg>
      <pc:sldChg chg="delSp modSp add mod">
        <pc:chgData name="엄지희" userId="596cb25d-8fef-4a3f-b275-47d180f75ea7" providerId="ADAL" clId="{94DD236F-7965-45DE-AD88-DC3034A418CD}" dt="2021-05-11T06:21:42.956" v="4904" actId="478"/>
        <pc:sldMkLst>
          <pc:docMk/>
          <pc:sldMk cId="1994078077" sldId="268"/>
        </pc:sldMkLst>
        <pc:spChg chg="mod">
          <ac:chgData name="엄지희" userId="596cb25d-8fef-4a3f-b275-47d180f75ea7" providerId="ADAL" clId="{94DD236F-7965-45DE-AD88-DC3034A418CD}" dt="2021-05-11T04:52:28.037" v="3272" actId="20577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3:28.970" v="3381" actId="20577"/>
          <ac:spMkLst>
            <pc:docMk/>
            <pc:sldMk cId="1994078077" sldId="268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42.956" v="4904" actId="478"/>
          <ac:spMkLst>
            <pc:docMk/>
            <pc:sldMk cId="1994078077" sldId="268"/>
            <ac:spMk id="5" creationId="{F51C9220-8CFD-4C06-8E26-FA5A9CDC6AD0}"/>
          </ac:spMkLst>
        </pc:spChg>
      </pc:sldChg>
      <pc:sldChg chg="modSp new mod">
        <pc:chgData name="엄지희" userId="596cb25d-8fef-4a3f-b275-47d180f75ea7" providerId="ADAL" clId="{94DD236F-7965-45DE-AD88-DC3034A418CD}" dt="2021-05-11T07:16:39.491" v="5026"/>
        <pc:sldMkLst>
          <pc:docMk/>
          <pc:sldMk cId="61537433" sldId="269"/>
        </pc:sldMkLst>
        <pc:spChg chg="mod">
          <ac:chgData name="엄지희" userId="596cb25d-8fef-4a3f-b275-47d180f75ea7" providerId="ADAL" clId="{94DD236F-7965-45DE-AD88-DC3034A418CD}" dt="2021-05-11T05:24:01.904" v="3739"/>
          <ac:spMkLst>
            <pc:docMk/>
            <pc:sldMk cId="61537433" sldId="269"/>
            <ac:spMk id="2" creationId="{DC45BD20-F5CB-404F-9595-63B41130F104}"/>
          </ac:spMkLst>
        </pc:spChg>
        <pc:spChg chg="mod">
          <ac:chgData name="엄지희" userId="596cb25d-8fef-4a3f-b275-47d180f75ea7" providerId="ADAL" clId="{94DD236F-7965-45DE-AD88-DC3034A418CD}" dt="2021-05-11T07:16:39.491" v="5026"/>
          <ac:spMkLst>
            <pc:docMk/>
            <pc:sldMk cId="61537433" sldId="269"/>
            <ac:spMk id="3" creationId="{6087B50D-0B72-4126-A5F9-922CB08646C8}"/>
          </ac:spMkLst>
        </pc:spChg>
      </pc:sldChg>
      <pc:sldChg chg="addSp delSp modSp add mod ord">
        <pc:chgData name="엄지희" userId="596cb25d-8fef-4a3f-b275-47d180f75ea7" providerId="ADAL" clId="{94DD236F-7965-45DE-AD88-DC3034A418CD}" dt="2021-05-11T07:20:29.954" v="5028" actId="14100"/>
        <pc:sldMkLst>
          <pc:docMk/>
          <pc:sldMk cId="1127747360" sldId="270"/>
        </pc:sldMkLst>
        <pc:spChg chg="mod">
          <ac:chgData name="엄지희" userId="596cb25d-8fef-4a3f-b275-47d180f75ea7" providerId="ADAL" clId="{94DD236F-7965-45DE-AD88-DC3034A418CD}" dt="2021-05-11T06:06:41.684" v="4862" actId="1076"/>
          <ac:spMkLst>
            <pc:docMk/>
            <pc:sldMk cId="1127747360" sldId="270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05:17.710" v="4806" actId="1076"/>
          <ac:spMkLst>
            <pc:docMk/>
            <pc:sldMk cId="1127747360" sldId="270"/>
            <ac:spMk id="3" creationId="{840ED31A-8DCF-415D-8515-0A8642A53EB7}"/>
          </ac:spMkLst>
        </pc:spChg>
        <pc:spChg chg="add del">
          <ac:chgData name="엄지희" userId="596cb25d-8fef-4a3f-b275-47d180f75ea7" providerId="ADAL" clId="{94DD236F-7965-45DE-AD88-DC3034A418CD}" dt="2021-05-11T05:33:52.705" v="4348" actId="11529"/>
          <ac:spMkLst>
            <pc:docMk/>
            <pc:sldMk cId="1127747360" sldId="270"/>
            <ac:spMk id="4" creationId="{BDD6004B-03CF-40B6-8DFD-27463ECAE68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5" creationId="{61DC1F12-9EEA-4467-95B9-4398AB580349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6" creationId="{1BB35034-F0EB-46F7-B1B0-4BC940FD809E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7" creationId="{50A576BA-DAA7-4C86-B358-0CBA0B6A84BE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" creationId="{4D35A04E-0CD5-4F92-AE3D-9396D876D754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9" creationId="{58F5AA83-E7BA-4026-A1A9-F46AB5F3D46C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10" creationId="{45C6A917-AC24-49FA-92E8-648B8D71A5A7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1" creationId="{70CC954B-C082-480F-83B6-E73F2F49D44C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2" creationId="{E6F46DB0-8161-4E73-85AA-438C53A7117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3" creationId="{116AB131-9352-4E4C-A92B-AC5562929956}"/>
          </ac:spMkLst>
        </pc:spChg>
        <pc:spChg chg="add mod">
          <ac:chgData name="엄지희" userId="596cb25d-8fef-4a3f-b275-47d180f75ea7" providerId="ADAL" clId="{94DD236F-7965-45DE-AD88-DC3034A418CD}" dt="2021-05-11T07:10:09.206" v="4974" actId="1076"/>
          <ac:spMkLst>
            <pc:docMk/>
            <pc:sldMk cId="1127747360" sldId="270"/>
            <ac:spMk id="14" creationId="{354A70AA-75C9-4FF9-BAC5-9787E2EBE123}"/>
          </ac:spMkLst>
        </pc:spChg>
        <pc:spChg chg="add mod">
          <ac:chgData name="엄지희" userId="596cb25d-8fef-4a3f-b275-47d180f75ea7" providerId="ADAL" clId="{94DD236F-7965-45DE-AD88-DC3034A418CD}" dt="2021-05-11T07:11:16.748" v="5008" actId="1036"/>
          <ac:spMkLst>
            <pc:docMk/>
            <pc:sldMk cId="1127747360" sldId="270"/>
            <ac:spMk id="15" creationId="{04F4FCFE-AD3B-4474-A7C7-9EF6B98B82AA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16" creationId="{28BD4EBE-65B8-47E3-BD89-C50D97C9110F}"/>
          </ac:spMkLst>
        </pc:spChg>
        <pc:spChg chg="add mod">
          <ac:chgData name="엄지희" userId="596cb25d-8fef-4a3f-b275-47d180f75ea7" providerId="ADAL" clId="{94DD236F-7965-45DE-AD88-DC3034A418CD}" dt="2021-05-11T07:09:49.856" v="4971" actId="1076"/>
          <ac:spMkLst>
            <pc:docMk/>
            <pc:sldMk cId="1127747360" sldId="270"/>
            <ac:spMk id="83" creationId="{9C0A1CAE-B536-406F-BF55-7FC91AD14C29}"/>
          </ac:spMkLst>
        </pc:spChg>
        <pc:spChg chg="add mod">
          <ac:chgData name="엄지희" userId="596cb25d-8fef-4a3f-b275-47d180f75ea7" providerId="ADAL" clId="{94DD236F-7965-45DE-AD88-DC3034A418CD}" dt="2021-05-11T07:10:49.930" v="4995" actId="1076"/>
          <ac:spMkLst>
            <pc:docMk/>
            <pc:sldMk cId="1127747360" sldId="270"/>
            <ac:spMk id="84" creationId="{02D136BF-22DE-4012-8B13-69C0A5A84FD9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5" creationId="{B8F9A395-98C9-4763-B0EB-D8E3B8F2A6AD}"/>
          </ac:spMkLst>
        </pc:spChg>
        <pc:grpChg chg="del mod">
          <ac:chgData name="엄지희" userId="596cb25d-8fef-4a3f-b275-47d180f75ea7" providerId="ADAL" clId="{94DD236F-7965-45DE-AD88-DC3034A418CD}" dt="2021-05-11T07:07:53.975" v="4929" actId="478"/>
          <ac:grpSpMkLst>
            <pc:docMk/>
            <pc:sldMk cId="1127747360" sldId="270"/>
            <ac:grpSpMk id="24" creationId="{E2DCEA29-B703-4B46-8692-D98F5AF7F8D4}"/>
          </ac:grpSpMkLst>
        </pc:grpChg>
        <pc:grpChg chg="mod">
          <ac:chgData name="엄지희" userId="596cb25d-8fef-4a3f-b275-47d180f75ea7" providerId="ADAL" clId="{94DD236F-7965-45DE-AD88-DC3034A418CD}" dt="2021-05-11T07:08:10.706" v="4940"/>
          <ac:grpSpMkLst>
            <pc:docMk/>
            <pc:sldMk cId="1127747360" sldId="270"/>
            <ac:grpSpMk id="31" creationId="{01F3ACFB-696D-4F3F-B8E2-C814AD61F413}"/>
          </ac:grpSpMkLst>
        </pc:grpChg>
        <pc:grpChg chg="mod">
          <ac:chgData name="엄지희" userId="596cb25d-8fef-4a3f-b275-47d180f75ea7" providerId="ADAL" clId="{94DD236F-7965-45DE-AD88-DC3034A418CD}" dt="2021-05-11T07:08:16.107" v="4945"/>
          <ac:grpSpMkLst>
            <pc:docMk/>
            <pc:sldMk cId="1127747360" sldId="270"/>
            <ac:grpSpMk id="35" creationId="{AD27A3BE-0B18-4C6E-8956-829B57363ABE}"/>
          </ac:grpSpMkLst>
        </pc:grpChg>
        <pc:grpChg chg="mod">
          <ac:chgData name="엄지희" userId="596cb25d-8fef-4a3f-b275-47d180f75ea7" providerId="ADAL" clId="{94DD236F-7965-45DE-AD88-DC3034A418CD}" dt="2021-05-11T07:08:18.427" v="4949"/>
          <ac:grpSpMkLst>
            <pc:docMk/>
            <pc:sldMk cId="1127747360" sldId="270"/>
            <ac:grpSpMk id="38" creationId="{C8D61558-3F9C-4CE2-A769-727A1E253875}"/>
          </ac:grpSpMkLst>
        </pc:grpChg>
        <pc:grpChg chg="mod">
          <ac:chgData name="엄지희" userId="596cb25d-8fef-4a3f-b275-47d180f75ea7" providerId="ADAL" clId="{94DD236F-7965-45DE-AD88-DC3034A418CD}" dt="2021-05-11T07:08:27.842" v="4957"/>
          <ac:grpSpMkLst>
            <pc:docMk/>
            <pc:sldMk cId="1127747360" sldId="270"/>
            <ac:grpSpMk id="49" creationId="{FE7C1574-8658-4D0A-814D-F3832BC9F79C}"/>
          </ac:grpSpMkLst>
        </pc:grpChg>
        <pc:grpChg chg="mod">
          <ac:chgData name="엄지희" userId="596cb25d-8fef-4a3f-b275-47d180f75ea7" providerId="ADAL" clId="{94DD236F-7965-45DE-AD88-DC3034A418CD}" dt="2021-05-11T07:10:49.930" v="4995" actId="1076"/>
          <ac:grpSpMkLst>
            <pc:docMk/>
            <pc:sldMk cId="1127747360" sldId="270"/>
            <ac:grpSpMk id="51" creationId="{53F5636E-3537-43A3-9B17-D2364D2FE2F0}"/>
          </ac:grpSpMkLst>
        </pc:grpChg>
        <pc:grpChg chg="mod">
          <ac:chgData name="엄지희" userId="596cb25d-8fef-4a3f-b275-47d180f75ea7" providerId="ADAL" clId="{94DD236F-7965-45DE-AD88-DC3034A418CD}" dt="2021-05-11T07:09:49.856" v="4971" actId="1076"/>
          <ac:grpSpMkLst>
            <pc:docMk/>
            <pc:sldMk cId="1127747360" sldId="270"/>
            <ac:grpSpMk id="52" creationId="{C50DD9C6-8017-4A4D-8A8E-2D2739006D5E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0" creationId="{AE997625-3E2F-40EC-A9F5-3EED9295E3DC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1" creationId="{141E10CF-1B28-4DBE-8C8F-DBB02696AAA0}"/>
          </ac:grpSpMkLst>
        </pc:grpChg>
        <pc:grpChg chg="mod ord">
          <ac:chgData name="엄지희" userId="596cb25d-8fef-4a3f-b275-47d180f75ea7" providerId="ADAL" clId="{94DD236F-7965-45DE-AD88-DC3034A418CD}" dt="2021-05-11T07:10:34.874" v="4993" actId="1038"/>
          <ac:grpSpMkLst>
            <pc:docMk/>
            <pc:sldMk cId="1127747360" sldId="270"/>
            <ac:grpSpMk id="62" creationId="{08C93AA9-BD64-4FCE-A20E-15E5C8282C8D}"/>
          </ac:grpSpMkLst>
        </pc:grpChg>
        <pc:inkChg chg="add del">
          <ac:chgData name="엄지희" userId="596cb25d-8fef-4a3f-b275-47d180f75ea7" providerId="ADAL" clId="{94DD236F-7965-45DE-AD88-DC3034A418CD}" dt="2021-05-11T07:07:53.975" v="4929" actId="478"/>
          <ac:inkMkLst>
            <pc:docMk/>
            <pc:sldMk cId="1127747360" sldId="270"/>
            <ac:inkMk id="4" creationId="{2E39A81F-09F6-4A02-AB7D-5FE39B790CCF}"/>
          </ac:inkMkLst>
        </pc:inkChg>
        <pc:inkChg chg="add">
          <ac:chgData name="엄지희" userId="596cb25d-8fef-4a3f-b275-47d180f75ea7" providerId="ADAL" clId="{94DD236F-7965-45DE-AD88-DC3034A418CD}" dt="2021-05-11T07:07:36.718" v="4921" actId="9405"/>
          <ac:inkMkLst>
            <pc:docMk/>
            <pc:sldMk cId="1127747360" sldId="270"/>
            <ac:inkMk id="17" creationId="{D0FC2D57-D0E4-46EF-A758-86208EE5E170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8" creationId="{14B437C6-BD8D-4F16-A506-98A09D4C86F7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9" creationId="{3584D511-034C-483E-9AC9-9DFAF7ADCC20}"/>
          </ac:inkMkLst>
        </pc:inkChg>
        <pc:inkChg chg="add del">
          <ac:chgData name="엄지희" userId="596cb25d-8fef-4a3f-b275-47d180f75ea7" providerId="ADAL" clId="{94DD236F-7965-45DE-AD88-DC3034A418CD}" dt="2021-05-11T07:07:42.585" v="4925" actId="9405"/>
          <ac:inkMkLst>
            <pc:docMk/>
            <pc:sldMk cId="1127747360" sldId="270"/>
            <ac:inkMk id="20" creationId="{D6CD3F38-80C2-4FF6-9584-6435CD577D62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2" creationId="{97A66032-5486-432B-AE96-BF03D7E75E3E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3" creationId="{ED90DF01-0290-4013-BD62-0D5F4D4F39BA}"/>
          </ac:inkMkLst>
        </pc:inkChg>
        <pc:inkChg chg="add del">
          <ac:chgData name="엄지희" userId="596cb25d-8fef-4a3f-b275-47d180f75ea7" providerId="ADAL" clId="{94DD236F-7965-45DE-AD88-DC3034A418CD}" dt="2021-05-11T07:08:05.658" v="4933" actId="9405"/>
          <ac:inkMkLst>
            <pc:docMk/>
            <pc:sldMk cId="1127747360" sldId="270"/>
            <ac:inkMk id="25" creationId="{9C0262F1-D831-46D3-B1C8-1ED4934719A2}"/>
          </ac:inkMkLst>
        </pc:inkChg>
        <pc:inkChg chg="add del">
          <ac:chgData name="엄지희" userId="596cb25d-8fef-4a3f-b275-47d180f75ea7" providerId="ADAL" clId="{94DD236F-7965-45DE-AD88-DC3034A418CD}" dt="2021-05-11T07:08:05.357" v="4932" actId="9405"/>
          <ac:inkMkLst>
            <pc:docMk/>
            <pc:sldMk cId="1127747360" sldId="270"/>
            <ac:inkMk id="26" creationId="{A9866920-E7EA-4A23-8929-3E004522046A}"/>
          </ac:inkMkLst>
        </pc:inkChg>
        <pc:inkChg chg="add del">
          <ac:chgData name="엄지희" userId="596cb25d-8fef-4a3f-b275-47d180f75ea7" providerId="ADAL" clId="{94DD236F-7965-45DE-AD88-DC3034A418CD}" dt="2021-05-11T07:08:08.305" v="4937" actId="9405"/>
          <ac:inkMkLst>
            <pc:docMk/>
            <pc:sldMk cId="1127747360" sldId="270"/>
            <ac:inkMk id="27" creationId="{53E74FEA-5E93-42F2-9F83-381FA149225A}"/>
          </ac:inkMkLst>
        </pc:inkChg>
        <pc:inkChg chg="add del">
          <ac:chgData name="엄지희" userId="596cb25d-8fef-4a3f-b275-47d180f75ea7" providerId="ADAL" clId="{94DD236F-7965-45DE-AD88-DC3034A418CD}" dt="2021-05-11T07:08:07.906" v="4936" actId="9405"/>
          <ac:inkMkLst>
            <pc:docMk/>
            <pc:sldMk cId="1127747360" sldId="270"/>
            <ac:inkMk id="28" creationId="{AB11E835-741F-46D4-9447-F13215B9DF9F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29" creationId="{30D9CD87-8C2E-4AD1-9947-EB60C14172DA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30" creationId="{68122F58-EA97-4A86-BEFB-131043EF48F4}"/>
          </ac:inkMkLst>
        </pc:inkChg>
        <pc:inkChg chg="add del mod">
          <ac:chgData name="엄지희" userId="596cb25d-8fef-4a3f-b275-47d180f75ea7" providerId="ADAL" clId="{94DD236F-7965-45DE-AD88-DC3034A418CD}" dt="2021-05-11T07:08:16.431" v="4946" actId="9405"/>
          <ac:inkMkLst>
            <pc:docMk/>
            <pc:sldMk cId="1127747360" sldId="270"/>
            <ac:inkMk id="33" creationId="{1B733049-9AB3-43D5-B9ED-CEB05F593A59}"/>
          </ac:inkMkLst>
        </pc:inkChg>
        <pc:inkChg chg="add del mod">
          <ac:chgData name="엄지희" userId="596cb25d-8fef-4a3f-b275-47d180f75ea7" providerId="ADAL" clId="{94DD236F-7965-45DE-AD88-DC3034A418CD}" dt="2021-05-11T07:08:16.107" v="4945"/>
          <ac:inkMkLst>
            <pc:docMk/>
            <pc:sldMk cId="1127747360" sldId="270"/>
            <ac:inkMk id="34" creationId="{DB0113B9-1E66-4899-ACC2-63336D8EE123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6" creationId="{70BC0323-5A0B-4E33-82F2-901A9F2B2A5C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7" creationId="{D604798E-F559-4FF2-834D-236F69EA93A1}"/>
          </ac:inkMkLst>
        </pc:inkChg>
        <pc:inkChg chg="add mod ord">
          <ac:chgData name="엄지희" userId="596cb25d-8fef-4a3f-b275-47d180f75ea7" providerId="ADAL" clId="{94DD236F-7965-45DE-AD88-DC3034A418CD}" dt="2021-05-11T07:10:34.874" v="4993" actId="1038"/>
          <ac:inkMkLst>
            <pc:docMk/>
            <pc:sldMk cId="1127747360" sldId="270"/>
            <ac:inkMk id="40" creationId="{F7521461-FDA7-4EEE-B5C1-75A6780A848E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1" creationId="{C85F0FD6-CF02-4B60-94E6-672BE7D91C00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3" creationId="{98E36844-BF02-4D6F-9B5C-AED54A07046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4" creationId="{D56B9EAC-6E04-417A-81E1-E8C5CA8BB653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6" creationId="{A4ED9A40-735A-4E72-94CD-EE7AF918C3C7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7" creationId="{8DA1FD52-F6D2-4D85-A3F4-21E39B48E73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8" creationId="{A4192CA9-4B19-4834-A9A7-3B40952CA8C0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3" creationId="{D141EC71-6D96-4260-AA40-515153B2C03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4" creationId="{1622F126-70D5-4E9C-8BC2-91774BBDF4B6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5" creationId="{B8C44511-981F-453B-AB36-247551126EED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6" creationId="{AA7AA1F0-BB42-4DA3-A88D-BB51673B0074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7" creationId="{BB959D9C-590E-4A8A-9AA4-ABB8DC8C5733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8" creationId="{BFA4F926-DBDD-4D9B-B0B5-AEFD4BC7489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9" creationId="{228E715D-A33E-434E-B00C-A5146BB24448}"/>
          </ac:inkMkLst>
        </pc:inkChg>
        <pc:cxnChg chg="add mod">
          <ac:chgData name="엄지희" userId="596cb25d-8fef-4a3f-b275-47d180f75ea7" providerId="ADAL" clId="{94DD236F-7965-45DE-AD88-DC3034A418CD}" dt="2021-05-11T07:20:29.954" v="5028" actId="14100"/>
          <ac:cxnSpMkLst>
            <pc:docMk/>
            <pc:sldMk cId="1127747360" sldId="270"/>
            <ac:cxnSpMk id="9" creationId="{2E99279A-25D5-499C-86A4-EB209BB72E44}"/>
          </ac:cxnSpMkLst>
        </pc:cxnChg>
        <pc:cxnChg chg="add del mod">
          <ac:chgData name="엄지희" userId="596cb25d-8fef-4a3f-b275-47d180f75ea7" providerId="ADAL" clId="{94DD236F-7965-45DE-AD88-DC3034A418CD}" dt="2021-05-11T05:49:55.340" v="4722" actId="478"/>
          <ac:cxnSpMkLst>
            <pc:docMk/>
            <pc:sldMk cId="1127747360" sldId="270"/>
            <ac:cxnSpMk id="18" creationId="{CA9DA958-82A3-4508-9247-2F1B8514D2E3}"/>
          </ac:cxnSpMkLst>
        </pc:cxnChg>
        <pc:cxnChg chg="add mod">
          <ac:chgData name="엄지희" userId="596cb25d-8fef-4a3f-b275-47d180f75ea7" providerId="ADAL" clId="{94DD236F-7965-45DE-AD88-DC3034A418CD}" dt="2021-05-11T05:50:24.709" v="4735" actId="14100"/>
          <ac:cxnSpMkLst>
            <pc:docMk/>
            <pc:sldMk cId="1127747360" sldId="270"/>
            <ac:cxnSpMk id="21" creationId="{1C6CC93A-AB69-4490-ADF6-5728D197EC56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3" creationId="{9C567BE0-9D8F-4C8C-8971-BDCDE02233E9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6" creationId="{8542A7E8-43DE-4690-9E5E-115FCBF9943F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9" creationId="{D01E2254-592B-433A-8114-C331BCE13CB0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2" creationId="{929B1BCA-EAE0-447D-8992-C0BB1A83F123}"/>
          </ac:cxnSpMkLst>
        </pc:cxnChg>
        <pc:cxnChg chg="add del mod">
          <ac:chgData name="엄지희" userId="596cb25d-8fef-4a3f-b275-47d180f75ea7" providerId="ADAL" clId="{94DD236F-7965-45DE-AD88-DC3034A418CD}" dt="2021-05-11T05:51:11.983" v="4752" actId="478"/>
          <ac:cxnSpMkLst>
            <pc:docMk/>
            <pc:sldMk cId="1127747360" sldId="270"/>
            <ac:cxnSpMk id="35" creationId="{E69CAF98-BA65-42A2-8DFE-1F79D956F36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9" creationId="{608DCCB6-464F-4E16-B90D-7E41947125C2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2" creationId="{7D388801-73ED-4F3C-BA7B-FF3F306F0AF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5" creationId="{942A530C-F2F6-476D-B69C-EAC5F392B98F}"/>
          </ac:cxnSpMkLst>
        </pc:cxnChg>
        <pc:cxnChg chg="add mod">
          <ac:chgData name="엄지희" userId="596cb25d-8fef-4a3f-b275-47d180f75ea7" providerId="ADAL" clId="{94DD236F-7965-45DE-AD88-DC3034A418CD}" dt="2021-05-11T07:09:56.539" v="4973" actId="14100"/>
          <ac:cxnSpMkLst>
            <pc:docMk/>
            <pc:sldMk cId="1127747360" sldId="270"/>
            <ac:cxnSpMk id="50" creationId="{52559EB6-469D-4C36-9C3C-C33DBF301680}"/>
          </ac:cxnSpMkLst>
        </pc:cxnChg>
        <pc:cxnChg chg="add del mod">
          <ac:chgData name="엄지희" userId="596cb25d-8fef-4a3f-b275-47d180f75ea7" providerId="ADAL" clId="{94DD236F-7965-45DE-AD88-DC3034A418CD}" dt="2021-05-11T06:06:20.716" v="4857" actId="478"/>
          <ac:cxnSpMkLst>
            <pc:docMk/>
            <pc:sldMk cId="1127747360" sldId="270"/>
            <ac:cxnSpMk id="53" creationId="{E650FD86-F9C9-4E2D-8066-86D3BED2050F}"/>
          </ac:cxnSpMkLst>
        </pc:cxnChg>
        <pc:cxnChg chg="add del mod">
          <ac:chgData name="엄지희" userId="596cb25d-8fef-4a3f-b275-47d180f75ea7" providerId="ADAL" clId="{94DD236F-7965-45DE-AD88-DC3034A418CD}" dt="2021-05-11T06:06:19.726" v="4856" actId="478"/>
          <ac:cxnSpMkLst>
            <pc:docMk/>
            <pc:sldMk cId="1127747360" sldId="270"/>
            <ac:cxnSpMk id="58" creationId="{C46BC998-5328-41DE-8E06-E711B9D00409}"/>
          </ac:cxnSpMkLst>
        </pc:cxnChg>
        <pc:cxnChg chg="add del mod">
          <ac:chgData name="엄지희" userId="596cb25d-8fef-4a3f-b275-47d180f75ea7" providerId="ADAL" clId="{94DD236F-7965-45DE-AD88-DC3034A418CD}" dt="2021-05-11T06:02:44.082" v="4783" actId="478"/>
          <ac:cxnSpMkLst>
            <pc:docMk/>
            <pc:sldMk cId="1127747360" sldId="270"/>
            <ac:cxnSpMk id="61" creationId="{69A61EF4-F03F-49EC-B693-5E45FC506454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67" creationId="{BF634A35-C420-43DB-9920-06E586DD7719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73" creationId="{3FFA5902-DE40-45D8-97E4-7FA2C5B45EC1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75" creationId="{7E5F5A60-F9B1-41D1-97D7-A179ADC66ECA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79" creationId="{49C82D95-8DD6-4D0C-AB37-A3349987A3CE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86" creationId="{ECF5ED99-B684-4273-99FA-582E51A85DB4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87" creationId="{F262A322-088D-43F4-997C-21F69C4B87E6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88" creationId="{BEA23B44-7ECE-4455-9C7F-C434785CC511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98" creationId="{864EAD4A-A634-42D0-8586-69C6CBA54284}"/>
          </ac:cxnSpMkLst>
        </pc:cxnChg>
      </pc:sldChg>
    </pc:docChg>
  </pc:docChgLst>
  <pc:docChgLst>
    <pc:chgData name="엄지희" userId="596cb25d-8fef-4a3f-b275-47d180f75ea7" providerId="ADAL" clId="{FEF2D546-344C-45F7-8865-5176B4A9D7F6}"/>
    <pc:docChg chg="undo custSel addSld modSld sldOrd">
      <pc:chgData name="엄지희" userId="596cb25d-8fef-4a3f-b275-47d180f75ea7" providerId="ADAL" clId="{FEF2D546-344C-45F7-8865-5176B4A9D7F6}" dt="2021-05-04T07:08:43.882" v="2703"/>
      <pc:docMkLst>
        <pc:docMk/>
      </pc:docMkLst>
      <pc:sldChg chg="modSp mod">
        <pc:chgData name="엄지희" userId="596cb25d-8fef-4a3f-b275-47d180f75ea7" providerId="ADAL" clId="{FEF2D546-344C-45F7-8865-5176B4A9D7F6}" dt="2021-04-13T08:49:14.910" v="76"/>
        <pc:sldMkLst>
          <pc:docMk/>
          <pc:sldMk cId="2489594162" sldId="256"/>
        </pc:sldMkLst>
        <pc:spChg chg="mod">
          <ac:chgData name="엄지희" userId="596cb25d-8fef-4a3f-b275-47d180f75ea7" providerId="ADAL" clId="{FEF2D546-344C-45F7-8865-5176B4A9D7F6}" dt="2021-04-13T08:48:07.111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FEF2D546-344C-45F7-8865-5176B4A9D7F6}" dt="2021-04-13T08:49:14.910" v="76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 ord">
        <pc:chgData name="엄지희" userId="596cb25d-8fef-4a3f-b275-47d180f75ea7" providerId="ADAL" clId="{FEF2D546-344C-45F7-8865-5176B4A9D7F6}" dt="2021-05-04T05:00:33.037" v="2685" actId="1076"/>
        <pc:sldMkLst>
          <pc:docMk/>
          <pc:sldMk cId="2874034811" sldId="257"/>
        </pc:sldMkLst>
        <pc:spChg chg="mod">
          <ac:chgData name="엄지희" userId="596cb25d-8fef-4a3f-b275-47d180f75ea7" providerId="ADAL" clId="{FEF2D546-344C-45F7-8865-5176B4A9D7F6}" dt="2021-05-04T02:19:47.702" v="1114" actId="2057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31:12.412" v="2684" actId="103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FEF2D546-344C-45F7-8865-5176B4A9D7F6}" dt="2021-05-04T02:21:57.790" v="1116" actId="478"/>
          <ac:spMkLst>
            <pc:docMk/>
            <pc:sldMk cId="2874034811" sldId="257"/>
            <ac:spMk id="5" creationId="{BBC96038-B905-43C3-A72E-BD0E2EBEF3E5}"/>
          </ac:spMkLst>
        </pc:spChg>
        <pc:picChg chg="add mod">
          <ac:chgData name="엄지희" userId="596cb25d-8fef-4a3f-b275-47d180f75ea7" providerId="ADAL" clId="{FEF2D546-344C-45F7-8865-5176B4A9D7F6}" dt="2021-05-04T02:22:44.867" v="1119" actId="1076"/>
          <ac:picMkLst>
            <pc:docMk/>
            <pc:sldMk cId="2874034811" sldId="257"/>
            <ac:picMk id="6" creationId="{0024541E-21BC-4DA5-A3E7-61FB5FE74946}"/>
          </ac:picMkLst>
        </pc:picChg>
        <pc:cxnChg chg="mod">
          <ac:chgData name="엄지희" userId="596cb25d-8fef-4a3f-b275-47d180f75ea7" providerId="ADAL" clId="{FEF2D546-344C-45F7-8865-5176B4A9D7F6}" dt="2021-05-04T05:00:33.037" v="2685" actId="1076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FEF2D546-344C-45F7-8865-5176B4A9D7F6}" dt="2021-05-04T03:05:30.224" v="1763"/>
        <pc:sldMkLst>
          <pc:docMk/>
          <pc:sldMk cId="3580231443" sldId="258"/>
        </pc:sldMkLst>
        <pc:spChg chg="mod">
          <ac:chgData name="엄지희" userId="596cb25d-8fef-4a3f-b275-47d180f75ea7" providerId="ADAL" clId="{FEF2D546-344C-45F7-8865-5176B4A9D7F6}" dt="2021-05-04T01:36:50.536" v="39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5:30.224" v="1763"/>
          <ac:spMkLst>
            <pc:docMk/>
            <pc:sldMk cId="3580231443" sldId="258"/>
            <ac:spMk id="3" creationId="{97101A39-DAAE-415D-AAAF-2D43D7371796}"/>
          </ac:spMkLst>
        </pc:spChg>
      </pc:sldChg>
      <pc:sldChg chg="addSp modSp add mod ord">
        <pc:chgData name="엄지희" userId="596cb25d-8fef-4a3f-b275-47d180f75ea7" providerId="ADAL" clId="{FEF2D546-344C-45F7-8865-5176B4A9D7F6}" dt="2021-05-04T03:05:17.825" v="1755"/>
        <pc:sldMkLst>
          <pc:docMk/>
          <pc:sldMk cId="600288549" sldId="259"/>
        </pc:sldMkLst>
        <pc:spChg chg="mod">
          <ac:chgData name="엄지희" userId="596cb25d-8fef-4a3f-b275-47d180f75ea7" providerId="ADAL" clId="{FEF2D546-344C-45F7-8865-5176B4A9D7F6}" dt="2021-05-04T01:36:56.622" v="408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4:00.144" v="1706" actId="20577"/>
          <ac:spMkLst>
            <pc:docMk/>
            <pc:sldMk cId="600288549" sldId="259"/>
            <ac:spMk id="3" creationId="{97101A39-DAAE-415D-AAAF-2D43D7371796}"/>
          </ac:spMkLst>
        </pc:spChg>
        <pc:spChg chg="add mod">
          <ac:chgData name="엄지희" userId="596cb25d-8fef-4a3f-b275-47d180f75ea7" providerId="ADAL" clId="{FEF2D546-344C-45F7-8865-5176B4A9D7F6}" dt="2021-05-04T03:05:17.825" v="1755"/>
          <ac:spMkLst>
            <pc:docMk/>
            <pc:sldMk cId="600288549" sldId="259"/>
            <ac:spMk id="5" creationId="{F51C9220-8CFD-4C06-8E26-FA5A9CDC6AD0}"/>
          </ac:spMkLst>
        </pc:spChg>
      </pc:sldChg>
      <pc:sldChg chg="modSp add mod">
        <pc:chgData name="엄지희" userId="596cb25d-8fef-4a3f-b275-47d180f75ea7" providerId="ADAL" clId="{FEF2D546-344C-45F7-8865-5176B4A9D7F6}" dt="2021-05-04T03:30:58.037" v="2671"/>
        <pc:sldMkLst>
          <pc:docMk/>
          <pc:sldMk cId="664152587" sldId="260"/>
        </pc:sldMkLst>
        <pc:spChg chg="mod">
          <ac:chgData name="엄지희" userId="596cb25d-8fef-4a3f-b275-47d180f75ea7" providerId="ADAL" clId="{FEF2D546-344C-45F7-8865-5176B4A9D7F6}" dt="2021-05-04T03:30:58.037" v="2671"/>
          <ac:spMkLst>
            <pc:docMk/>
            <pc:sldMk cId="664152587" sldId="260"/>
            <ac:spMk id="3" creationId="{97101A39-DAAE-415D-AAAF-2D43D7371796}"/>
          </ac:spMkLst>
        </pc:spChg>
        <pc:spChg chg="mod">
          <ac:chgData name="엄지희" userId="596cb25d-8fef-4a3f-b275-47d180f75ea7" providerId="ADAL" clId="{FEF2D546-344C-45F7-8865-5176B4A9D7F6}" dt="2021-05-04T03:05:00.384" v="1747"/>
          <ac:spMkLst>
            <pc:docMk/>
            <pc:sldMk cId="664152587" sldId="260"/>
            <ac:spMk id="5" creationId="{F51C9220-8CFD-4C06-8E26-FA5A9CDC6AD0}"/>
          </ac:spMkLst>
        </pc:spChg>
      </pc:sldChg>
      <pc:sldChg chg="addSp delSp modSp add mod ord">
        <pc:chgData name="엄지희" userId="596cb25d-8fef-4a3f-b275-47d180f75ea7" providerId="ADAL" clId="{FEF2D546-344C-45F7-8865-5176B4A9D7F6}" dt="2021-05-04T07:08:43.882" v="2703"/>
        <pc:sldMkLst>
          <pc:docMk/>
          <pc:sldMk cId="4073670414" sldId="261"/>
        </pc:sldMkLst>
        <pc:spChg chg="mod">
          <ac:chgData name="엄지희" userId="596cb25d-8fef-4a3f-b275-47d180f75ea7" providerId="ADAL" clId="{FEF2D546-344C-45F7-8865-5176B4A9D7F6}" dt="2021-05-04T03:30:07.494" v="2522"/>
          <ac:spMkLst>
            <pc:docMk/>
            <pc:sldMk cId="4073670414" sldId="261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7:08:43.882" v="2703"/>
          <ac:spMkLst>
            <pc:docMk/>
            <pc:sldMk cId="4073670414" sldId="261"/>
            <ac:spMk id="3" creationId="{840ED31A-8DCF-415D-8515-0A8642A53EB7}"/>
          </ac:spMkLst>
        </pc:spChg>
        <pc:spChg chg="add mod">
          <ac:chgData name="엄지희" userId="596cb25d-8fef-4a3f-b275-47d180f75ea7" providerId="ADAL" clId="{FEF2D546-344C-45F7-8865-5176B4A9D7F6}" dt="2021-05-04T03:29:04.597" v="2504"/>
          <ac:spMkLst>
            <pc:docMk/>
            <pc:sldMk cId="4073670414" sldId="261"/>
            <ac:spMk id="8" creationId="{A04133CF-AB1C-469D-9775-30B9FCA33CAA}"/>
          </ac:spMkLst>
        </pc:spChg>
        <pc:picChg chg="del">
          <ac:chgData name="엄지희" userId="596cb25d-8fef-4a3f-b275-47d180f75ea7" providerId="ADAL" clId="{FEF2D546-344C-45F7-8865-5176B4A9D7F6}" dt="2021-05-04T03:13:07.222" v="2142" actId="478"/>
          <ac:picMkLst>
            <pc:docMk/>
            <pc:sldMk cId="4073670414" sldId="261"/>
            <ac:picMk id="6" creationId="{0024541E-21BC-4DA5-A3E7-61FB5FE74946}"/>
          </ac:picMkLst>
        </pc:picChg>
        <pc:cxnChg chg="del">
          <ac:chgData name="엄지희" userId="596cb25d-8fef-4a3f-b275-47d180f75ea7" providerId="ADAL" clId="{FEF2D546-344C-45F7-8865-5176B4A9D7F6}" dt="2021-05-04T03:13:29.332" v="2151" actId="478"/>
          <ac:cxnSpMkLst>
            <pc:docMk/>
            <pc:sldMk cId="4073670414" sldId="261"/>
            <ac:cxnSpMk id="7" creationId="{55B0C73C-DE3F-4FE1-B7E9-FD47660BE211}"/>
          </ac:cxnSpMkLst>
        </pc:cxnChg>
        <pc:cxnChg chg="add mod">
          <ac:chgData name="엄지희" userId="596cb25d-8fef-4a3f-b275-47d180f75ea7" providerId="ADAL" clId="{FEF2D546-344C-45F7-8865-5176B4A9D7F6}" dt="2021-05-04T03:15:36.319" v="2250" actId="1038"/>
          <ac:cxnSpMkLst>
            <pc:docMk/>
            <pc:sldMk cId="4073670414" sldId="261"/>
            <ac:cxnSpMk id="9" creationId="{EFC47AD3-5A15-4DB5-8CE8-57F47C72488F}"/>
          </ac:cxnSpMkLst>
        </pc:cxnChg>
      </pc:sldChg>
      <pc:sldChg chg="modSp add mod">
        <pc:chgData name="엄지희" userId="596cb25d-8fef-4a3f-b275-47d180f75ea7" providerId="ADAL" clId="{FEF2D546-344C-45F7-8865-5176B4A9D7F6}" dt="2021-05-04T03:30:01.680" v="2518"/>
        <pc:sldMkLst>
          <pc:docMk/>
          <pc:sldMk cId="2517748595" sldId="262"/>
        </pc:sldMkLst>
        <pc:spChg chg="mod">
          <ac:chgData name="엄지희" userId="596cb25d-8fef-4a3f-b275-47d180f75ea7" providerId="ADAL" clId="{FEF2D546-344C-45F7-8865-5176B4A9D7F6}" dt="2021-05-04T03:30:01.680" v="2518"/>
          <ac:spMkLst>
            <pc:docMk/>
            <pc:sldMk cId="2517748595" sldId="262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29:54.332" v="2514" actId="20577"/>
          <ac:spMkLst>
            <pc:docMk/>
            <pc:sldMk cId="2517748595" sldId="262"/>
            <ac:spMk id="8" creationId="{A04133CF-AB1C-469D-9775-30B9FCA33C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7:3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2705,'0'0'0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6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3105,'0'0'2690,"23"9"-2194,-17-5-312,0 0 1,0 0-1,0 1 0,7 6 1,-11-9-110,0 0 1,0 0 0,-1 0 0,1 0 0,-1 0-1,1 0 1,-1 1 0,0-1 0,0 0-1,0 1 1,0-1 0,0 1 0,-1-1 0,1 1-1,0 4 1,-1-5-46,0 0-1,0 0 0,0 1 1,1-1-1,-1 0 1,1 0-1,-1 0 1,1 0-1,0 1 0,0-1 1,0 0-1,0 0 1,0 0-1,0-1 1,1 1-1,-1 0 0,1 0 1,2 2-1,-1-2-19,1 1 0,-1-1 0,1 0 0,0 0 0,-1-1 0,1 1 0,0-1 0,0 1 1,6 0-1,7 0-15,-1-1 1,1 0 0,33-3 0,-43 1 39,1 0 0,-1-1 0,0 0-1,0-1 1,0 1 0,0-1 0,0 0 0,-1-1-1,9-5 1,57-47-25,-33 23-125,-30 26-185,8-7 57,-7 10-4408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7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4066,'0'0'3217,"-34"137"-2897,22-112-47,1 1 47,0-5-32,-1-8-144,12 0-96,0-5-48,0 5-32,0 0-496,0 4-593,0-9-800,0 5-656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9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2817,'0'0'1812,"0"14"-1497,0 230 2091,0-136-7053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9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2353,'0'0'2977,"0"-7"-1181,0 14-1711,0 0 0,1 0 0,-1 0 0,1 0 0,1 0 0,-1-1 0,1 1 1,0-1-1,1 1 0,0-1 0,0 0 0,0 1 0,0-2 0,1 1 0,0 0 0,1-1 0,6 7 0,29 29-50,49 38-1,-84-75-33,7 5 14,0-1 0,0 0-1,0-1 1,27 11 0,-38-17-1,0-1 0,0 0-1,0 0 1,0 1 0,0-1 0,0 0-1,1 0 1,-1 0 0,0 0-1,0 0 1,0 0 0,0 0-1,0 0 1,0-1 0,0 1 0,0 0-1,0-1 1,0 1 0,0-1-1,0 1 1,0-1 0,0 1-1,0-1 1,-1 1 0,1-1-1,0 0 1,0 0 0,-1 1 0,1-1-1,0 0 1,-1 0 0,1 0-1,-1 0 1,2-2 0,11-40 214,-9 29-237,2-10-7,-1-1 0,-1 0 0,0-1 0,-1-29 0,-3-15-2720,0 69 2711,0 1-44,0 0 0,0-1-1,1 1 1,-1 0 0,0 0-1,0 0 1,0-1 0,0 1 0,0 0-1,1 0 1,-1-1 0,0 1 0,0 0-1,0 0 1,1 0 0,-1 0 0,0-1-1,0 1 1,0 0 0,1 0 0,-1 0-1,0 0 1,0 0 0,1 0-1,-1 0 1,0 0 0,1 0 0,-1-1-1,0 1 1,0 0 0,1 0 0,-1 0-1,0 1 1,0-1 0,1 0 0,-1 0-1,1 0 1,0 0-330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30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4018,'0'0'4933,"0"0"-4914,0 0 0,-1 0 1,1 0-1,-1 0 0,1 0 0,0 0 1,-1 0-1,1 0 0,-1 0 0,1 0 1,0 0-1,-1 0 0,1 0 1,-1 1-1,1-1 0,0 0 0,-1 0 1,1 0-1,0 1 0,-1-1 0,1 0 1,0 0-1,-1 1 0,1-1 0,0 0 1,0 1-1,-1-1 0,1 0 1,0 1-1,0-1 0,0 0 0,-1 1 1,1-1-1,0 0 0,0 1 0,1 39 213,0-17-200,-1-1 0,-1 0 0,0 1 1,-8 36-1,6-27-826,4-22-1387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31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1 162 3201,'0'0'3695,"2"10"-2817,4 1-757,0 0-1,1-1 0,0 0 1,1 0-1,0 0 1,13 10-1,9 12-61,-14-17-54,1-1 1,1 0-1,0-1 0,1 0 1,23 10-1,-37-21-4,-1 0-1,1 0 1,0-1-1,-1 1 1,1-1 0,0 0-1,0-1 1,0 1 0,0-1-1,0 0 1,0 0-1,6-1 1,24 0 20,-33 1-10,-1 0-1,1-1 1,-1 1-1,0-1 1,1 1 0,-1-1-1,0 1 1,0-1-1,1 1 1,-1-1-1,0 0 1,0 0-1,0 0 1,0 0-1,0 0 1,0 0-1,0 0 1,0 0-1,0 0 1,-1 0 0,1 0-1,0 0 1,-1-1-1,1 1 1,-1 0-1,1-1 1,-1 1-1,0 0 1,1-1-1,-1-1 1,6-54 15,-5 29-5,5-23-810,-2-100-1,-4 105-2108,0 21-55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2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1 208,'0'0'672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8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1024,'0'0'4576,"-3"0"-4368,1 0 0,-1 0 0,0 0 0,1 0 0,-1 0 0,0 1 1,-4 1-1,3 0-174,1 1 0,0 0 0,1 1 1,-1-1-1,1 1 0,-1-1 0,1 1 0,0-1 1,0 1-1,1 0 0,-1 0 0,1 0 1,0 0-1,0 0 0,-1 8 0,-1 7 94,0 1 0,1 27 0,2-18-208,0-28-35,0-13-5594,0 2 4281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8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51 1201,'-57'22'629,"46"-18"2693,11-2-3261,1 0 1,-1 1 0,1-1 0,-1 0 0,1 0-1,0 0 1,0 0 0,0 0 0,0 0-1,0 0 1,0 0 0,1-1 0,-1 1 0,3 3-1,28 23 5,-21-20 41,14 11-30,-16-13-65,0 1 0,-1-1 0,0 1 0,-1 1 0,14 15 0,-18-17 4,1 0-1,1-1 1,-1 1-1,1-1 0,0 0 1,0 0-1,0-1 1,0 0-1,1 0 1,0 0-1,0 0 0,0-1 1,8 3-1,-12-5 22,-1 0-1,1-1 0,-1 1 1,1-1-1,-1 1 1,1-1-1,0 0 0,-1 0 1,1 0-1,-1 0 0,1 0 1,0 0-1,-1 0 0,1 0 1,-1-1-1,1 1 0,-1-1 1,1 1-1,-1-1 0,1 1 1,-1-1-1,1 0 1,-1 0-1,0 0 0,0 0 1,1 0-1,-1 0 0,0 0 1,0 0-1,0 0 0,0-1 1,0 1-1,0 0 0,0-1 1,-1 1-1,2-2 1,1-6 5,0 0 1,0 1 0,-1-1-1,0 0 1,1-10 0,-1 8-39,1-18 34,-2-1-1,-2-47 0,-1 17-4511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09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1217,'0'0'3228,"-2"4"-2900,0 1-225,-58 142 1749,53-125-1747,2-1 0,0 1 0,1 0 0,1 1 0,0 26 0,3 61-116,0-109-277,0-34-3876,0 15 2870,0 1-19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09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3 256,'0'0'3012,"0"0"-2964,-1 0 0,1-1 0,0 1 0,-1 0-1,1 0 1,0 0 0,-1-1 0,1 1 0,0 0 0,-1 0 0,1 0-1,0 0 1,-1 0 0,1 0 0,0-1 0,-1 1 0,1 0-1,-1 0 1,1 0 0,0 0 0,-1 0 0,1 1 0,-1-1 0,1 0-1,0 0 1,-1 0 0,1 0 0,0 0 0,-1 0 0,1 1 0,-1 8 76,2 1 1,-1-1-1,1 0 1,1 1-1,-1-1 1,2 0-1,-1 0 1,1 0-1,1 0 1,0 0-1,0-1 1,0 0-1,1 0 1,7 9-1,113 161 260,-78-122-141,-24-31-176,-21-22-64,1-1 0,-1 1 1,1-1-1,0 0 0,0 0 0,0 0 1,0 0-1,0 0 0,0 0 1,0-1-1,1 0 0,3 1 0,-5-2 85,0-9 27,2-7-86,-1 1 0,0-1 0,-1 1-1,-1-1 1,0 0 0,-1 1 0,-3-22 0,1-11-20,2-123-668,0 170 64,23 1-5677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17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30 224,'0'0'2134,"4"-5"-1816,11-14-11,-11 14 3286,9 5-3294,-10 0-275,1 0-1,-1 1 1,0-1-1,0 1 1,0 0-1,1 0 1,-1 0-1,0 1 1,0-1-1,0 1 1,-1 0-1,1-1 1,0 1-1,3 4 1,35 38 227,-17-16-137,14 13-69,66 53 1,-103-93-43,0 0 1,1 0 0,-1 0 0,1 0-1,-1 0 1,1 0 0,0-1 0,-1 1 0,1-1-1,0 1 1,-1-1 0,1 0 0,0 1 0,0-1-1,-1 0 1,1 0 0,0 0 0,-1-1-1,1 1 1,0 0 0,0-1 0,-1 1 0,1-1-1,0 1 1,2-2 0,1-2 20,0 1 1,0-1-1,0 0 1,0 0-1,6-7 0,2-3-2,13-10-172,42-50 0,-37 38-174,-29 35 269,-1 0-1,0 0 1,0 0 0,-1-1 0,1 1-1,0 0 1,0 0 0,-1-1-1,1 1 1,0 0 0,-1-1 0,1 1-1,-1-1 1,0 1 0,0-1-1,1 1 1,-1-3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17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0 304,'0'0'2911,"-4"0"-2738,3 0-135,-1 0 1,1 1-1,0-1 0,0 0 1,-1 1-1,1-1 0,0 1 0,0 0 1,0-1-1,0 1 0,0 0 1,0-1-1,0 1 0,0 0 0,0 0 1,0 0-1,0 0 0,1 0 0,-1 0 1,0 0-1,1 0 0,-1 0 1,1 0-1,-1 1 0,1-1 0,-1 0 1,1 3-1,-10 46 1337,5-19-858,2-13-312,1 1 0,1-1-1,1 1 1,2 25 0,0 3-244,-2-45-188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4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47 288,'0'0'1745,"-2"-2"-1550,0 0-103,-16-10 2157,18 12-2192,0 0-1,-1-1 0,1 1 1,0 0-1,0 0 0,0 0 1,-1-1-1,1 1 0,0 0 1,0 0-1,0 0 1,-1-1-1,1 1 0,0 0 1,-1 0-1,1 0 0,0 0 1,0 0-1,-1 0 0,1 0 1,0 0-1,0 0 1,-1 0-1,1-1 0,0 1 1,-1 1-1,1-1 0,0 0 1,-1 0-1,1 0 0,0 0 1,0 0-1,-1 0 1,1 0-1,0 0 0,-1 0 1,1 0-1,0 1 0,0-1 1,0 0-1,-1 0 0,1 0 1,0 1-1,0-1 1,-1 0-1,1 0 0,0 1 1,0-1-1,0 0 0,5 11-34,137 130 167,-137-135-188,0 0 0,0 0 0,1-1-1,-1 0 1,1 0 0,0-1 0,0 1 0,1-1-1,11 5 1,-7-8 15,-7-1 21,0 0 0,0-1-1,0 1 1,0-1 0,0 0-1,0 0 1,0-1 0,0 1 0,0-1-1,0 1 1,-1-1 0,1-1-1,-1 1 1,7-5 0,-3 0-39,0 0 0,-1-1 0,0 0-1,6-9 1,-2 3 17,60-93-426,-69 105 392,1 0 0,-1-1 0,0 1 0,0-1 0,0 1 0,0-1 0,0 1 0,-1-1 0,1 1 0,0-5 0,-1-9-4478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4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0 784,'0'0'3306,"-5"14"-2999,-46 101 880,30-39-501,20-72-819,0-1 0,1 1 0,-1 0 1,1 0-1,0-1 0,1 8 1,-1-2-1565,0-4 214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5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3185,'0'0'2799,"0"7"-2647,0 10 15,-1-6-116,1 0 1,0 0-1,0 0 1,1 0-1,1 0 1,0 0-1,0 0 0,6 13 1,2-7-35,0 0 0,2 0-1,0-1 1,1-1 0,19 18 0,-29-31-2,0-1 0,1 0 0,-1 1 0,1-1 0,-1 0 0,1-1-1,0 1 1,-1 0 0,1-1 0,0 0 0,-1 0 0,6-1 0,-4 1 13,-2-1 0,0 1 0,0-1 1,0-1-1,0 1 1,0 0-1,-1-1 0,1 1 1,-1-1-1,1 0 1,-1 1-1,0-1 1,1-1-1,-1 1 0,0 0 1,0 0-1,2-5 1,10-9 24,-1 4-31,5-6-12,0 0 0,0 2 0,2 0 0,37-22 0,-53 36-4,-4 2-5,1 0-1,-1 0 1,1 0 0,-1-1 0,1 1-1,-1 0 1,1 0 0,-1-1 0,1 1 0,-1 0-1,0-1 1,1 1 0,-1-1 0,1 1 0,-1 0-1,0-1 1,1 1 0,-1-1 0,0 1 0,0-1-1,1 1 1,-1-1 0,0 1 0,0-1 0,0 0-1,0 1 1,0-1 0,1 1 0,-1-1-1,0 1 1,0-1 0,-1 0 0,1 0-22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07:08:25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0 688,'0'0'3946,"-2"2"-3764,1 1-73,-1 0 0,1-1 1,0 1-1,-1 0 1,1-1-1,0 1 1,1 0-1,-1 0 1,1 0-1,-1 0 1,1 0-1,0 4 0,1 46 1357,0-24-771,-1 115 318,0-144-1034,0 1 0,0-1 0,0 1 0,0-1 0,0 0 0,0 1 0,0-1-1,1 1 1,-1-1 0,0 1 0,0-1 0,0 0 0,1 1 0,-1-1 0,0 0 0,0 1-1,1-1 1,-1 0 0,0 1 0,1-1 0,-1 0 0,0 1 0,1-1 0,-1 0 0,1 1-1,4 6-5527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언어실습 </a:t>
            </a:r>
            <a:r>
              <a:rPr lang="ko-KR" altLang="en-US" err="1"/>
              <a:t>튜터링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반복문 응용 및 포인터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BD20-F5CB-404F-9595-63B4113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B50D-0B72-4126-A5F9-922CB086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3000</a:t>
            </a:r>
            <a:r>
              <a:rPr lang="ko-KR" altLang="en-US"/>
              <a:t>원을 가지고 한 개씩 </a:t>
            </a:r>
            <a:r>
              <a:rPr lang="en-US" altLang="ko-KR"/>
              <a:t>200</a:t>
            </a:r>
            <a:r>
              <a:rPr lang="ko-KR" altLang="en-US"/>
              <a:t>원</a:t>
            </a:r>
            <a:r>
              <a:rPr lang="en-US" altLang="ko-KR"/>
              <a:t>, 300</a:t>
            </a:r>
            <a:r>
              <a:rPr lang="ko-KR" altLang="en-US"/>
              <a:t>원</a:t>
            </a:r>
            <a:r>
              <a:rPr lang="en-US" altLang="ko-KR"/>
              <a:t>, 400</a:t>
            </a:r>
            <a:r>
              <a:rPr lang="ko-KR" altLang="en-US"/>
              <a:t>원 하는 사과를 각각 </a:t>
            </a:r>
            <a:r>
              <a:rPr lang="en-US" altLang="ko-KR"/>
              <a:t>10</a:t>
            </a:r>
            <a:r>
              <a:rPr lang="ko-KR" altLang="en-US"/>
              <a:t>개 이내에서 적절하게 조합하려 사려고 한다</a:t>
            </a:r>
            <a:r>
              <a:rPr lang="en-US" altLang="ko-KR"/>
              <a:t>. </a:t>
            </a:r>
            <a:r>
              <a:rPr lang="ko-KR" altLang="en-US"/>
              <a:t>가능한 모든 경우를 찾기 위한 순서도를 작성하시오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200</a:t>
            </a:r>
            <a:r>
              <a:rPr lang="ko-KR" altLang="en-US"/>
              <a:t>원</a:t>
            </a:r>
            <a:r>
              <a:rPr lang="en-US" altLang="ko-KR"/>
              <a:t>, 300</a:t>
            </a:r>
            <a:r>
              <a:rPr lang="ko-KR" altLang="en-US"/>
              <a:t>원</a:t>
            </a:r>
            <a:r>
              <a:rPr lang="en-US" altLang="ko-KR"/>
              <a:t>, 400</a:t>
            </a:r>
            <a:r>
              <a:rPr lang="ko-KR" altLang="en-US"/>
              <a:t>원짜리 사과를 각각 </a:t>
            </a:r>
            <a:r>
              <a:rPr lang="en-US" altLang="ko-KR"/>
              <a:t>1</a:t>
            </a:r>
            <a:r>
              <a:rPr lang="ko-KR" altLang="en-US"/>
              <a:t>개 이상 사야 되며</a:t>
            </a:r>
            <a:r>
              <a:rPr lang="en-US" altLang="ko-KR"/>
              <a:t>, </a:t>
            </a:r>
            <a:r>
              <a:rPr lang="ko-KR" altLang="en-US"/>
              <a:t>전체 금액은 </a:t>
            </a:r>
            <a:r>
              <a:rPr lang="en-US" altLang="ko-KR"/>
              <a:t>3000</a:t>
            </a:r>
            <a:r>
              <a:rPr lang="ko-KR" altLang="en-US"/>
              <a:t>원이어야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 변수</a:t>
            </a:r>
            <a:r>
              <a:rPr lang="en-US" altLang="ko-KR"/>
              <a:t>: x, y, z, sum</a:t>
            </a:r>
          </a:p>
        </p:txBody>
      </p:sp>
    </p:spTree>
    <p:extLst>
      <p:ext uri="{BB962C8B-B14F-4D97-AF65-F5344CB8AC3E}">
        <p14:creationId xmlns:p14="http://schemas.microsoft.com/office/powerpoint/2010/main" val="6153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4"/>
            <a:ext cx="10515600" cy="958168"/>
          </a:xfrm>
        </p:spPr>
        <p:txBody>
          <a:bodyPr/>
          <a:lstStyle/>
          <a:p>
            <a:r>
              <a:rPr lang="ko-KR" altLang="en-US"/>
              <a:t>프로그래밍 방법론 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22" y="1379300"/>
            <a:ext cx="6218463" cy="45618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808080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&lt;stdio.h&gt;</a:t>
            </a:r>
            <a:endParaRPr lang="en-US" altLang="ko-KR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int</a:t>
            </a:r>
            <a:r>
              <a:rPr lang="en-US" altLang="ko-KR" sz="1600">
                <a:solidFill>
                  <a:srgbClr val="000000"/>
                </a:solidFill>
              </a:rPr>
              <a:t> x, y, z,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</a:t>
            </a:r>
            <a:r>
              <a:rPr lang="pl-PL" altLang="ko-KR" sz="1600">
                <a:solidFill>
                  <a:srgbClr val="0000FF"/>
                </a:solidFill>
              </a:rPr>
              <a:t>for</a:t>
            </a:r>
            <a:r>
              <a:rPr lang="pl-PL" altLang="ko-KR" sz="1600">
                <a:solidFill>
                  <a:srgbClr val="000000"/>
                </a:solidFill>
              </a:rPr>
              <a:t> (z = 1; z &lt;= 10; z++)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ko-KR" sz="1600">
                <a:solidFill>
                  <a:srgbClr val="0000FF"/>
                </a:solidFill>
              </a:rPr>
              <a:t>        for</a:t>
            </a:r>
            <a:r>
              <a:rPr lang="es-ES" altLang="ko-KR" sz="1600">
                <a:solidFill>
                  <a:srgbClr val="000000"/>
                </a:solidFill>
              </a:rPr>
              <a:t> (y = 1; y &lt;= 10; y++)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for</a:t>
            </a:r>
            <a:r>
              <a:rPr lang="en-US" altLang="ko-KR" sz="1600">
                <a:solidFill>
                  <a:srgbClr val="000000"/>
                </a:solidFill>
              </a:rPr>
              <a:t> (x = 1; x &lt;= 10; x++)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sum = 200*x + 300*y + 400*z;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    if</a:t>
            </a:r>
            <a:r>
              <a:rPr lang="en-US" altLang="ko-KR" sz="1600">
                <a:solidFill>
                  <a:srgbClr val="000000"/>
                </a:solidFill>
              </a:rPr>
              <a:t> (sum == 3000)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   printf(</a:t>
            </a:r>
            <a:r>
              <a:rPr lang="en-US" altLang="ko-KR" sz="1600">
                <a:solidFill>
                  <a:srgbClr val="A31515"/>
                </a:solidFill>
              </a:rPr>
              <a:t>"x: %d\ty: %d\tz: %d\n"</a:t>
            </a:r>
            <a:r>
              <a:rPr lang="en-US" altLang="ko-KR" sz="1600">
                <a:solidFill>
                  <a:srgbClr val="000000"/>
                </a:solidFill>
              </a:rPr>
              <a:t>, x, y, z);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C1F12-9EEA-4467-95B9-4398AB580349}"/>
              </a:ext>
            </a:extLst>
          </p:cNvPr>
          <p:cNvSpPr/>
          <p:nvPr/>
        </p:nvSpPr>
        <p:spPr>
          <a:xfrm>
            <a:off x="8777418" y="2586692"/>
            <a:ext cx="1618773" cy="351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 x, y, z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B35034-F0EB-46F7-B1B0-4BC940FD809E}"/>
              </a:ext>
            </a:extLst>
          </p:cNvPr>
          <p:cNvSpPr/>
          <p:nvPr/>
        </p:nvSpPr>
        <p:spPr>
          <a:xfrm>
            <a:off x="9068061" y="161455"/>
            <a:ext cx="1037492" cy="353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35A04E-0CD5-4F92-AE3D-9396D876D754}"/>
              </a:ext>
            </a:extLst>
          </p:cNvPr>
          <p:cNvSpPr/>
          <p:nvPr/>
        </p:nvSpPr>
        <p:spPr>
          <a:xfrm>
            <a:off x="9118696" y="6348043"/>
            <a:ext cx="896815" cy="351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C954B-C082-480F-83B6-E73F2F49D44C}"/>
              </a:ext>
            </a:extLst>
          </p:cNvPr>
          <p:cNvSpPr/>
          <p:nvPr/>
        </p:nvSpPr>
        <p:spPr>
          <a:xfrm>
            <a:off x="8591646" y="1272664"/>
            <a:ext cx="1990321" cy="526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 = 200*x+300*y+400*z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E6F46DB0-8161-4E73-85AA-438C53A71175}"/>
              </a:ext>
            </a:extLst>
          </p:cNvPr>
          <p:cNvSpPr/>
          <p:nvPr/>
        </p:nvSpPr>
        <p:spPr>
          <a:xfrm>
            <a:off x="8458378" y="1923913"/>
            <a:ext cx="2256855" cy="56030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sum==3000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6AB131-9352-4E4C-A92B-AC5562929956}"/>
              </a:ext>
            </a:extLst>
          </p:cNvPr>
          <p:cNvSpPr/>
          <p:nvPr/>
        </p:nvSpPr>
        <p:spPr>
          <a:xfrm>
            <a:off x="9138399" y="3066421"/>
            <a:ext cx="896815" cy="351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x+=1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4A70AA-75C9-4FF9-BAC5-9787E2EBE123}"/>
              </a:ext>
            </a:extLst>
          </p:cNvPr>
          <p:cNvSpPr/>
          <p:nvPr/>
        </p:nvSpPr>
        <p:spPr>
          <a:xfrm>
            <a:off x="9123806" y="4127401"/>
            <a:ext cx="853843" cy="351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y+=1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F4FCFE-AD3B-4474-A7C7-9EF6B98B82AA}"/>
              </a:ext>
            </a:extLst>
          </p:cNvPr>
          <p:cNvSpPr/>
          <p:nvPr/>
        </p:nvSpPr>
        <p:spPr>
          <a:xfrm>
            <a:off x="9141388" y="5196667"/>
            <a:ext cx="853843" cy="351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z+=1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D4EBE-65B8-47E3-BD89-C50D97C9110F}"/>
              </a:ext>
            </a:extLst>
          </p:cNvPr>
          <p:cNvSpPr/>
          <p:nvPr/>
        </p:nvSpPr>
        <p:spPr>
          <a:xfrm>
            <a:off x="8591647" y="643289"/>
            <a:ext cx="1990321" cy="526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x=1, y=1, z=1, sum=0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6CC93A-AB69-4490-ADF6-5728D197EC56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9586807" y="515254"/>
            <a:ext cx="1" cy="1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9B1BCA-EAE0-447D-8992-C0BB1A83F12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86806" y="1188128"/>
            <a:ext cx="1" cy="8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8DCCB6-464F-4E16-B90D-7E41947125C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586806" y="1799406"/>
            <a:ext cx="1" cy="12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388801-73ED-4F3C-BA7B-FF3F306F0AF8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9586805" y="2484216"/>
            <a:ext cx="1" cy="10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2A530C-F2F6-476D-B69C-EAC5F392B98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9586805" y="2938385"/>
            <a:ext cx="2" cy="12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2559EB6-469D-4C36-9C3C-C33DBF301680}"/>
              </a:ext>
            </a:extLst>
          </p:cNvPr>
          <p:cNvCxnSpPr>
            <a:cxnSpLocks/>
            <a:stCxn id="13" idx="2"/>
            <a:endCxn id="83" idx="0"/>
          </p:cNvCxnSpPr>
          <p:nvPr/>
        </p:nvCxnSpPr>
        <p:spPr>
          <a:xfrm flipH="1">
            <a:off x="9567103" y="3418114"/>
            <a:ext cx="19704" cy="1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F634A35-C420-43DB-9920-06E586DD7719}"/>
              </a:ext>
            </a:extLst>
          </p:cNvPr>
          <p:cNvCxnSpPr>
            <a:cxnSpLocks/>
            <a:stCxn id="85" idx="3"/>
            <a:endCxn id="11" idx="3"/>
          </p:cNvCxnSpPr>
          <p:nvPr/>
        </p:nvCxnSpPr>
        <p:spPr>
          <a:xfrm flipV="1">
            <a:off x="10494052" y="1536035"/>
            <a:ext cx="87915" cy="4405464"/>
          </a:xfrm>
          <a:prstGeom prst="bentConnector3">
            <a:avLst>
              <a:gd name="adj1" fmla="val 36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7E5F5A60-F9B1-41D1-97D7-A179ADC66ECA}"/>
              </a:ext>
            </a:extLst>
          </p:cNvPr>
          <p:cNvCxnSpPr>
            <a:cxnSpLocks/>
            <a:stCxn id="83" idx="3"/>
            <a:endCxn id="11" idx="3"/>
          </p:cNvCxnSpPr>
          <p:nvPr/>
        </p:nvCxnSpPr>
        <p:spPr>
          <a:xfrm flipV="1">
            <a:off x="10494052" y="1536035"/>
            <a:ext cx="87915" cy="2243329"/>
          </a:xfrm>
          <a:prstGeom prst="bentConnector3">
            <a:avLst>
              <a:gd name="adj1" fmla="val 36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9C82D95-8DD6-4D0C-AB37-A3349987A3CE}"/>
              </a:ext>
            </a:extLst>
          </p:cNvPr>
          <p:cNvCxnSpPr>
            <a:cxnSpLocks/>
            <a:stCxn id="84" idx="3"/>
            <a:endCxn id="11" idx="3"/>
          </p:cNvCxnSpPr>
          <p:nvPr/>
        </p:nvCxnSpPr>
        <p:spPr>
          <a:xfrm flipV="1">
            <a:off x="10513754" y="1536035"/>
            <a:ext cx="68213" cy="3283387"/>
          </a:xfrm>
          <a:prstGeom prst="bentConnector3">
            <a:avLst>
              <a:gd name="adj1" fmla="val 435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9C0A1CAE-B536-406F-BF55-7FC91AD14C29}"/>
              </a:ext>
            </a:extLst>
          </p:cNvPr>
          <p:cNvSpPr/>
          <p:nvPr/>
        </p:nvSpPr>
        <p:spPr>
          <a:xfrm>
            <a:off x="8640154" y="3537478"/>
            <a:ext cx="1853898" cy="48377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&lt;= 10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02D136BF-22DE-4012-8B13-69C0A5A84FD9}"/>
              </a:ext>
            </a:extLst>
          </p:cNvPr>
          <p:cNvSpPr/>
          <p:nvPr/>
        </p:nvSpPr>
        <p:spPr>
          <a:xfrm>
            <a:off x="8659856" y="4577536"/>
            <a:ext cx="1853898" cy="48377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&lt;= 10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B8F9A395-98C9-4763-B0EB-D8E3B8F2A6AD}"/>
              </a:ext>
            </a:extLst>
          </p:cNvPr>
          <p:cNvSpPr/>
          <p:nvPr/>
        </p:nvSpPr>
        <p:spPr>
          <a:xfrm>
            <a:off x="8640154" y="5699613"/>
            <a:ext cx="1853898" cy="48377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 &lt;= 10</a:t>
            </a:r>
            <a:endParaRPr lang="ko-KR" altLang="en-US" sz="16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CF5ED99-B684-4273-99FA-582E51A85DB4}"/>
              </a:ext>
            </a:extLst>
          </p:cNvPr>
          <p:cNvCxnSpPr>
            <a:cxnSpLocks/>
          </p:cNvCxnSpPr>
          <p:nvPr/>
        </p:nvCxnSpPr>
        <p:spPr>
          <a:xfrm flipH="1">
            <a:off x="9550726" y="4448549"/>
            <a:ext cx="1" cy="1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262A322-088D-43F4-997C-21F69C4B87E6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9567103" y="4021249"/>
            <a:ext cx="0" cy="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EA23B44-7ECE-4455-9C7F-C434785CC511}"/>
              </a:ext>
            </a:extLst>
          </p:cNvPr>
          <p:cNvCxnSpPr>
            <a:cxnSpLocks/>
            <a:stCxn id="15" idx="2"/>
            <a:endCxn id="85" idx="0"/>
          </p:cNvCxnSpPr>
          <p:nvPr/>
        </p:nvCxnSpPr>
        <p:spPr>
          <a:xfrm flipH="1">
            <a:off x="9567103" y="5548360"/>
            <a:ext cx="1207" cy="15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4EAD4A-A634-42D0-8586-69C6CBA54284}"/>
              </a:ext>
            </a:extLst>
          </p:cNvPr>
          <p:cNvCxnSpPr>
            <a:cxnSpLocks/>
            <a:stCxn id="84" idx="2"/>
            <a:endCxn id="15" idx="0"/>
          </p:cNvCxnSpPr>
          <p:nvPr/>
        </p:nvCxnSpPr>
        <p:spPr>
          <a:xfrm flipH="1">
            <a:off x="9568310" y="5061307"/>
            <a:ext cx="18495" cy="13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E99279A-25D5-499C-86A4-EB209BB72E44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8458377" y="2204064"/>
            <a:ext cx="680021" cy="1038203"/>
          </a:xfrm>
          <a:prstGeom prst="bentConnector3">
            <a:avLst>
              <a:gd name="adj1" fmla="val -33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0FC2D57-D0E4-46EF-A758-86208EE5E170}"/>
                  </a:ext>
                </a:extLst>
              </p14:cNvPr>
              <p14:cNvContentPartPr/>
              <p14:nvPr/>
            </p14:nvContentPartPr>
            <p14:xfrm>
              <a:off x="7636929" y="3372660"/>
              <a:ext cx="3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0FC2D57-D0E4-46EF-A758-86208EE5E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7929" y="33636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F3ACFB-696D-4F3F-B8E2-C814AD61F413}"/>
              </a:ext>
            </a:extLst>
          </p:cNvPr>
          <p:cNvGrpSpPr/>
          <p:nvPr/>
        </p:nvGrpSpPr>
        <p:grpSpPr>
          <a:xfrm>
            <a:off x="8009169" y="2287620"/>
            <a:ext cx="135360" cy="173880"/>
            <a:chOff x="8009169" y="2287620"/>
            <a:chExt cx="1353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0D9CD87-8C2E-4AD1-9947-EB60C14172DA}"/>
                    </a:ext>
                  </a:extLst>
                </p14:cNvPr>
                <p14:cNvContentPartPr/>
                <p14:nvPr/>
              </p14:nvContentPartPr>
              <p14:xfrm>
                <a:off x="8009169" y="2287620"/>
                <a:ext cx="33120" cy="153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0D9CD87-8C2E-4AD1-9947-EB60C14172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00529" y="2278980"/>
                  <a:ext cx="50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8122F58-EA97-4A86-BEFB-131043EF48F4}"/>
                    </a:ext>
                  </a:extLst>
                </p14:cNvPr>
                <p14:cNvContentPartPr/>
                <p14:nvPr/>
              </p14:nvContentPartPr>
              <p14:xfrm>
                <a:off x="8029689" y="2306700"/>
                <a:ext cx="114840" cy="154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8122F58-EA97-4A86-BEFB-131043EF48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0689" y="2297700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D61558-3F9C-4CE2-A769-727A1E253875}"/>
              </a:ext>
            </a:extLst>
          </p:cNvPr>
          <p:cNvGrpSpPr/>
          <p:nvPr/>
        </p:nvGrpSpPr>
        <p:grpSpPr>
          <a:xfrm>
            <a:off x="9117969" y="2421180"/>
            <a:ext cx="188640" cy="183240"/>
            <a:chOff x="9117969" y="2421180"/>
            <a:chExt cx="1886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0BC0323-5A0B-4E33-82F2-901A9F2B2A5C}"/>
                    </a:ext>
                  </a:extLst>
                </p14:cNvPr>
                <p14:cNvContentPartPr/>
                <p14:nvPr/>
              </p14:nvContentPartPr>
              <p14:xfrm>
                <a:off x="9117969" y="2421180"/>
                <a:ext cx="188640" cy="86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0BC0323-5A0B-4E33-82F2-901A9F2B2A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09329" y="2412540"/>
                  <a:ext cx="206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604798E-F559-4FF2-834D-236F69EA93A1}"/>
                    </a:ext>
                  </a:extLst>
                </p14:cNvPr>
                <p14:cNvContentPartPr/>
                <p14:nvPr/>
              </p14:nvContentPartPr>
              <p14:xfrm>
                <a:off x="9218769" y="2505780"/>
                <a:ext cx="18360" cy="98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604798E-F559-4FF2-834D-236F69EA93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0129" y="2496780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50DD9C6-8017-4A4D-8A8E-2D2739006D5E}"/>
              </a:ext>
            </a:extLst>
          </p:cNvPr>
          <p:cNvGrpSpPr/>
          <p:nvPr/>
        </p:nvGrpSpPr>
        <p:grpSpPr>
          <a:xfrm>
            <a:off x="10599369" y="3611976"/>
            <a:ext cx="151920" cy="156600"/>
            <a:chOff x="10599369" y="4580100"/>
            <a:chExt cx="15192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85F0FD6-CF02-4B60-94E6-672BE7D91C00}"/>
                    </a:ext>
                  </a:extLst>
                </p14:cNvPr>
                <p14:cNvContentPartPr/>
                <p14:nvPr/>
              </p14:nvContentPartPr>
              <p14:xfrm>
                <a:off x="10599369" y="4580100"/>
                <a:ext cx="151920" cy="864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85F0FD6-CF02-4B60-94E6-672BE7D91C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90729" y="4571100"/>
                  <a:ext cx="16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8E36844-BF02-4D6F-9B5C-AED54A070464}"/>
                    </a:ext>
                  </a:extLst>
                </p14:cNvPr>
                <p14:cNvContentPartPr/>
                <p14:nvPr/>
              </p14:nvContentPartPr>
              <p14:xfrm>
                <a:off x="10668489" y="4645980"/>
                <a:ext cx="29520" cy="907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8E36844-BF02-4D6F-9B5C-AED54A0704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9849" y="4636980"/>
                  <a:ext cx="4716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5636E-3537-43A3-9B17-D2364D2FE2F0}"/>
              </a:ext>
            </a:extLst>
          </p:cNvPr>
          <p:cNvGrpSpPr/>
          <p:nvPr/>
        </p:nvGrpSpPr>
        <p:grpSpPr>
          <a:xfrm>
            <a:off x="10659391" y="4614509"/>
            <a:ext cx="136080" cy="192240"/>
            <a:chOff x="10639689" y="5124780"/>
            <a:chExt cx="1360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56B9EAC-6E04-417A-81E1-E8C5CA8BB653}"/>
                    </a:ext>
                  </a:extLst>
                </p14:cNvPr>
                <p14:cNvContentPartPr/>
                <p14:nvPr/>
              </p14:nvContentPartPr>
              <p14:xfrm>
                <a:off x="10639689" y="5124780"/>
                <a:ext cx="136080" cy="943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56B9EAC-6E04-417A-81E1-E8C5CA8BB6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31049" y="5115780"/>
                  <a:ext cx="153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4ED9A40-735A-4E72-94CD-EE7AF918C3C7}"/>
                    </a:ext>
                  </a:extLst>
                </p14:cNvPr>
                <p14:cNvContentPartPr/>
                <p14:nvPr/>
              </p14:nvContentPartPr>
              <p14:xfrm>
                <a:off x="10713129" y="5213700"/>
                <a:ext cx="5400" cy="103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4ED9A40-735A-4E72-94CD-EE7AF918C3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04489" y="5204700"/>
                  <a:ext cx="230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E7C1574-8658-4D0A-814D-F3832BC9F79C}"/>
              </a:ext>
            </a:extLst>
          </p:cNvPr>
          <p:cNvGrpSpPr/>
          <p:nvPr/>
        </p:nvGrpSpPr>
        <p:grpSpPr>
          <a:xfrm>
            <a:off x="10673169" y="5744340"/>
            <a:ext cx="168120" cy="141840"/>
            <a:chOff x="10673169" y="5744340"/>
            <a:chExt cx="16812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DA1FD52-F6D2-4D85-A3F4-21E39B48E734}"/>
                    </a:ext>
                  </a:extLst>
                </p14:cNvPr>
                <p14:cNvContentPartPr/>
                <p14:nvPr/>
              </p14:nvContentPartPr>
              <p14:xfrm>
                <a:off x="10673169" y="5744340"/>
                <a:ext cx="168120" cy="52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DA1FD52-F6D2-4D85-A3F4-21E39B48E7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64169" y="5735700"/>
                  <a:ext cx="185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4192CA9-4B19-4834-A9A7-3B40952CA8C0}"/>
                    </a:ext>
                  </a:extLst>
                </p14:cNvPr>
                <p14:cNvContentPartPr/>
                <p14:nvPr/>
              </p14:nvContentPartPr>
              <p14:xfrm>
                <a:off x="10730409" y="5775300"/>
                <a:ext cx="29160" cy="1108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4192CA9-4B19-4834-A9A7-3B40952CA8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1409" y="5766300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41E10CF-1B28-4DBE-8C8F-DBB02696AAA0}"/>
              </a:ext>
            </a:extLst>
          </p:cNvPr>
          <p:cNvGrpSpPr/>
          <p:nvPr/>
        </p:nvGrpSpPr>
        <p:grpSpPr>
          <a:xfrm>
            <a:off x="9793329" y="5557140"/>
            <a:ext cx="147240" cy="145080"/>
            <a:chOff x="9793329" y="5557140"/>
            <a:chExt cx="14724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A7AA1F0-BB42-4DA3-A88D-BB51673B0074}"/>
                    </a:ext>
                  </a:extLst>
                </p14:cNvPr>
                <p14:cNvContentPartPr/>
                <p14:nvPr/>
              </p14:nvContentPartPr>
              <p14:xfrm>
                <a:off x="9793329" y="5557140"/>
                <a:ext cx="360" cy="132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A7AA1F0-BB42-4DA3-A88D-BB51673B00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4329" y="5548500"/>
                  <a:ext cx="1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959D9C-590E-4A8A-9AA4-ABB8DC8C5733}"/>
                    </a:ext>
                  </a:extLst>
                </p14:cNvPr>
                <p14:cNvContentPartPr/>
                <p14:nvPr/>
              </p14:nvContentPartPr>
              <p14:xfrm>
                <a:off x="9813849" y="5592420"/>
                <a:ext cx="126720" cy="1098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959D9C-590E-4A8A-9AA4-ABB8DC8C5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4849" y="558342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E997625-3E2F-40EC-A9F5-3EED9295E3DC}"/>
              </a:ext>
            </a:extLst>
          </p:cNvPr>
          <p:cNvGrpSpPr/>
          <p:nvPr/>
        </p:nvGrpSpPr>
        <p:grpSpPr>
          <a:xfrm>
            <a:off x="9817809" y="6120540"/>
            <a:ext cx="159840" cy="162360"/>
            <a:chOff x="9817809" y="6120540"/>
            <a:chExt cx="15984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FA4F926-DBDD-4D9B-B0B5-AEFD4BC7489B}"/>
                    </a:ext>
                  </a:extLst>
                </p14:cNvPr>
                <p14:cNvContentPartPr/>
                <p14:nvPr/>
              </p14:nvContentPartPr>
              <p14:xfrm>
                <a:off x="9817809" y="6196860"/>
                <a:ext cx="8640" cy="860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FA4F926-DBDD-4D9B-B0B5-AEFD4BC748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08809" y="6188220"/>
                  <a:ext cx="26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28E715D-A33E-434E-B00C-A5146BB24448}"/>
                    </a:ext>
                  </a:extLst>
                </p14:cNvPr>
                <p14:cNvContentPartPr/>
                <p14:nvPr/>
              </p14:nvContentPartPr>
              <p14:xfrm>
                <a:off x="9842289" y="6120540"/>
                <a:ext cx="135360" cy="1407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28E715D-A33E-434E-B00C-A5146BB244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33649" y="6111540"/>
                  <a:ext cx="153000" cy="158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FFA5902-DE40-45D8-97E4-7FA2C5B45EC1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567103" y="6183384"/>
            <a:ext cx="1" cy="16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F7521461-FDA7-4EEE-B5C1-75A6780A848E}"/>
                  </a:ext>
                </a:extLst>
              </p14:cNvPr>
              <p14:cNvContentPartPr/>
              <p14:nvPr/>
            </p14:nvContentPartPr>
            <p14:xfrm>
              <a:off x="9923329" y="4009165"/>
              <a:ext cx="36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F7521461-FDA7-4EEE-B5C1-75A6780A84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14329" y="40005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C93AA9-BD64-4FCE-A20E-15E5C8282C8D}"/>
              </a:ext>
            </a:extLst>
          </p:cNvPr>
          <p:cNvGrpSpPr/>
          <p:nvPr/>
        </p:nvGrpSpPr>
        <p:grpSpPr>
          <a:xfrm>
            <a:off x="9808489" y="3987925"/>
            <a:ext cx="108000" cy="105840"/>
            <a:chOff x="9764529" y="4991220"/>
            <a:chExt cx="10800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141EC71-6D96-4260-AA40-515153B2C03B}"/>
                    </a:ext>
                  </a:extLst>
                </p14:cNvPr>
                <p14:cNvContentPartPr/>
                <p14:nvPr/>
              </p14:nvContentPartPr>
              <p14:xfrm>
                <a:off x="9764529" y="5009220"/>
                <a:ext cx="24840" cy="66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141EC71-6D96-4260-AA40-515153B2C0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55889" y="5000580"/>
                  <a:ext cx="42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622F126-70D5-4E9C-8BC2-91774BBDF4B6}"/>
                    </a:ext>
                  </a:extLst>
                </p14:cNvPr>
                <p14:cNvContentPartPr/>
                <p14:nvPr/>
              </p14:nvContentPartPr>
              <p14:xfrm>
                <a:off x="9789369" y="5009580"/>
                <a:ext cx="360" cy="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622F126-70D5-4E9C-8BC2-91774BBDF4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80369" y="500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8C44511-981F-453B-AB36-247551126EED}"/>
                    </a:ext>
                  </a:extLst>
                </p14:cNvPr>
                <p14:cNvContentPartPr/>
                <p14:nvPr/>
              </p14:nvContentPartPr>
              <p14:xfrm>
                <a:off x="9764529" y="4991220"/>
                <a:ext cx="108000" cy="105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8C44511-981F-453B-AB36-247551126E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55889" y="4982220"/>
                  <a:ext cx="12564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774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D3B158-43DB-4AF7-9184-C8BA18CC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포인터의 개념</a:t>
            </a:r>
          </a:p>
        </p:txBody>
      </p:sp>
      <p:pic>
        <p:nvPicPr>
          <p:cNvPr id="5" name="내용 개체 틀 4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C2BE4777-D89E-47B2-8A5D-D711CE39C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87" y="1336853"/>
            <a:ext cx="6780700" cy="381414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D7E37AE-59AC-443A-8524-137D4A1CFC43}"/>
              </a:ext>
            </a:extLst>
          </p:cNvPr>
          <p:cNvSpPr txBox="1">
            <a:spLocks/>
          </p:cNvSpPr>
          <p:nvPr/>
        </p:nvSpPr>
        <p:spPr>
          <a:xfrm>
            <a:off x="8167666" y="4542076"/>
            <a:ext cx="2780641" cy="48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/>
              <a:t>메모리에 변수를 저장</a:t>
            </a:r>
            <a:endParaRPr lang="en-US" altLang="ko-KR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/>
              <a:t>변수가 저장된 곳 </a:t>
            </a:r>
            <a:r>
              <a:rPr lang="en-US" altLang="ko-KR" sz="1600"/>
              <a:t>&gt;&gt; </a:t>
            </a:r>
            <a:r>
              <a:rPr lang="ko-KR" altLang="en-US" sz="1600"/>
              <a:t>주소</a:t>
            </a:r>
            <a:endParaRPr lang="en-US" altLang="ko-KR" sz="160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ED1FF6-8009-4D60-BC31-D87C18CB8FC9}"/>
              </a:ext>
            </a:extLst>
          </p:cNvPr>
          <p:cNvSpPr txBox="1">
            <a:spLocks/>
          </p:cNvSpPr>
          <p:nvPr/>
        </p:nvSpPr>
        <p:spPr>
          <a:xfrm>
            <a:off x="5062516" y="4542076"/>
            <a:ext cx="2693489" cy="48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/>
              <a:t>집에 거주자가 거주</a:t>
            </a:r>
            <a:endParaRPr lang="en-US" altLang="ko-KR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/>
              <a:t>거주자가 사는 곳 </a:t>
            </a:r>
            <a:r>
              <a:rPr lang="en-US" altLang="ko-KR" sz="1600"/>
              <a:t>&gt;&gt; </a:t>
            </a:r>
            <a:r>
              <a:rPr lang="ko-KR" altLang="en-US" sz="1600"/>
              <a:t>주소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9538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AB6DFF-C08E-4088-BC07-C68D9F99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29" y="749460"/>
            <a:ext cx="5291002" cy="13116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000000"/>
                </a:solidFill>
              </a:rPr>
              <a:t>포인터 변수의 개념 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*와 </a:t>
            </a:r>
            <a:r>
              <a:rPr lang="en-US" altLang="ko-KR">
                <a:solidFill>
                  <a:srgbClr val="000000"/>
                </a:solidFill>
              </a:rPr>
              <a:t>&amp;)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2644C-B797-444C-9B7F-F166F7C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98" y="2201294"/>
            <a:ext cx="4992240" cy="2741161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rgbClr val="000000"/>
                </a:solidFill>
              </a:rPr>
              <a:t>역참조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포인터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 연산자 *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</a:rPr>
              <a:t>포인터가 가리키는 변수를 지칭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참조 연산자 </a:t>
            </a:r>
            <a:r>
              <a:rPr lang="en-US" altLang="ko-KR" sz="2000">
                <a:solidFill>
                  <a:srgbClr val="000000"/>
                </a:solidFill>
              </a:rPr>
              <a:t>&amp;: 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</a:rPr>
              <a:t>뒤에 오는 변수의 주소값 반환</a:t>
            </a:r>
            <a:endParaRPr lang="en-US" altLang="ko-KR" sz="1600">
              <a:solidFill>
                <a:srgbClr val="000000"/>
              </a:solidFill>
            </a:endParaRP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다음 빈칸에 들어갈 말로 알맞은 것은</a:t>
            </a:r>
            <a:r>
              <a:rPr lang="en-US" altLang="ko-KR" sz="20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AB35DD3-E575-4EF4-B70B-3261150298B5}"/>
              </a:ext>
            </a:extLst>
          </p:cNvPr>
          <p:cNvSpPr txBox="1">
            <a:spLocks/>
          </p:cNvSpPr>
          <p:nvPr/>
        </p:nvSpPr>
        <p:spPr>
          <a:xfrm>
            <a:off x="6096000" y="1323297"/>
            <a:ext cx="5819148" cy="5044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808080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&lt;stdio.h&gt;</a:t>
            </a:r>
            <a:endParaRPr lang="en-US" altLang="ko-KR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int</a:t>
            </a:r>
            <a:r>
              <a:rPr lang="en-US" altLang="ko-KR" sz="1600">
                <a:solidFill>
                  <a:srgbClr val="000000"/>
                </a:solidFill>
              </a:rPr>
              <a:t> i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int</a:t>
            </a:r>
            <a:r>
              <a:rPr lang="en-US" altLang="ko-KR" sz="1600">
                <a:solidFill>
                  <a:srgbClr val="000000"/>
                </a:solidFill>
              </a:rPr>
              <a:t>* pi = &amp;i;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pi</a:t>
            </a:r>
            <a:r>
              <a:rPr lang="ko-KR" altLang="en-US" sz="1600">
                <a:solidFill>
                  <a:srgbClr val="A31515"/>
                </a:solidFill>
              </a:rPr>
              <a:t>의 주소는 </a:t>
            </a:r>
            <a:r>
              <a:rPr lang="en-US" altLang="ko-KR" sz="1600">
                <a:solidFill>
                  <a:srgbClr val="A31515"/>
                </a:solidFill>
              </a:rPr>
              <a:t>%p</a:t>
            </a:r>
            <a:r>
              <a:rPr lang="ko-KR" altLang="en-US" sz="1600">
                <a:solidFill>
                  <a:srgbClr val="A31515"/>
                </a:solidFill>
              </a:rPr>
              <a:t>이며</a:t>
            </a:r>
            <a:r>
              <a:rPr lang="en-US" altLang="ko-KR" sz="1600">
                <a:solidFill>
                  <a:srgbClr val="A31515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, &amp;pi);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pi</a:t>
            </a:r>
            <a:r>
              <a:rPr lang="ko-KR" altLang="en-US" sz="1600">
                <a:solidFill>
                  <a:srgbClr val="A31515"/>
                </a:solidFill>
              </a:rPr>
              <a:t>의 내부값은 주소로 </a:t>
            </a:r>
            <a:r>
              <a:rPr lang="en-US" altLang="ko-KR" sz="1600">
                <a:solidFill>
                  <a:srgbClr val="A31515"/>
                </a:solidFill>
              </a:rPr>
              <a:t>%p</a:t>
            </a:r>
            <a:r>
              <a:rPr lang="ko-KR" altLang="en-US" sz="1600">
                <a:solidFill>
                  <a:srgbClr val="A31515"/>
                </a:solidFill>
              </a:rPr>
              <a:t>이며</a:t>
            </a:r>
            <a:r>
              <a:rPr lang="en-US" altLang="ko-KR" sz="1600">
                <a:solidFill>
                  <a:srgbClr val="A31515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, 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pi</a:t>
            </a:r>
            <a:r>
              <a:rPr lang="ko-KR" altLang="en-US" sz="1600">
                <a:solidFill>
                  <a:srgbClr val="A31515"/>
                </a:solidFill>
              </a:rPr>
              <a:t>가 가리키는 메모리에 저장된 값은 </a:t>
            </a:r>
            <a:endParaRPr lang="en-US" altLang="ko-KR" sz="1600">
              <a:solidFill>
                <a:srgbClr val="A3151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A31515"/>
                </a:solidFill>
              </a:rPr>
              <a:t>            %d</a:t>
            </a:r>
            <a:r>
              <a:rPr lang="ko-KR" altLang="en-US" sz="1600">
                <a:solidFill>
                  <a:srgbClr val="A31515"/>
                </a:solidFill>
              </a:rPr>
              <a:t>이다</a:t>
            </a:r>
            <a:r>
              <a:rPr lang="en-US" altLang="ko-KR" sz="1600">
                <a:solidFill>
                  <a:srgbClr val="A31515"/>
                </a:solidFill>
              </a:rPr>
              <a:t>.\n\n"</a:t>
            </a:r>
            <a:r>
              <a:rPr lang="en-US" altLang="ko-KR" sz="1600">
                <a:solidFill>
                  <a:srgbClr val="000000"/>
                </a:solidFill>
              </a:rPr>
              <a:t>, *pi);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i</a:t>
            </a:r>
            <a:r>
              <a:rPr lang="ko-KR" altLang="en-US" sz="1600">
                <a:solidFill>
                  <a:srgbClr val="A31515"/>
                </a:solidFill>
              </a:rPr>
              <a:t>의 주소는 </a:t>
            </a:r>
            <a:r>
              <a:rPr lang="en-US" altLang="ko-KR" sz="1600">
                <a:solidFill>
                  <a:srgbClr val="A31515"/>
                </a:solidFill>
              </a:rPr>
              <a:t>%p</a:t>
            </a:r>
            <a:r>
              <a:rPr lang="ko-KR" altLang="en-US" sz="1600">
                <a:solidFill>
                  <a:srgbClr val="A31515"/>
                </a:solidFill>
              </a:rPr>
              <a:t>이며</a:t>
            </a:r>
            <a:r>
              <a:rPr lang="en-US" altLang="ko-KR" sz="1600">
                <a:solidFill>
                  <a:srgbClr val="A31515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, &amp;i);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문장 *</a:t>
            </a:r>
            <a:r>
              <a:rPr lang="en-US" altLang="ko-KR" sz="1600">
                <a:solidFill>
                  <a:srgbClr val="A31515"/>
                </a:solidFill>
              </a:rPr>
              <a:t>pi = i + 2; </a:t>
            </a:r>
            <a:r>
              <a:rPr lang="ko-KR" altLang="en-US" sz="1600">
                <a:solidFill>
                  <a:srgbClr val="A31515"/>
                </a:solidFill>
              </a:rPr>
              <a:t>이전에 </a:t>
            </a:r>
            <a:endParaRPr lang="en-US" altLang="ko-KR" sz="1600">
              <a:solidFill>
                <a:srgbClr val="A3151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A31515"/>
                </a:solidFill>
              </a:rPr>
              <a:t>            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i</a:t>
            </a:r>
            <a:r>
              <a:rPr lang="ko-KR" altLang="en-US" sz="1600">
                <a:solidFill>
                  <a:srgbClr val="A31515"/>
                </a:solidFill>
              </a:rPr>
              <a:t>에 저장된 값은 </a:t>
            </a:r>
            <a:r>
              <a:rPr lang="en-US" altLang="ko-KR" sz="1600">
                <a:solidFill>
                  <a:srgbClr val="A31515"/>
                </a:solidFill>
              </a:rPr>
              <a:t>%d</a:t>
            </a:r>
            <a:r>
              <a:rPr lang="ko-KR" altLang="en-US" sz="1600">
                <a:solidFill>
                  <a:srgbClr val="A31515"/>
                </a:solidFill>
              </a:rPr>
              <a:t>이다</a:t>
            </a:r>
            <a:r>
              <a:rPr lang="en-US" altLang="ko-KR" sz="1600">
                <a:solidFill>
                  <a:srgbClr val="A31515"/>
                </a:solidFill>
              </a:rPr>
              <a:t>.\n"</a:t>
            </a:r>
            <a:r>
              <a:rPr lang="en-US" altLang="ko-KR" sz="1600">
                <a:solidFill>
                  <a:srgbClr val="000000"/>
                </a:solidFill>
              </a:rPr>
              <a:t>,  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*pi = i + 2;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문장 *</a:t>
            </a:r>
            <a:r>
              <a:rPr lang="en-US" altLang="ko-KR" sz="1600">
                <a:solidFill>
                  <a:srgbClr val="A31515"/>
                </a:solidFill>
              </a:rPr>
              <a:t>pi = i + 2; </a:t>
            </a:r>
            <a:r>
              <a:rPr lang="ko-KR" altLang="en-US" sz="1600">
                <a:solidFill>
                  <a:srgbClr val="A31515"/>
                </a:solidFill>
              </a:rPr>
              <a:t>이후에 </a:t>
            </a:r>
            <a:endParaRPr lang="en-US" altLang="ko-KR" sz="1600">
              <a:solidFill>
                <a:srgbClr val="A3151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A31515"/>
                </a:solidFill>
              </a:rPr>
              <a:t>            </a:t>
            </a:r>
            <a:r>
              <a:rPr lang="ko-KR" altLang="en-US" sz="1600">
                <a:solidFill>
                  <a:srgbClr val="A31515"/>
                </a:solidFill>
              </a:rPr>
              <a:t>변수 </a:t>
            </a:r>
            <a:r>
              <a:rPr lang="en-US" altLang="ko-KR" sz="1600">
                <a:solidFill>
                  <a:srgbClr val="A31515"/>
                </a:solidFill>
              </a:rPr>
              <a:t>i</a:t>
            </a:r>
            <a:r>
              <a:rPr lang="ko-KR" altLang="en-US" sz="1600">
                <a:solidFill>
                  <a:srgbClr val="A31515"/>
                </a:solidFill>
              </a:rPr>
              <a:t>에 저장된 값은 </a:t>
            </a:r>
            <a:r>
              <a:rPr lang="en-US" altLang="ko-KR" sz="1600">
                <a:solidFill>
                  <a:srgbClr val="A31515"/>
                </a:solidFill>
              </a:rPr>
              <a:t>%d</a:t>
            </a:r>
            <a:r>
              <a:rPr lang="ko-KR" altLang="en-US" sz="1600">
                <a:solidFill>
                  <a:srgbClr val="A31515"/>
                </a:solidFill>
              </a:rPr>
              <a:t>이다</a:t>
            </a:r>
            <a:r>
              <a:rPr lang="en-US" altLang="ko-KR" sz="1600">
                <a:solidFill>
                  <a:srgbClr val="A31515"/>
                </a:solidFill>
              </a:rPr>
              <a:t>.\n"</a:t>
            </a:r>
            <a:r>
              <a:rPr lang="en-US" altLang="ko-KR" sz="1600">
                <a:solidFill>
                  <a:srgbClr val="000000"/>
                </a:solidFill>
              </a:rPr>
              <a:t>,  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}</a:t>
            </a: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0C12F-DE5D-43B0-B4C2-A9DB707D47AF}"/>
              </a:ext>
            </a:extLst>
          </p:cNvPr>
          <p:cNvSpPr/>
          <p:nvPr/>
        </p:nvSpPr>
        <p:spPr>
          <a:xfrm>
            <a:off x="10229215" y="2835275"/>
            <a:ext cx="33312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7D36B9-BE2D-4B43-B5D8-F8C23EB60767}"/>
              </a:ext>
            </a:extLst>
          </p:cNvPr>
          <p:cNvSpPr/>
          <p:nvPr/>
        </p:nvSpPr>
        <p:spPr>
          <a:xfrm>
            <a:off x="11045190" y="3095625"/>
            <a:ext cx="33312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B4C41-A55C-425A-8252-B4E85F2FC0AD}"/>
              </a:ext>
            </a:extLst>
          </p:cNvPr>
          <p:cNvSpPr/>
          <p:nvPr/>
        </p:nvSpPr>
        <p:spPr>
          <a:xfrm>
            <a:off x="8794200" y="3571875"/>
            <a:ext cx="33312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E9FCB7-59B4-48F8-955E-DA9AFFD08D08}"/>
              </a:ext>
            </a:extLst>
          </p:cNvPr>
          <p:cNvSpPr/>
          <p:nvPr/>
        </p:nvSpPr>
        <p:spPr>
          <a:xfrm>
            <a:off x="10088688" y="4056671"/>
            <a:ext cx="26581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8B4FA9-3FF1-4431-8A1F-1662185BDEFF}"/>
              </a:ext>
            </a:extLst>
          </p:cNvPr>
          <p:cNvSpPr/>
          <p:nvPr/>
        </p:nvSpPr>
        <p:spPr>
          <a:xfrm>
            <a:off x="10684953" y="4544351"/>
            <a:ext cx="26581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9F121B-C4AA-4A01-9DB7-FE31240BE168}"/>
              </a:ext>
            </a:extLst>
          </p:cNvPr>
          <p:cNvSpPr/>
          <p:nvPr/>
        </p:nvSpPr>
        <p:spPr>
          <a:xfrm>
            <a:off x="10684953" y="5283491"/>
            <a:ext cx="26581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CD3E30-1AC7-4264-BE7A-53AB72A1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5" y="4765331"/>
            <a:ext cx="4920345" cy="15193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B5EE4-929E-4F3E-8964-C5723C728773}"/>
              </a:ext>
            </a:extLst>
          </p:cNvPr>
          <p:cNvSpPr/>
          <p:nvPr/>
        </p:nvSpPr>
        <p:spPr>
          <a:xfrm>
            <a:off x="4839964" y="5679247"/>
            <a:ext cx="33312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E727EC-1CF6-4047-B14B-CC654007BBAD}"/>
              </a:ext>
            </a:extLst>
          </p:cNvPr>
          <p:cNvSpPr/>
          <p:nvPr/>
        </p:nvSpPr>
        <p:spPr>
          <a:xfrm>
            <a:off x="4839964" y="5900227"/>
            <a:ext cx="333124" cy="220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EC79B-8A3F-4E1E-B078-12CFD5B4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배열의 개념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7B35DC9-CD36-49AC-A491-6F2948FE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51" b="30464"/>
          <a:stretch/>
        </p:blipFill>
        <p:spPr>
          <a:xfrm>
            <a:off x="4997750" y="1574019"/>
            <a:ext cx="6012604" cy="39692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2DB9-0AA9-42F2-8C70-F18901CC2491}"/>
              </a:ext>
            </a:extLst>
          </p:cNvPr>
          <p:cNvSpPr txBox="1">
            <a:spLocks/>
          </p:cNvSpPr>
          <p:nvPr/>
        </p:nvSpPr>
        <p:spPr>
          <a:xfrm>
            <a:off x="5079392" y="3996097"/>
            <a:ext cx="6280998" cy="13515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/>
              <a:t>                         첨자</a:t>
            </a:r>
            <a:r>
              <a:rPr lang="en-US" altLang="ko-KR" sz="2000"/>
              <a:t>, </a:t>
            </a:r>
            <a:r>
              <a:rPr lang="ko-KR" altLang="en-US" sz="2000"/>
              <a:t>인덱스 </a:t>
            </a:r>
            <a:r>
              <a:rPr lang="en-US" altLang="ko-KR" sz="2000"/>
              <a:t>&lt;&lt;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&gt;&gt;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>
                <a:solidFill>
                  <a:srgbClr val="FF0000"/>
                </a:solidFill>
              </a:rPr>
              <a:t>부터 시작</a:t>
            </a:r>
            <a:r>
              <a:rPr lang="en-US" altLang="ko-KR" sz="2000">
                <a:solidFill>
                  <a:srgbClr val="FF0000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solidFill>
                  <a:srgbClr val="FF0000"/>
                </a:solidFill>
              </a:rPr>
              <a:t>   배열 개수 </a:t>
            </a:r>
            <a:r>
              <a:rPr lang="en-US" altLang="ko-KR" sz="2000">
                <a:solidFill>
                  <a:srgbClr val="FF0000"/>
                </a:solidFill>
              </a:rPr>
              <a:t>5</a:t>
            </a:r>
            <a:r>
              <a:rPr lang="ko-KR" altLang="en-US" sz="2000">
                <a:solidFill>
                  <a:srgbClr val="FF0000"/>
                </a:solidFill>
              </a:rPr>
              <a:t>개</a:t>
            </a:r>
            <a:r>
              <a:rPr lang="en-US" altLang="ko-KR" sz="2000">
                <a:solidFill>
                  <a:srgbClr val="FF0000"/>
                </a:solidFill>
              </a:rPr>
              <a:t>(</a:t>
            </a:r>
            <a:r>
              <a:rPr lang="ko-KR" altLang="en-US" sz="2000">
                <a:solidFill>
                  <a:srgbClr val="FF0000"/>
                </a:solidFill>
              </a:rPr>
              <a:t>인덱스는 </a:t>
            </a:r>
            <a:r>
              <a:rPr lang="en-US" altLang="ko-KR" sz="2000">
                <a:solidFill>
                  <a:srgbClr val="FF0000"/>
                </a:solidFill>
              </a:rPr>
              <a:t>0, 1, 2, 3, 4)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ECDA84-61BB-4A59-89F8-698FCB11F9A2}"/>
              </a:ext>
            </a:extLst>
          </p:cNvPr>
          <p:cNvSpPr txBox="1">
            <a:spLocks/>
          </p:cNvSpPr>
          <p:nvPr/>
        </p:nvSpPr>
        <p:spPr>
          <a:xfrm>
            <a:off x="5275335" y="2003514"/>
            <a:ext cx="6012604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   score</a:t>
            </a:r>
            <a:r>
              <a:rPr lang="ko-KR" altLang="en-US" sz="2400"/>
              <a:t>    </a:t>
            </a:r>
            <a:r>
              <a:rPr lang="en-US" altLang="ko-KR" sz="2400"/>
              <a:t>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>
                <a:solidFill>
                  <a:srgbClr val="FF0000"/>
                </a:solidFill>
              </a:rPr>
              <a:t>자료형 배열이름 배열개수</a:t>
            </a:r>
            <a:r>
              <a:rPr lang="en-US" altLang="ko-KR" sz="2400">
                <a:solidFill>
                  <a:srgbClr val="FF0000"/>
                </a:solidFill>
              </a:rPr>
              <a:t>(</a:t>
            </a:r>
            <a:r>
              <a:rPr lang="ko-KR" altLang="en-US" sz="2400">
                <a:solidFill>
                  <a:srgbClr val="FF0000"/>
                </a:solidFill>
              </a:rPr>
              <a:t>크기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1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이해</a:t>
            </a:r>
            <a:r>
              <a:rPr lang="en-US" altLang="ko-KR"/>
              <a:t>, for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ko-KR" altLang="en-US"/>
              <a:t>학생 </a:t>
            </a:r>
            <a:r>
              <a:rPr lang="en-US" altLang="ko-KR"/>
              <a:t>10</a:t>
            </a:r>
            <a:r>
              <a:rPr lang="ko-KR" altLang="en-US"/>
              <a:t>명의 점수를 배열에 저장한 후</a:t>
            </a:r>
            <a:r>
              <a:rPr lang="en-US" altLang="ko-KR"/>
              <a:t>, for</a:t>
            </a:r>
            <a:r>
              <a:rPr lang="ko-KR" altLang="en-US"/>
              <a:t>문을 사용하여 최고 점수를 알아내고 최고점수를 출력하라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입력</a:t>
            </a:r>
            <a:r>
              <a:rPr lang="en-US" altLang="ko-KR"/>
              <a:t>: 89, 25, 36, 74, 50, 100, 92, 80, 41, 85</a:t>
            </a:r>
          </a:p>
          <a:p>
            <a:r>
              <a:rPr lang="en-US" altLang="ko-KR"/>
              <a:t>   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최고점수는 </a:t>
            </a:r>
            <a:r>
              <a:rPr lang="en-US" altLang="ko-KR"/>
              <a:t>100</a:t>
            </a:r>
            <a:r>
              <a:rPr lang="ko-KR" altLang="en-US"/>
              <a:t>점 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</a:t>
            </a:r>
            <a:r>
              <a:rPr lang="ko-KR" altLang="en-US"/>
              <a:t>변수</a:t>
            </a:r>
            <a:r>
              <a:rPr lang="en-US" altLang="ko-KR"/>
              <a:t>: score[10], max, 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23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4"/>
            <a:ext cx="10515600" cy="958168"/>
          </a:xfrm>
        </p:spPr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126" y="1506448"/>
            <a:ext cx="8230141" cy="45618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808080"/>
                </a:solidFill>
              </a:rPr>
              <a:t>#include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A31515"/>
                </a:solidFill>
              </a:rPr>
              <a:t>&lt;stdio.h&gt;</a:t>
            </a:r>
            <a:endParaRPr lang="en-US" altLang="ko-KR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FF"/>
                </a:solidFill>
              </a:rPr>
              <a:t>int</a:t>
            </a:r>
            <a:r>
              <a:rPr lang="en-US" altLang="ko-KR" sz="2000">
                <a:solidFill>
                  <a:srgbClr val="000000"/>
                </a:solidFill>
              </a:rPr>
              <a:t> main(</a:t>
            </a:r>
            <a:r>
              <a:rPr lang="en-US" altLang="ko-KR" sz="2000">
                <a:solidFill>
                  <a:srgbClr val="0000FF"/>
                </a:solidFill>
              </a:rPr>
              <a:t>void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2000">
                <a:solidFill>
                  <a:srgbClr val="0000FF"/>
                </a:solidFill>
              </a:rPr>
              <a:t>    int</a:t>
            </a:r>
            <a:r>
              <a:rPr lang="fr-FR" altLang="ko-KR" sz="2000">
                <a:solidFill>
                  <a:srgbClr val="000000"/>
                </a:solidFill>
              </a:rPr>
              <a:t> score[10] = { 89, 25, 36, 74, 50, 100, 92, 80, 41, 85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FF"/>
                </a:solidFill>
              </a:rPr>
              <a:t>    int</a:t>
            </a:r>
            <a:r>
              <a:rPr lang="en-US" altLang="ko-KR" sz="2000">
                <a:solidFill>
                  <a:srgbClr val="000000"/>
                </a:solidFill>
              </a:rPr>
              <a:t> max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8000"/>
                </a:solidFill>
              </a:rPr>
              <a:t>    // </a:t>
            </a:r>
            <a:r>
              <a:rPr lang="ko-KR" altLang="en-US" sz="2000">
                <a:solidFill>
                  <a:srgbClr val="008000"/>
                </a:solidFill>
              </a:rPr>
              <a:t>가장 높은 점수 구하기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altLang="ko-KR" sz="2000">
                <a:solidFill>
                  <a:srgbClr val="0000FF"/>
                </a:solidFill>
              </a:rPr>
              <a:t>    for</a:t>
            </a:r>
            <a:r>
              <a:rPr lang="nn-NO" altLang="ko-KR" sz="2000">
                <a:solidFill>
                  <a:srgbClr val="000000"/>
                </a:solidFill>
              </a:rPr>
              <a:t> (</a:t>
            </a:r>
            <a:r>
              <a:rPr lang="nn-NO" altLang="ko-KR" sz="2000">
                <a:solidFill>
                  <a:srgbClr val="0000FF"/>
                </a:solidFill>
              </a:rPr>
              <a:t>int</a:t>
            </a:r>
            <a:r>
              <a:rPr lang="nn-NO" altLang="ko-KR" sz="2000">
                <a:solidFill>
                  <a:srgbClr val="000000"/>
                </a:solidFill>
              </a:rPr>
              <a:t> i = 0; i &lt; 10;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if</a:t>
            </a:r>
            <a:r>
              <a:rPr lang="en-US" altLang="ko-KR" sz="2000">
                <a:solidFill>
                  <a:srgbClr val="000000"/>
                </a:solidFill>
              </a:rPr>
              <a:t> (score[max] &lt; score[i]) max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00"/>
                </a:solidFill>
              </a:rPr>
              <a:t>    printf(</a:t>
            </a:r>
            <a:r>
              <a:rPr lang="en-US" altLang="ko-KR" sz="2000">
                <a:solidFill>
                  <a:srgbClr val="A31515"/>
                </a:solidFill>
              </a:rPr>
              <a:t>"</a:t>
            </a:r>
            <a:r>
              <a:rPr lang="ko-KR" altLang="en-US" sz="2000">
                <a:solidFill>
                  <a:srgbClr val="A31515"/>
                </a:solidFill>
              </a:rPr>
              <a:t>최고점수는 </a:t>
            </a:r>
            <a:r>
              <a:rPr lang="en-US" altLang="ko-KR" sz="2000">
                <a:solidFill>
                  <a:srgbClr val="A31515"/>
                </a:solidFill>
              </a:rPr>
              <a:t>%d</a:t>
            </a:r>
            <a:r>
              <a:rPr lang="ko-KR" altLang="en-US" sz="2000">
                <a:solidFill>
                  <a:srgbClr val="A31515"/>
                </a:solidFill>
              </a:rPr>
              <a:t>점 입니다</a:t>
            </a:r>
            <a:r>
              <a:rPr lang="en-US" altLang="ko-KR" sz="2000">
                <a:solidFill>
                  <a:srgbClr val="A31515"/>
                </a:solidFill>
              </a:rPr>
              <a:t>."</a:t>
            </a:r>
            <a:r>
              <a:rPr lang="en-US" altLang="ko-KR" sz="2000">
                <a:solidFill>
                  <a:srgbClr val="000000"/>
                </a:solidFill>
              </a:rPr>
              <a:t>, score[max]);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00"/>
                </a:solidFill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19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응용</a:t>
            </a:r>
            <a:r>
              <a:rPr lang="en-US" altLang="ko-KR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/>
          </a:bodyPr>
          <a:lstStyle/>
          <a:p>
            <a:r>
              <a:rPr lang="en-US" altLang="ko-KR"/>
              <a:t>1) score[0]</a:t>
            </a:r>
            <a:r>
              <a:rPr lang="ko-KR" altLang="en-US"/>
              <a:t>부터 </a:t>
            </a:r>
            <a:r>
              <a:rPr lang="en-US" altLang="ko-KR"/>
              <a:t>score[9]</a:t>
            </a:r>
            <a:r>
              <a:rPr lang="ko-KR" altLang="en-US"/>
              <a:t>까지의 주소를 출력해보자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배열은 순차적으로 저장돼있는가</a:t>
            </a:r>
            <a:r>
              <a:rPr lang="en-US" altLang="ko-KR"/>
              <a:t>, </a:t>
            </a:r>
            <a:r>
              <a:rPr lang="ko-KR" altLang="en-US"/>
              <a:t>무작위로 저장돼있는가</a:t>
            </a:r>
            <a:r>
              <a:rPr lang="en-US" altLang="ko-KR"/>
              <a:t>?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배열이 그렇게 저장되어있는 이유를 생각해보자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2) </a:t>
            </a:r>
            <a:r>
              <a:rPr lang="ko-KR" altLang="en-US"/>
              <a:t>성적이</a:t>
            </a:r>
            <a:r>
              <a:rPr lang="en-US" altLang="ko-KR"/>
              <a:t> </a:t>
            </a:r>
            <a:r>
              <a:rPr lang="ko-KR" altLang="en-US"/>
              <a:t>가장 높은 점수를 구한 뒤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인덱스를 이용하여 그 양 옆의 점수를 출력하라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2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응용</a:t>
            </a:r>
            <a:r>
              <a:rPr lang="en-US" altLang="ko-KR"/>
              <a:t> (</a:t>
            </a:r>
            <a:r>
              <a:rPr lang="ko-KR" altLang="en-US"/>
              <a:t>어려우면 질문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3) </a:t>
            </a:r>
            <a:r>
              <a:rPr lang="ko-KR" altLang="en-US"/>
              <a:t>성적이</a:t>
            </a:r>
            <a:r>
              <a:rPr lang="en-US" altLang="ko-KR"/>
              <a:t> </a:t>
            </a:r>
            <a:r>
              <a:rPr lang="ko-KR" altLang="en-US"/>
              <a:t>가장 높은 점수를 구한 뒤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주소를 이용하여 그 양 옆의 점수를 출력하라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(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배열 하나의 크기는 </a:t>
            </a:r>
            <a:r>
              <a:rPr lang="en-US" altLang="ko-KR"/>
              <a:t>4</a:t>
            </a:r>
            <a:r>
              <a:rPr lang="ko-KR" altLang="en-US"/>
              <a:t>바이트이고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주소는 </a:t>
            </a:r>
            <a:r>
              <a:rPr lang="en-US" altLang="ko-KR"/>
              <a:t>16</a:t>
            </a:r>
            <a:r>
              <a:rPr lang="ko-KR" altLang="en-US"/>
              <a:t>진수로 쓰여 있다</a:t>
            </a:r>
            <a:r>
              <a:rPr lang="en-US" altLang="ko-KR"/>
              <a:t>.)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Ex) </a:t>
            </a:r>
            <a:r>
              <a:rPr lang="ko-KR" altLang="en-US"/>
              <a:t>최고점수는 </a:t>
            </a:r>
            <a:r>
              <a:rPr lang="en-US" altLang="ko-KR"/>
              <a:t>100</a:t>
            </a:r>
            <a:r>
              <a:rPr lang="ko-KR" altLang="en-US"/>
              <a:t>점 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최고점수의 주소는 </a:t>
            </a:r>
            <a:r>
              <a:rPr lang="en-US" altLang="ko-KR"/>
              <a:t>010FFCD8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최고점수의 왼쪽에 입력된 점수는 </a:t>
            </a:r>
            <a:r>
              <a:rPr lang="en-US" altLang="ko-KR"/>
              <a:t>50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최고점수의 오른쪽에 입력된 점수는 </a:t>
            </a:r>
            <a:r>
              <a:rPr lang="en-US" altLang="ko-KR"/>
              <a:t>92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7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4" y="269581"/>
            <a:ext cx="10515600" cy="1325563"/>
          </a:xfrm>
        </p:spPr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코드 예시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924"/>
            <a:ext cx="9951719" cy="54000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808080"/>
                </a:solidFill>
              </a:rPr>
              <a:t>#include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A31515"/>
                </a:solidFill>
              </a:rPr>
              <a:t>&lt;stdio.h&gt;</a:t>
            </a:r>
            <a:endParaRPr lang="en-US" altLang="ko-KR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main(</a:t>
            </a: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1800">
                <a:solidFill>
                  <a:srgbClr val="0000FF"/>
                </a:solidFill>
              </a:rPr>
              <a:t>    int</a:t>
            </a:r>
            <a:r>
              <a:rPr lang="fr-FR" altLang="ko-KR" sz="1800">
                <a:solidFill>
                  <a:srgbClr val="000000"/>
                </a:solidFill>
              </a:rPr>
              <a:t> score[10]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1800">
                <a:solidFill>
                  <a:srgbClr val="000000"/>
                </a:solidFill>
              </a:rPr>
              <a:t>    { 89, 25, 36, 74, 50, 100, 92, 80, 41, 85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    int</a:t>
            </a:r>
            <a:r>
              <a:rPr lang="en-US" altLang="ko-KR" sz="1800">
                <a:solidFill>
                  <a:srgbClr val="000000"/>
                </a:solidFill>
              </a:rPr>
              <a:t> max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altLang="ko-KR" sz="1800">
                <a:solidFill>
                  <a:srgbClr val="0000FF"/>
                </a:solidFill>
              </a:rPr>
              <a:t>    for</a:t>
            </a:r>
            <a:r>
              <a:rPr lang="nn-NO" altLang="ko-KR" sz="1800">
                <a:solidFill>
                  <a:srgbClr val="000000"/>
                </a:solidFill>
              </a:rPr>
              <a:t> (</a:t>
            </a:r>
            <a:r>
              <a:rPr lang="nn-NO" altLang="ko-KR" sz="1800">
                <a:solidFill>
                  <a:srgbClr val="0000FF"/>
                </a:solidFill>
              </a:rPr>
              <a:t>int</a:t>
            </a:r>
            <a:r>
              <a:rPr lang="nn-NO" altLang="ko-KR" sz="1800">
                <a:solidFill>
                  <a:srgbClr val="000000"/>
                </a:solidFill>
              </a:rPr>
              <a:t> i = 0; i &lt; 10;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    printf(</a:t>
            </a:r>
            <a:r>
              <a:rPr lang="en-US" altLang="ko-KR" sz="1800">
                <a:solidFill>
                  <a:srgbClr val="A31515"/>
                </a:solidFill>
              </a:rPr>
              <a:t>"score[%d]</a:t>
            </a:r>
            <a:r>
              <a:rPr lang="ko-KR" altLang="en-US" sz="1800">
                <a:solidFill>
                  <a:srgbClr val="A31515"/>
                </a:solidFill>
              </a:rPr>
              <a:t>의 주소는 </a:t>
            </a:r>
            <a:r>
              <a:rPr lang="en-US" altLang="ko-KR" sz="1800">
                <a:solidFill>
                  <a:srgbClr val="A31515"/>
                </a:solidFill>
              </a:rPr>
              <a:t>%p</a:t>
            </a:r>
            <a:r>
              <a:rPr lang="ko-KR" altLang="en-US" sz="1800">
                <a:solidFill>
                  <a:srgbClr val="A31515"/>
                </a:solidFill>
              </a:rPr>
              <a:t>입니다</a:t>
            </a:r>
            <a:r>
              <a:rPr lang="en-US" altLang="ko-KR" sz="1800">
                <a:solidFill>
                  <a:srgbClr val="A31515"/>
                </a:solidFill>
              </a:rPr>
              <a:t>.\n"</a:t>
            </a:r>
            <a:r>
              <a:rPr lang="en-US" altLang="ko-KR" sz="1800">
                <a:solidFill>
                  <a:srgbClr val="000000"/>
                </a:solidFill>
              </a:rPr>
              <a:t>, i, &amp;score[i]);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        if</a:t>
            </a:r>
            <a:r>
              <a:rPr lang="en-US" altLang="ko-KR" sz="1800">
                <a:solidFill>
                  <a:srgbClr val="000000"/>
                </a:solidFill>
              </a:rPr>
              <a:t> (score[max] &lt; score[i]) max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"</a:t>
            </a:r>
            <a:r>
              <a:rPr lang="ko-KR" altLang="en-US" sz="1800">
                <a:solidFill>
                  <a:srgbClr val="A31515"/>
                </a:solidFill>
              </a:rPr>
              <a:t>최고점수는 </a:t>
            </a:r>
            <a:r>
              <a:rPr lang="en-US" altLang="ko-KR" sz="1800">
                <a:solidFill>
                  <a:srgbClr val="A31515"/>
                </a:solidFill>
              </a:rPr>
              <a:t>%d</a:t>
            </a:r>
            <a:r>
              <a:rPr lang="ko-KR" altLang="en-US" sz="1800">
                <a:solidFill>
                  <a:srgbClr val="A31515"/>
                </a:solidFill>
              </a:rPr>
              <a:t>점 입니다</a:t>
            </a:r>
            <a:r>
              <a:rPr lang="en-US" altLang="ko-KR" sz="1800">
                <a:solidFill>
                  <a:srgbClr val="A31515"/>
                </a:solidFill>
              </a:rPr>
              <a:t>.\n"</a:t>
            </a:r>
            <a:r>
              <a:rPr lang="en-US" altLang="ko-KR" sz="1800">
                <a:solidFill>
                  <a:srgbClr val="000000"/>
                </a:solidFill>
              </a:rPr>
              <a:t>, score[max]);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"</a:t>
            </a:r>
            <a:r>
              <a:rPr lang="ko-KR" altLang="en-US" sz="1800">
                <a:solidFill>
                  <a:srgbClr val="A31515"/>
                </a:solidFill>
              </a:rPr>
              <a:t>최고점수의 주소는 </a:t>
            </a:r>
            <a:r>
              <a:rPr lang="en-US" altLang="ko-KR" sz="1800">
                <a:solidFill>
                  <a:srgbClr val="A31515"/>
                </a:solidFill>
              </a:rPr>
              <a:t>%p</a:t>
            </a:r>
            <a:r>
              <a:rPr lang="ko-KR" altLang="en-US" sz="1800">
                <a:solidFill>
                  <a:srgbClr val="A31515"/>
                </a:solidFill>
              </a:rPr>
              <a:t>입니다</a:t>
            </a:r>
            <a:r>
              <a:rPr lang="en-US" altLang="ko-KR" sz="1800">
                <a:solidFill>
                  <a:srgbClr val="A31515"/>
                </a:solidFill>
              </a:rPr>
              <a:t>.\n"</a:t>
            </a:r>
            <a:r>
              <a:rPr lang="en-US" altLang="ko-KR" sz="1800">
                <a:solidFill>
                  <a:srgbClr val="000000"/>
                </a:solidFill>
              </a:rPr>
              <a:t>, &amp;score[max]);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"</a:t>
            </a:r>
            <a:r>
              <a:rPr lang="ko-KR" altLang="en-US" sz="1800">
                <a:solidFill>
                  <a:srgbClr val="A31515"/>
                </a:solidFill>
              </a:rPr>
              <a:t>최고점수의 왼쪽에 입력된 점수는 </a:t>
            </a:r>
            <a:r>
              <a:rPr lang="en-US" altLang="ko-KR" sz="1800">
                <a:solidFill>
                  <a:srgbClr val="A31515"/>
                </a:solidFill>
              </a:rPr>
              <a:t>%p\n"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       *(&amp;score[max]-1));                              // score[max-1]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"</a:t>
            </a:r>
            <a:r>
              <a:rPr lang="ko-KR" altLang="en-US" sz="1800">
                <a:solidFill>
                  <a:srgbClr val="A31515"/>
                </a:solidFill>
              </a:rPr>
              <a:t>최고점수의 오른쪽에 입력된 점수는 </a:t>
            </a:r>
            <a:r>
              <a:rPr lang="en-US" altLang="ko-KR" sz="1800">
                <a:solidFill>
                  <a:srgbClr val="A31515"/>
                </a:solidFill>
              </a:rPr>
              <a:t>%d\n"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        *(&amp;score[max]+1));                             // score[max+1]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    return</a:t>
            </a:r>
            <a:r>
              <a:rPr lang="en-US" altLang="ko-KR" sz="18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}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ABA74-C3F2-4B42-9BCA-D2C66025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28"/>
          <a:stretch/>
        </p:blipFill>
        <p:spPr>
          <a:xfrm>
            <a:off x="7215447" y="269581"/>
            <a:ext cx="4787337" cy="31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1006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D2Coding</vt:lpstr>
      <vt:lpstr>맑은 고딕</vt:lpstr>
      <vt:lpstr>Arial</vt:lpstr>
      <vt:lpstr>Office 테마</vt:lpstr>
      <vt:lpstr>C언어실습 튜터링 3장</vt:lpstr>
      <vt:lpstr>포인터의 개념</vt:lpstr>
      <vt:lpstr>포인터 변수의 개념 (*와 &amp;)</vt:lpstr>
      <vt:lpstr>배열의 개념</vt:lpstr>
      <vt:lpstr>배열의 이해, for문</vt:lpstr>
      <vt:lpstr>for문 코드 예시</vt:lpstr>
      <vt:lpstr>for문 응용  </vt:lpstr>
      <vt:lpstr>for문 응용 (어려우면 질문)</vt:lpstr>
      <vt:lpstr>for문 코드 예시 2</vt:lpstr>
      <vt:lpstr>프로그래밍 방법론</vt:lpstr>
      <vt:lpstr>프로그래밍 방법론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</cp:revision>
  <dcterms:created xsi:type="dcterms:W3CDTF">2021-04-13T02:48:26Z</dcterms:created>
  <dcterms:modified xsi:type="dcterms:W3CDTF">2021-05-11T07:20:52Z</dcterms:modified>
</cp:coreProperties>
</file>