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7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628D3-CA5A-4167-9BA3-7F837960EE29}" v="16" dt="2021-05-18T05:03:4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지희" userId="596cb25d-8fef-4a3f-b275-47d180f75ea7" providerId="ADAL" clId="{013D59E6-5691-4321-8DAD-0491B930AD65}"/>
    <pc:docChg chg="undo custSel addSld delSld modSld">
      <pc:chgData name="엄지희" userId="596cb25d-8fef-4a3f-b275-47d180f75ea7" providerId="ADAL" clId="{013D59E6-5691-4321-8DAD-0491B930AD65}" dt="2021-04-13T06:16:22.001" v="901" actId="2696"/>
      <pc:docMkLst>
        <pc:docMk/>
      </pc:docMkLst>
      <pc:sldChg chg="addSp modSp new mod">
        <pc:chgData name="엄지희" userId="596cb25d-8fef-4a3f-b275-47d180f75ea7" providerId="ADAL" clId="{013D59E6-5691-4321-8DAD-0491B930AD65}" dt="2021-04-13T06:07:18.354" v="900" actId="20577"/>
        <pc:sldMkLst>
          <pc:docMk/>
          <pc:sldMk cId="2874034811" sldId="257"/>
        </pc:sldMkLst>
        <pc:spChg chg="mod">
          <ac:chgData name="엄지희" userId="596cb25d-8fef-4a3f-b275-47d180f75ea7" providerId="ADAL" clId="{013D59E6-5691-4321-8DAD-0491B930AD65}" dt="2021-04-13T03:39:42.130" v="140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013D59E6-5691-4321-8DAD-0491B930AD65}" dt="2021-04-13T06:07:18.354" v="900" actId="20577"/>
          <ac:spMkLst>
            <pc:docMk/>
            <pc:sldMk cId="2874034811" sldId="257"/>
            <ac:spMk id="3" creationId="{840ED31A-8DCF-415D-8515-0A8642A53EB7}"/>
          </ac:spMkLst>
        </pc:spChg>
        <pc:spChg chg="add mod">
          <ac:chgData name="엄지희" userId="596cb25d-8fef-4a3f-b275-47d180f75ea7" providerId="ADAL" clId="{013D59E6-5691-4321-8DAD-0491B930AD65}" dt="2021-04-13T03:41:39.710" v="244" actId="1076"/>
          <ac:spMkLst>
            <pc:docMk/>
            <pc:sldMk cId="2874034811" sldId="257"/>
            <ac:spMk id="5" creationId="{BBC96038-B905-43C3-A72E-BD0E2EBEF3E5}"/>
          </ac:spMkLst>
        </pc:spChg>
        <pc:cxnChg chg="add mod">
          <ac:chgData name="엄지희" userId="596cb25d-8fef-4a3f-b275-47d180f75ea7" providerId="ADAL" clId="{013D59E6-5691-4321-8DAD-0491B930AD65}" dt="2021-04-13T03:42:22.447" v="250" actId="14100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new mod">
        <pc:chgData name="엄지희" userId="596cb25d-8fef-4a3f-b275-47d180f75ea7" providerId="ADAL" clId="{013D59E6-5691-4321-8DAD-0491B930AD65}" dt="2021-04-13T03:45:41.551" v="771" actId="20577"/>
        <pc:sldMkLst>
          <pc:docMk/>
          <pc:sldMk cId="3580231443" sldId="258"/>
        </pc:sldMkLst>
        <pc:spChg chg="mod">
          <ac:chgData name="엄지희" userId="596cb25d-8fef-4a3f-b275-47d180f75ea7" providerId="ADAL" clId="{013D59E6-5691-4321-8DAD-0491B930AD65}" dt="2021-04-13T03:42:38.289" v="27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013D59E6-5691-4321-8DAD-0491B930AD65}" dt="2021-04-13T03:45:41.551" v="771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modSp add del mod">
        <pc:chgData name="엄지희" userId="596cb25d-8fef-4a3f-b275-47d180f75ea7" providerId="ADAL" clId="{013D59E6-5691-4321-8DAD-0491B930AD65}" dt="2021-04-13T06:16:22.001" v="901" actId="2696"/>
        <pc:sldMkLst>
          <pc:docMk/>
          <pc:sldMk cId="1286769610" sldId="259"/>
        </pc:sldMkLst>
        <pc:spChg chg="mod">
          <ac:chgData name="엄지희" userId="596cb25d-8fef-4a3f-b275-47d180f75ea7" providerId="ADAL" clId="{013D59E6-5691-4321-8DAD-0491B930AD65}" dt="2021-04-13T05:47:40.335" v="883" actId="20577"/>
          <ac:spMkLst>
            <pc:docMk/>
            <pc:sldMk cId="1286769610" sldId="259"/>
            <ac:spMk id="3" creationId="{97101A39-DAAE-415D-AAAF-2D43D7371796}"/>
          </ac:spMkLst>
        </pc:spChg>
      </pc:sldChg>
    </pc:docChg>
  </pc:docChgLst>
  <pc:docChgLst>
    <pc:chgData name="엄지희" userId="596cb25d-8fef-4a3f-b275-47d180f75ea7" providerId="ADAL" clId="{94DD236F-7965-45DE-AD88-DC3034A418CD}"/>
    <pc:docChg chg="undo redo custSel addSld delSld modSld sldOrd">
      <pc:chgData name="엄지희" userId="596cb25d-8fef-4a3f-b275-47d180f75ea7" providerId="ADAL" clId="{94DD236F-7965-45DE-AD88-DC3034A418CD}" dt="2021-05-11T07:20:29.954" v="5028" actId="14100"/>
      <pc:docMkLst>
        <pc:docMk/>
      </pc:docMkLst>
      <pc:sldChg chg="modSp mod">
        <pc:chgData name="엄지희" userId="596cb25d-8fef-4a3f-b275-47d180f75ea7" providerId="ADAL" clId="{94DD236F-7965-45DE-AD88-DC3034A418CD}" dt="2021-05-11T02:31:04.628" v="57"/>
        <pc:sldMkLst>
          <pc:docMk/>
          <pc:sldMk cId="2489594162" sldId="256"/>
        </pc:sldMkLst>
        <pc:spChg chg="mod">
          <ac:chgData name="엄지희" userId="596cb25d-8fef-4a3f-b275-47d180f75ea7" providerId="ADAL" clId="{94DD236F-7965-45DE-AD88-DC3034A418CD}" dt="2021-05-11T02:30:26.448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94DD236F-7965-45DE-AD88-DC3034A418CD}" dt="2021-05-11T02:31:04.628" v="57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">
        <pc:chgData name="엄지희" userId="596cb25d-8fef-4a3f-b275-47d180f75ea7" providerId="ADAL" clId="{94DD236F-7965-45DE-AD88-DC3034A418CD}" dt="2021-05-11T06:34:59.225" v="4917" actId="20577"/>
        <pc:sldMkLst>
          <pc:docMk/>
          <pc:sldMk cId="2874034811" sldId="257"/>
        </pc:sldMkLst>
        <pc:spChg chg="mod">
          <ac:chgData name="엄지희" userId="596cb25d-8fef-4a3f-b275-47d180f75ea7" providerId="ADAL" clId="{94DD236F-7965-45DE-AD88-DC3034A418CD}" dt="2021-05-11T05:17:22.087" v="3535" actId="1035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6:34:59.225" v="4917" actId="20577"/>
          <ac:spMkLst>
            <pc:docMk/>
            <pc:sldMk cId="2874034811" sldId="257"/>
            <ac:spMk id="3" creationId="{840ED31A-8DCF-415D-8515-0A8642A53EB7}"/>
          </ac:spMkLst>
        </pc:spChg>
        <pc:picChg chg="add mod modCrop">
          <ac:chgData name="엄지희" userId="596cb25d-8fef-4a3f-b275-47d180f75ea7" providerId="ADAL" clId="{94DD236F-7965-45DE-AD88-DC3034A418CD}" dt="2021-05-11T05:17:52.950" v="3551" actId="14100"/>
          <ac:picMkLst>
            <pc:docMk/>
            <pc:sldMk cId="2874034811" sldId="257"/>
            <ac:picMk id="5" creationId="{B03ABA74-C3F2-4B42-9BCA-D2C660250D8F}"/>
          </ac:picMkLst>
        </pc:picChg>
        <pc:picChg chg="del mod">
          <ac:chgData name="엄지희" userId="596cb25d-8fef-4a3f-b275-47d180f75ea7" providerId="ADAL" clId="{94DD236F-7965-45DE-AD88-DC3034A418CD}" dt="2021-05-11T05:15:06.309" v="3458" actId="478"/>
          <ac:picMkLst>
            <pc:docMk/>
            <pc:sldMk cId="2874034811" sldId="257"/>
            <ac:picMk id="6" creationId="{0024541E-21BC-4DA5-A3E7-61FB5FE74946}"/>
          </ac:picMkLst>
        </pc:picChg>
        <pc:cxnChg chg="del">
          <ac:chgData name="엄지희" userId="596cb25d-8fef-4a3f-b275-47d180f75ea7" providerId="ADAL" clId="{94DD236F-7965-45DE-AD88-DC3034A418CD}" dt="2021-05-11T06:21:19.603" v="4890" actId="478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mod">
        <pc:chgData name="엄지희" userId="596cb25d-8fef-4a3f-b275-47d180f75ea7" providerId="ADAL" clId="{94DD236F-7965-45DE-AD88-DC3034A418CD}" dt="2021-05-11T04:01:14.151" v="2119" actId="20577"/>
        <pc:sldMkLst>
          <pc:docMk/>
          <pc:sldMk cId="3580231443" sldId="258"/>
        </pc:sldMkLst>
        <pc:spChg chg="mod">
          <ac:chgData name="엄지희" userId="596cb25d-8fef-4a3f-b275-47d180f75ea7" providerId="ADAL" clId="{94DD236F-7965-45DE-AD88-DC3034A418CD}" dt="2021-05-11T03:57:39.133" v="2111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01:14.151" v="2119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delSp modSp mod">
        <pc:chgData name="엄지희" userId="596cb25d-8fef-4a3f-b275-47d180f75ea7" providerId="ADAL" clId="{94DD236F-7965-45DE-AD88-DC3034A418CD}" dt="2021-05-11T06:21:39.575" v="4903" actId="478"/>
        <pc:sldMkLst>
          <pc:docMk/>
          <pc:sldMk cId="600288549" sldId="259"/>
        </pc:sldMkLst>
        <pc:spChg chg="mod">
          <ac:chgData name="엄지희" userId="596cb25d-8fef-4a3f-b275-47d180f75ea7" providerId="ADAL" clId="{94DD236F-7965-45DE-AD88-DC3034A418CD}" dt="2021-05-11T03:57:41.293" v="2116" actId="20577"/>
          <ac:spMkLst>
            <pc:docMk/>
            <pc:sldMk cId="600288549" sldId="259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52:53.557" v="3289" actId="20577"/>
          <ac:spMkLst>
            <pc:docMk/>
            <pc:sldMk cId="600288549" sldId="259"/>
            <ac:spMk id="3" creationId="{97101A39-DAAE-415D-AAAF-2D43D7371796}"/>
          </ac:spMkLst>
        </pc:spChg>
        <pc:spChg chg="del mod">
          <ac:chgData name="엄지희" userId="596cb25d-8fef-4a3f-b275-47d180f75ea7" providerId="ADAL" clId="{94DD236F-7965-45DE-AD88-DC3034A418CD}" dt="2021-05-11T06:21:39.575" v="4903" actId="478"/>
          <ac:spMkLst>
            <pc:docMk/>
            <pc:sldMk cId="600288549" sldId="259"/>
            <ac:spMk id="5" creationId="{F51C9220-8CFD-4C06-8E26-FA5A9CDC6AD0}"/>
          </ac:spMkLst>
        </pc:spChg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664152587" sldId="260"/>
        </pc:sldMkLst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4073670414" sldId="261"/>
        </pc:sldMkLst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2517748595" sldId="262"/>
        </pc:sldMkLst>
      </pc:sldChg>
      <pc:sldChg chg="addSp delSp modSp new mod setBg">
        <pc:chgData name="엄지희" userId="596cb25d-8fef-4a3f-b275-47d180f75ea7" providerId="ADAL" clId="{94DD236F-7965-45DE-AD88-DC3034A418CD}" dt="2021-05-11T03:39:28.691" v="954" actId="14100"/>
        <pc:sldMkLst>
          <pc:docMk/>
          <pc:sldMk cId="4095381383" sldId="263"/>
        </pc:sldMkLst>
        <pc:spChg chg="mod">
          <ac:chgData name="엄지희" userId="596cb25d-8fef-4a3f-b275-47d180f75ea7" providerId="ADAL" clId="{94DD236F-7965-45DE-AD88-DC3034A418CD}" dt="2021-05-11T03:39:28.691" v="954" actId="14100"/>
          <ac:spMkLst>
            <pc:docMk/>
            <pc:sldMk cId="4095381383" sldId="263"/>
            <ac:spMk id="2" creationId="{ACD3B158-43DB-4AF7-9184-C8BA18CC3B5D}"/>
          </ac:spMkLst>
        </pc:spChg>
        <pc:spChg chg="del">
          <ac:chgData name="엄지희" userId="596cb25d-8fef-4a3f-b275-47d180f75ea7" providerId="ADAL" clId="{94DD236F-7965-45DE-AD88-DC3034A418CD}" dt="2021-05-11T02:48:50.315" v="82"/>
          <ac:spMkLst>
            <pc:docMk/>
            <pc:sldMk cId="4095381383" sldId="263"/>
            <ac:spMk id="3" creationId="{FDA9F353-A4CA-406C-8BD6-A687B00CC1D2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9" creationId="{C2A2831C-EFEE-4D60-BC45-A936D589FE89}"/>
          </ac:spMkLst>
        </pc:spChg>
        <pc:spChg chg="add">
          <ac:chgData name="엄지희" userId="596cb25d-8fef-4a3f-b275-47d180f75ea7" providerId="ADAL" clId="{94DD236F-7965-45DE-AD88-DC3034A418CD}" dt="2021-05-11T02:49:00.946" v="87" actId="26606"/>
          <ac:spMkLst>
            <pc:docMk/>
            <pc:sldMk cId="4095381383" sldId="263"/>
            <ac:spMk id="10" creationId="{D4771268-CB57-404A-9271-370EB28F6090}"/>
          </ac:spMkLst>
        </pc:spChg>
        <pc:spChg chg="add mod">
          <ac:chgData name="엄지희" userId="596cb25d-8fef-4a3f-b275-47d180f75ea7" providerId="ADAL" clId="{94DD236F-7965-45DE-AD88-DC3034A418CD}" dt="2021-05-11T02:52:51.924" v="295" actId="1035"/>
          <ac:spMkLst>
            <pc:docMk/>
            <pc:sldMk cId="4095381383" sldId="263"/>
            <ac:spMk id="11" creationId="{6D7E37AE-59AC-443A-8524-137D4A1CFC43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12" creationId="{FF9B822F-893E-44C8-963C-64F50ACECBB2}"/>
          </ac:spMkLst>
        </pc:spChg>
        <pc:spChg chg="add mod">
          <ac:chgData name="엄지희" userId="596cb25d-8fef-4a3f-b275-47d180f75ea7" providerId="ADAL" clId="{94DD236F-7965-45DE-AD88-DC3034A418CD}" dt="2021-05-11T02:52:51.924" v="295" actId="1035"/>
          <ac:spMkLst>
            <pc:docMk/>
            <pc:sldMk cId="4095381383" sldId="263"/>
            <ac:spMk id="13" creationId="{2AED1FF6-8009-4D60-BC31-D87C18CB8FC9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14" creationId="{EBF87945-A001-489F-9D9B-7D9435F0B9CA}"/>
          </ac:spMkLst>
        </pc:spChg>
        <pc:picChg chg="add mod">
          <ac:chgData name="엄지희" userId="596cb25d-8fef-4a3f-b275-47d180f75ea7" providerId="ADAL" clId="{94DD236F-7965-45DE-AD88-DC3034A418CD}" dt="2021-05-11T02:51:29.232" v="227" actId="1076"/>
          <ac:picMkLst>
            <pc:docMk/>
            <pc:sldMk cId="4095381383" sldId="263"/>
            <ac:picMk id="5" creationId="{C2BE4777-D89E-47B2-8A5D-D711CE39C969}"/>
          </ac:picMkLst>
        </pc:picChg>
      </pc:sldChg>
      <pc:sldChg chg="addSp delSp modSp new mod setBg modAnim">
        <pc:chgData name="엄지희" userId="596cb25d-8fef-4a3f-b275-47d180f75ea7" providerId="ADAL" clId="{94DD236F-7965-45DE-AD88-DC3034A418CD}" dt="2021-05-11T03:21:55.030" v="939"/>
        <pc:sldMkLst>
          <pc:docMk/>
          <pc:sldMk cId="4018363094" sldId="264"/>
        </pc:sldMkLst>
        <pc:spChg chg="mod">
          <ac:chgData name="엄지희" userId="596cb25d-8fef-4a3f-b275-47d180f75ea7" providerId="ADAL" clId="{94DD236F-7965-45DE-AD88-DC3034A418CD}" dt="2021-05-11T03:20:34.337" v="925" actId="1037"/>
          <ac:spMkLst>
            <pc:docMk/>
            <pc:sldMk cId="4018363094" sldId="264"/>
            <ac:spMk id="2" creationId="{1FAB6DFF-C08E-4088-BC07-C68D9F9929FB}"/>
          </ac:spMkLst>
        </pc:spChg>
        <pc:spChg chg="mod">
          <ac:chgData name="엄지희" userId="596cb25d-8fef-4a3f-b275-47d180f75ea7" providerId="ADAL" clId="{94DD236F-7965-45DE-AD88-DC3034A418CD}" dt="2021-05-11T03:20:44.945" v="930" actId="1076"/>
          <ac:spMkLst>
            <pc:docMk/>
            <pc:sldMk cId="4018363094" sldId="264"/>
            <ac:spMk id="3" creationId="{C312644C-B797-444C-9B7F-F166F7CC814D}"/>
          </ac:spMkLst>
        </pc:spChg>
        <pc:spChg chg="add mod">
          <ac:chgData name="엄지희" userId="596cb25d-8fef-4a3f-b275-47d180f75ea7" providerId="ADAL" clId="{94DD236F-7965-45DE-AD88-DC3034A418CD}" dt="2021-05-11T03:16:35.492" v="853" actId="1076"/>
          <ac:spMkLst>
            <pc:docMk/>
            <pc:sldMk cId="4018363094" sldId="264"/>
            <ac:spMk id="6" creationId="{0F50C12F-DE5D-43B0-B4C2-A9DB707D47AF}"/>
          </ac:spMkLst>
        </pc:spChg>
        <pc:spChg chg="add del mod">
          <ac:chgData name="엄지희" userId="596cb25d-8fef-4a3f-b275-47d180f75ea7" providerId="ADAL" clId="{94DD236F-7965-45DE-AD88-DC3034A418CD}" dt="2021-05-11T03:10:57.749" v="828"/>
          <ac:spMkLst>
            <pc:docMk/>
            <pc:sldMk cId="4018363094" sldId="264"/>
            <ac:spMk id="7" creationId="{D960D737-5A26-4FDA-803F-CC860E39E3D7}"/>
          </ac:spMkLst>
        </pc:spChg>
        <pc:spChg chg="add mod">
          <ac:chgData name="엄지희" userId="596cb25d-8fef-4a3f-b275-47d180f75ea7" providerId="ADAL" clId="{94DD236F-7965-45DE-AD88-DC3034A418CD}" dt="2021-05-11T03:20:35.376" v="926" actId="1076"/>
          <ac:spMkLst>
            <pc:docMk/>
            <pc:sldMk cId="4018363094" sldId="264"/>
            <ac:spMk id="8" creationId="{2AB35DD3-E575-4EF4-B70B-3261150298B5}"/>
          </ac:spMkLst>
        </pc:spChg>
        <pc:spChg chg="add mod">
          <ac:chgData name="엄지희" userId="596cb25d-8fef-4a3f-b275-47d180f75ea7" providerId="ADAL" clId="{94DD236F-7965-45DE-AD88-DC3034A418CD}" dt="2021-05-11T03:16:22.571" v="852" actId="1076"/>
          <ac:spMkLst>
            <pc:docMk/>
            <pc:sldMk cId="4018363094" sldId="264"/>
            <ac:spMk id="11" creationId="{E87D36B9-BE2D-4B43-B5D8-F8C23EB60767}"/>
          </ac:spMkLst>
        </pc:spChg>
        <pc:spChg chg="add mod">
          <ac:chgData name="엄지희" userId="596cb25d-8fef-4a3f-b275-47d180f75ea7" providerId="ADAL" clId="{94DD236F-7965-45DE-AD88-DC3034A418CD}" dt="2021-05-11T03:18:07.455" v="912" actId="1037"/>
          <ac:spMkLst>
            <pc:docMk/>
            <pc:sldMk cId="4018363094" sldId="264"/>
            <ac:spMk id="12" creationId="{A44B4C41-A55C-425A-8252-B4E85F2FC0AD}"/>
          </ac:spMkLst>
        </pc:spChg>
        <pc:spChg chg="add mod">
          <ac:chgData name="엄지희" userId="596cb25d-8fef-4a3f-b275-47d180f75ea7" providerId="ADAL" clId="{94DD236F-7965-45DE-AD88-DC3034A418CD}" dt="2021-05-11T03:17:48.205" v="907" actId="1036"/>
          <ac:spMkLst>
            <pc:docMk/>
            <pc:sldMk cId="4018363094" sldId="264"/>
            <ac:spMk id="13" creationId="{BCE9FCB7-59B4-48F8-955E-DA9AFFD08D08}"/>
          </ac:spMkLst>
        </pc:spChg>
        <pc:spChg chg="add del mod">
          <ac:chgData name="엄지희" userId="596cb25d-8fef-4a3f-b275-47d180f75ea7" providerId="ADAL" clId="{94DD236F-7965-45DE-AD88-DC3034A418CD}" dt="2021-05-11T03:17:03.607" v="862" actId="478"/>
          <ac:spMkLst>
            <pc:docMk/>
            <pc:sldMk cId="4018363094" sldId="264"/>
            <ac:spMk id="14" creationId="{96B59087-A713-4097-8665-5022C91E3032}"/>
          </ac:spMkLst>
        </pc:spChg>
        <pc:spChg chg="add mod">
          <ac:chgData name="엄지희" userId="596cb25d-8fef-4a3f-b275-47d180f75ea7" providerId="ADAL" clId="{94DD236F-7965-45DE-AD88-DC3034A418CD}" dt="2021-05-11T03:17:29.008" v="867" actId="1076"/>
          <ac:spMkLst>
            <pc:docMk/>
            <pc:sldMk cId="4018363094" sldId="264"/>
            <ac:spMk id="15" creationId="{C78B4FA9-3FF1-4431-8A1F-1662185BDEFF}"/>
          </ac:spMkLst>
        </pc:spChg>
        <pc:spChg chg="add mod">
          <ac:chgData name="엄지희" userId="596cb25d-8fef-4a3f-b275-47d180f75ea7" providerId="ADAL" clId="{94DD236F-7965-45DE-AD88-DC3034A418CD}" dt="2021-05-11T03:17:58.969" v="909" actId="1076"/>
          <ac:spMkLst>
            <pc:docMk/>
            <pc:sldMk cId="4018363094" sldId="264"/>
            <ac:spMk id="16" creationId="{529F121B-C4AA-4A01-9DB7-FE31240BE168}"/>
          </ac:spMkLst>
        </pc:spChg>
        <pc:spChg chg="add mod">
          <ac:chgData name="엄지희" userId="596cb25d-8fef-4a3f-b275-47d180f75ea7" providerId="ADAL" clId="{94DD236F-7965-45DE-AD88-DC3034A418CD}" dt="2021-05-11T03:21:06.897" v="935" actId="1076"/>
          <ac:spMkLst>
            <pc:docMk/>
            <pc:sldMk cId="4018363094" sldId="264"/>
            <ac:spMk id="18" creationId="{C63B5EE4-929E-4F3E-8964-C5723C728773}"/>
          </ac:spMkLst>
        </pc:spChg>
        <pc:spChg chg="add mod">
          <ac:chgData name="엄지희" userId="596cb25d-8fef-4a3f-b275-47d180f75ea7" providerId="ADAL" clId="{94DD236F-7965-45DE-AD88-DC3034A418CD}" dt="2021-05-11T03:21:10.360" v="936" actId="571"/>
          <ac:spMkLst>
            <pc:docMk/>
            <pc:sldMk cId="4018363094" sldId="264"/>
            <ac:spMk id="19" creationId="{F4E727EC-1CF6-4047-B14B-CC654007BBAD}"/>
          </ac:spMkLst>
        </pc:spChg>
        <pc:picChg chg="add del mod ord">
          <ac:chgData name="엄지희" userId="596cb25d-8fef-4a3f-b275-47d180f75ea7" providerId="ADAL" clId="{94DD236F-7965-45DE-AD88-DC3034A418CD}" dt="2021-05-11T03:11:08.704" v="834" actId="478"/>
          <ac:picMkLst>
            <pc:docMk/>
            <pc:sldMk cId="4018363094" sldId="264"/>
            <ac:picMk id="5" creationId="{A1487166-AA29-48AB-A539-A521A5BB69C7}"/>
          </ac:picMkLst>
        </pc:picChg>
        <pc:picChg chg="add">
          <ac:chgData name="엄지희" userId="596cb25d-8fef-4a3f-b275-47d180f75ea7" providerId="ADAL" clId="{94DD236F-7965-45DE-AD88-DC3034A418CD}" dt="2021-05-11T03:06:35.580" v="564" actId="26606"/>
          <ac:picMkLst>
            <pc:docMk/>
            <pc:sldMk cId="4018363094" sldId="264"/>
            <ac:picMk id="10" creationId="{54DDEBDD-D8BD-41A6-8A0D-B00E3768B0F9}"/>
          </ac:picMkLst>
        </pc:picChg>
        <pc:picChg chg="add mod">
          <ac:chgData name="엄지희" userId="596cb25d-8fef-4a3f-b275-47d180f75ea7" providerId="ADAL" clId="{94DD236F-7965-45DE-AD88-DC3034A418CD}" dt="2021-05-11T03:20:55.513" v="933" actId="1076"/>
          <ac:picMkLst>
            <pc:docMk/>
            <pc:sldMk cId="4018363094" sldId="264"/>
            <ac:picMk id="17" creationId="{06CD3E30-1AC7-4264-BE7A-53AB72A1A9FC}"/>
          </ac:picMkLst>
        </pc:picChg>
      </pc:sldChg>
      <pc:sldChg chg="addSp delSp modSp add del mod setBg delDesignElem">
        <pc:chgData name="엄지희" userId="596cb25d-8fef-4a3f-b275-47d180f75ea7" providerId="ADAL" clId="{94DD236F-7965-45DE-AD88-DC3034A418CD}" dt="2021-05-11T03:39:49.252" v="958" actId="47"/>
        <pc:sldMkLst>
          <pc:docMk/>
          <pc:sldMk cId="3642761746" sldId="265"/>
        </pc:sldMkLst>
        <pc:spChg chg="add mod">
          <ac:chgData name="엄지희" userId="596cb25d-8fef-4a3f-b275-47d180f75ea7" providerId="ADAL" clId="{94DD236F-7965-45DE-AD88-DC3034A418CD}" dt="2021-05-11T03:39:31.408" v="955" actId="478"/>
          <ac:spMkLst>
            <pc:docMk/>
            <pc:sldMk cId="3642761746" sldId="265"/>
            <ac:spMk id="4" creationId="{BB692DF2-606C-4463-A831-507A631DC46D}"/>
          </ac:spMkLst>
        </pc:spChg>
        <pc:spChg chg="add del mod">
          <ac:chgData name="엄지희" userId="596cb25d-8fef-4a3f-b275-47d180f75ea7" providerId="ADAL" clId="{94DD236F-7965-45DE-AD88-DC3034A418CD}" dt="2021-05-11T03:39:24.797" v="952"/>
          <ac:spMkLst>
            <pc:docMk/>
            <pc:sldMk cId="3642761746" sldId="265"/>
            <ac:spMk id="7" creationId="{5A9E1635-39DD-4112-AC02-7BA6316A32C5}"/>
          </ac:spMkLst>
        </pc:spChg>
        <pc:spChg chg="del">
          <ac:chgData name="엄지희" userId="596cb25d-8fef-4a3f-b275-47d180f75ea7" providerId="ADAL" clId="{94DD236F-7965-45DE-AD88-DC3034A418CD}" dt="2021-05-11T03:39:10.860" v="950"/>
          <ac:spMkLst>
            <pc:docMk/>
            <pc:sldMk cId="3642761746" sldId="265"/>
            <ac:spMk id="10" creationId="{D4771268-CB57-404A-9271-370EB28F6090}"/>
          </ac:spMkLst>
        </pc:spChg>
        <pc:spChg chg="del">
          <ac:chgData name="엄지희" userId="596cb25d-8fef-4a3f-b275-47d180f75ea7" providerId="ADAL" clId="{94DD236F-7965-45DE-AD88-DC3034A418CD}" dt="2021-05-11T03:39:35.978" v="956" actId="478"/>
          <ac:spMkLst>
            <pc:docMk/>
            <pc:sldMk cId="3642761746" sldId="265"/>
            <ac:spMk id="11" creationId="{6D7E37AE-59AC-443A-8524-137D4A1CFC43}"/>
          </ac:spMkLst>
        </pc:spChg>
        <pc:spChg chg="del">
          <ac:chgData name="엄지희" userId="596cb25d-8fef-4a3f-b275-47d180f75ea7" providerId="ADAL" clId="{94DD236F-7965-45DE-AD88-DC3034A418CD}" dt="2021-05-11T03:39:35.978" v="956" actId="478"/>
          <ac:spMkLst>
            <pc:docMk/>
            <pc:sldMk cId="3642761746" sldId="265"/>
            <ac:spMk id="13" creationId="{2AED1FF6-8009-4D60-BC31-D87C18CB8FC9}"/>
          </ac:spMkLst>
        </pc:spChg>
        <pc:picChg chg="del">
          <ac:chgData name="엄지희" userId="596cb25d-8fef-4a3f-b275-47d180f75ea7" providerId="ADAL" clId="{94DD236F-7965-45DE-AD88-DC3034A418CD}" dt="2021-05-11T03:39:31.408" v="955" actId="478"/>
          <ac:picMkLst>
            <pc:docMk/>
            <pc:sldMk cId="3642761746" sldId="265"/>
            <ac:picMk id="5" creationId="{C2BE4777-D89E-47B2-8A5D-D711CE39C969}"/>
          </ac:picMkLst>
        </pc:picChg>
      </pc:sldChg>
      <pc:sldChg chg="addSp delSp modSp add del mod ord">
        <pc:chgData name="엄지희" userId="596cb25d-8fef-4a3f-b275-47d180f75ea7" providerId="ADAL" clId="{94DD236F-7965-45DE-AD88-DC3034A418CD}" dt="2021-05-11T03:22:38.731" v="940" actId="47"/>
        <pc:sldMkLst>
          <pc:docMk/>
          <pc:sldMk cId="3792688275" sldId="265"/>
        </pc:sldMkLst>
        <pc:spChg chg="del mod">
          <ac:chgData name="엄지희" userId="596cb25d-8fef-4a3f-b275-47d180f75ea7" providerId="ADAL" clId="{94DD236F-7965-45DE-AD88-DC3034A418CD}" dt="2021-05-11T03:10:47.222" v="824" actId="21"/>
          <ac:spMkLst>
            <pc:docMk/>
            <pc:sldMk cId="3792688275" sldId="265"/>
            <ac:spMk id="3" creationId="{840ED31A-8DCF-415D-8515-0A8642A53EB7}"/>
          </ac:spMkLst>
        </pc:spChg>
        <pc:spChg chg="add mod">
          <ac:chgData name="엄지희" userId="596cb25d-8fef-4a3f-b275-47d180f75ea7" providerId="ADAL" clId="{94DD236F-7965-45DE-AD88-DC3034A418CD}" dt="2021-05-11T03:10:47.222" v="824" actId="21"/>
          <ac:spMkLst>
            <pc:docMk/>
            <pc:sldMk cId="3792688275" sldId="265"/>
            <ac:spMk id="5" creationId="{DDF5AF34-3C2D-4BED-96AF-6CD9D9D50B37}"/>
          </ac:spMkLst>
        </pc:spChg>
      </pc:sldChg>
      <pc:sldChg chg="addSp delSp modSp new mod setBg">
        <pc:chgData name="엄지희" userId="596cb25d-8fef-4a3f-b275-47d180f75ea7" providerId="ADAL" clId="{94DD236F-7965-45DE-AD88-DC3034A418CD}" dt="2021-05-11T03:53:24.552" v="1553" actId="1038"/>
        <pc:sldMkLst>
          <pc:docMk/>
          <pc:sldMk cId="1034115451" sldId="266"/>
        </pc:sldMkLst>
        <pc:spChg chg="mod">
          <ac:chgData name="엄지희" userId="596cb25d-8fef-4a3f-b275-47d180f75ea7" providerId="ADAL" clId="{94DD236F-7965-45DE-AD88-DC3034A418CD}" dt="2021-05-11T03:46:44.587" v="984" actId="26606"/>
          <ac:spMkLst>
            <pc:docMk/>
            <pc:sldMk cId="1034115451" sldId="266"/>
            <ac:spMk id="2" creationId="{3BDEC79B-8A3F-4E1E-B078-12CFD5B41A9B}"/>
          </ac:spMkLst>
        </pc:spChg>
        <pc:spChg chg="del">
          <ac:chgData name="엄지희" userId="596cb25d-8fef-4a3f-b275-47d180f75ea7" providerId="ADAL" clId="{94DD236F-7965-45DE-AD88-DC3034A418CD}" dt="2021-05-11T03:46:41.543" v="981"/>
          <ac:spMkLst>
            <pc:docMk/>
            <pc:sldMk cId="1034115451" sldId="266"/>
            <ac:spMk id="3" creationId="{311BAA58-09BE-429A-970E-50B59CEAD5F3}"/>
          </ac:spMkLst>
        </pc:spChg>
        <pc:spChg chg="add mod">
          <ac:chgData name="엄지희" userId="596cb25d-8fef-4a3f-b275-47d180f75ea7" providerId="ADAL" clId="{94DD236F-7965-45DE-AD88-DC3034A418CD}" dt="2021-05-11T03:53:24.552" v="1553" actId="1038"/>
          <ac:spMkLst>
            <pc:docMk/>
            <pc:sldMk cId="1034115451" sldId="266"/>
            <ac:spMk id="7" creationId="{F6132DB9-0AA9-42F2-8C70-F18901CC2491}"/>
          </ac:spMkLst>
        </pc:spChg>
        <pc:spChg chg="add mod">
          <ac:chgData name="엄지희" userId="596cb25d-8fef-4a3f-b275-47d180f75ea7" providerId="ADAL" clId="{94DD236F-7965-45DE-AD88-DC3034A418CD}" dt="2021-05-11T03:53:24.552" v="1553" actId="1038"/>
          <ac:spMkLst>
            <pc:docMk/>
            <pc:sldMk cId="1034115451" sldId="266"/>
            <ac:spMk id="8" creationId="{6EECDA84-61BB-4A59-89F8-698FCB11F9A2}"/>
          </ac:spMkLst>
        </pc:spChg>
        <pc:spChg chg="add">
          <ac:chgData name="엄지희" userId="596cb25d-8fef-4a3f-b275-47d180f75ea7" providerId="ADAL" clId="{94DD236F-7965-45DE-AD88-DC3034A418CD}" dt="2021-05-11T03:46:44.587" v="984" actId="26606"/>
          <ac:spMkLst>
            <pc:docMk/>
            <pc:sldMk cId="1034115451" sldId="266"/>
            <ac:spMk id="10" creationId="{D4771268-CB57-404A-9271-370EB28F6090}"/>
          </ac:spMkLst>
        </pc:spChg>
        <pc:picChg chg="add mod modCrop">
          <ac:chgData name="엄지희" userId="596cb25d-8fef-4a3f-b275-47d180f75ea7" providerId="ADAL" clId="{94DD236F-7965-45DE-AD88-DC3034A418CD}" dt="2021-05-11T03:53:24.552" v="1553" actId="1038"/>
          <ac:picMkLst>
            <pc:docMk/>
            <pc:sldMk cId="1034115451" sldId="266"/>
            <ac:picMk id="5" creationId="{87B35DC9-CD36-49AC-A491-6F2948FE6A31}"/>
          </ac:picMkLst>
        </pc:picChg>
      </pc:sldChg>
      <pc:sldChg chg="delSp modSp add mod">
        <pc:chgData name="엄지희" userId="596cb25d-8fef-4a3f-b275-47d180f75ea7" providerId="ADAL" clId="{94DD236F-7965-45DE-AD88-DC3034A418CD}" dt="2021-05-11T04:29:48.476" v="2215" actId="14100"/>
        <pc:sldMkLst>
          <pc:docMk/>
          <pc:sldMk cId="1501192348" sldId="267"/>
        </pc:sldMkLst>
        <pc:spChg chg="mod">
          <ac:chgData name="엄지희" userId="596cb25d-8fef-4a3f-b275-47d180f75ea7" providerId="ADAL" clId="{94DD236F-7965-45DE-AD88-DC3034A418CD}" dt="2021-05-11T04:04:18.407" v="2138" actId="20577"/>
          <ac:spMkLst>
            <pc:docMk/>
            <pc:sldMk cId="1501192348" sldId="267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4:29:48.476" v="2215" actId="14100"/>
          <ac:spMkLst>
            <pc:docMk/>
            <pc:sldMk cId="1501192348" sldId="267"/>
            <ac:spMk id="3" creationId="{840ED31A-8DCF-415D-8515-0A8642A53EB7}"/>
          </ac:spMkLst>
        </pc:spChg>
        <pc:spChg chg="del">
          <ac:chgData name="엄지희" userId="596cb25d-8fef-4a3f-b275-47d180f75ea7" providerId="ADAL" clId="{94DD236F-7965-45DE-AD88-DC3034A418CD}" dt="2021-05-11T04:04:09.197" v="2124" actId="478"/>
          <ac:spMkLst>
            <pc:docMk/>
            <pc:sldMk cId="1501192348" sldId="267"/>
            <ac:spMk id="8" creationId="{A04133CF-AB1C-469D-9775-30B9FCA33CAA}"/>
          </ac:spMkLst>
        </pc:spChg>
        <pc:cxnChg chg="del">
          <ac:chgData name="엄지희" userId="596cb25d-8fef-4a3f-b275-47d180f75ea7" providerId="ADAL" clId="{94DD236F-7965-45DE-AD88-DC3034A418CD}" dt="2021-05-11T04:04:11.308" v="2125" actId="478"/>
          <ac:cxnSpMkLst>
            <pc:docMk/>
            <pc:sldMk cId="1501192348" sldId="267"/>
            <ac:cxnSpMk id="9" creationId="{EFC47AD3-5A15-4DB5-8CE8-57F47C72488F}"/>
          </ac:cxnSpMkLst>
        </pc:cxnChg>
      </pc:sldChg>
      <pc:sldChg chg="delSp modSp add del mod setBg delAnim delDesignElem">
        <pc:chgData name="엄지희" userId="596cb25d-8fef-4a3f-b275-47d180f75ea7" providerId="ADAL" clId="{94DD236F-7965-45DE-AD88-DC3034A418CD}" dt="2021-05-11T03:57:07.420" v="2051" actId="2696"/>
        <pc:sldMkLst>
          <pc:docMk/>
          <pc:sldMk cId="2964944924" sldId="267"/>
        </pc:sldMkLst>
        <pc:spChg chg="mod">
          <ac:chgData name="엄지희" userId="596cb25d-8fef-4a3f-b275-47d180f75ea7" providerId="ADAL" clId="{94DD236F-7965-45DE-AD88-DC3034A418CD}" dt="2021-05-11T03:53:48.567" v="1582"/>
          <ac:spMkLst>
            <pc:docMk/>
            <pc:sldMk cId="2964944924" sldId="267"/>
            <ac:spMk id="2" creationId="{1FAB6DFF-C08E-4088-BC07-C68D9F9929FB}"/>
          </ac:spMkLst>
        </pc:spChg>
        <pc:spChg chg="mod">
          <ac:chgData name="엄지희" userId="596cb25d-8fef-4a3f-b275-47d180f75ea7" providerId="ADAL" clId="{94DD236F-7965-45DE-AD88-DC3034A418CD}" dt="2021-05-11T03:54:38.827" v="1738" actId="20577"/>
          <ac:spMkLst>
            <pc:docMk/>
            <pc:sldMk cId="2964944924" sldId="267"/>
            <ac:spMk id="3" creationId="{C312644C-B797-444C-9B7F-F166F7CC814D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6" creationId="{0F50C12F-DE5D-43B0-B4C2-A9DB707D47AF}"/>
          </ac:spMkLst>
        </pc:spChg>
        <pc:spChg chg="del mod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8" creationId="{2AB35DD3-E575-4EF4-B70B-3261150298B5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1" creationId="{E87D36B9-BE2D-4B43-B5D8-F8C23EB60767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2" creationId="{A44B4C41-A55C-425A-8252-B4E85F2FC0AD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3" creationId="{BCE9FCB7-59B4-48F8-955E-DA9AFFD08D08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5" creationId="{C78B4FA9-3FF1-4431-8A1F-1662185BDEFF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6" creationId="{529F121B-C4AA-4A01-9DB7-FE31240BE168}"/>
          </ac:spMkLst>
        </pc:spChg>
        <pc:spChg chg="del">
          <ac:chgData name="엄지희" userId="596cb25d-8fef-4a3f-b275-47d180f75ea7" providerId="ADAL" clId="{94DD236F-7965-45DE-AD88-DC3034A418CD}" dt="2021-05-11T03:54:49.104" v="1742" actId="478"/>
          <ac:spMkLst>
            <pc:docMk/>
            <pc:sldMk cId="2964944924" sldId="267"/>
            <ac:spMk id="18" creationId="{C63B5EE4-929E-4F3E-8964-C5723C728773}"/>
          </ac:spMkLst>
        </pc:spChg>
        <pc:spChg chg="del">
          <ac:chgData name="엄지희" userId="596cb25d-8fef-4a3f-b275-47d180f75ea7" providerId="ADAL" clId="{94DD236F-7965-45DE-AD88-DC3034A418CD}" dt="2021-05-11T03:54:49.104" v="1742" actId="478"/>
          <ac:spMkLst>
            <pc:docMk/>
            <pc:sldMk cId="2964944924" sldId="267"/>
            <ac:spMk id="19" creationId="{F4E727EC-1CF6-4047-B14B-CC654007BBAD}"/>
          </ac:spMkLst>
        </pc:spChg>
        <pc:picChg chg="del">
          <ac:chgData name="엄지희" userId="596cb25d-8fef-4a3f-b275-47d180f75ea7" providerId="ADAL" clId="{94DD236F-7965-45DE-AD88-DC3034A418CD}" dt="2021-05-11T03:53:36.049" v="1555"/>
          <ac:picMkLst>
            <pc:docMk/>
            <pc:sldMk cId="2964944924" sldId="267"/>
            <ac:picMk id="10" creationId="{54DDEBDD-D8BD-41A6-8A0D-B00E3768B0F9}"/>
          </ac:picMkLst>
        </pc:picChg>
        <pc:picChg chg="del">
          <ac:chgData name="엄지희" userId="596cb25d-8fef-4a3f-b275-47d180f75ea7" providerId="ADAL" clId="{94DD236F-7965-45DE-AD88-DC3034A418CD}" dt="2021-05-11T03:54:42.215" v="1739" actId="478"/>
          <ac:picMkLst>
            <pc:docMk/>
            <pc:sldMk cId="2964944924" sldId="267"/>
            <ac:picMk id="17" creationId="{06CD3E30-1AC7-4264-BE7A-53AB72A1A9FC}"/>
          </ac:picMkLst>
        </pc:picChg>
      </pc:sldChg>
      <pc:sldChg chg="add del">
        <pc:chgData name="엄지희" userId="596cb25d-8fef-4a3f-b275-47d180f75ea7" providerId="ADAL" clId="{94DD236F-7965-45DE-AD88-DC3034A418CD}" dt="2021-05-11T04:03:48.733" v="2122"/>
        <pc:sldMkLst>
          <pc:docMk/>
          <pc:sldMk cId="1160342991" sldId="268"/>
        </pc:sldMkLst>
      </pc:sldChg>
      <pc:sldChg chg="delSp modSp add mod">
        <pc:chgData name="엄지희" userId="596cb25d-8fef-4a3f-b275-47d180f75ea7" providerId="ADAL" clId="{94DD236F-7965-45DE-AD88-DC3034A418CD}" dt="2021-05-11T06:21:42.956" v="4904" actId="478"/>
        <pc:sldMkLst>
          <pc:docMk/>
          <pc:sldMk cId="1994078077" sldId="268"/>
        </pc:sldMkLst>
        <pc:spChg chg="mod">
          <ac:chgData name="엄지희" userId="596cb25d-8fef-4a3f-b275-47d180f75ea7" providerId="ADAL" clId="{94DD236F-7965-45DE-AD88-DC3034A418CD}" dt="2021-05-11T04:52:28.037" v="3272" actId="20577"/>
          <ac:spMkLst>
            <pc:docMk/>
            <pc:sldMk cId="1994078077" sldId="268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53:28.970" v="3381" actId="20577"/>
          <ac:spMkLst>
            <pc:docMk/>
            <pc:sldMk cId="1994078077" sldId="268"/>
            <ac:spMk id="3" creationId="{97101A39-DAAE-415D-AAAF-2D43D7371796}"/>
          </ac:spMkLst>
        </pc:spChg>
        <pc:spChg chg="del mod">
          <ac:chgData name="엄지희" userId="596cb25d-8fef-4a3f-b275-47d180f75ea7" providerId="ADAL" clId="{94DD236F-7965-45DE-AD88-DC3034A418CD}" dt="2021-05-11T06:21:42.956" v="4904" actId="478"/>
          <ac:spMkLst>
            <pc:docMk/>
            <pc:sldMk cId="1994078077" sldId="268"/>
            <ac:spMk id="5" creationId="{F51C9220-8CFD-4C06-8E26-FA5A9CDC6AD0}"/>
          </ac:spMkLst>
        </pc:spChg>
      </pc:sldChg>
      <pc:sldChg chg="modSp new mod">
        <pc:chgData name="엄지희" userId="596cb25d-8fef-4a3f-b275-47d180f75ea7" providerId="ADAL" clId="{94DD236F-7965-45DE-AD88-DC3034A418CD}" dt="2021-05-11T07:16:39.491" v="5026"/>
        <pc:sldMkLst>
          <pc:docMk/>
          <pc:sldMk cId="61537433" sldId="269"/>
        </pc:sldMkLst>
        <pc:spChg chg="mod">
          <ac:chgData name="엄지희" userId="596cb25d-8fef-4a3f-b275-47d180f75ea7" providerId="ADAL" clId="{94DD236F-7965-45DE-AD88-DC3034A418CD}" dt="2021-05-11T05:24:01.904" v="3739"/>
          <ac:spMkLst>
            <pc:docMk/>
            <pc:sldMk cId="61537433" sldId="269"/>
            <ac:spMk id="2" creationId="{DC45BD20-F5CB-404F-9595-63B41130F104}"/>
          </ac:spMkLst>
        </pc:spChg>
        <pc:spChg chg="mod">
          <ac:chgData name="엄지희" userId="596cb25d-8fef-4a3f-b275-47d180f75ea7" providerId="ADAL" clId="{94DD236F-7965-45DE-AD88-DC3034A418CD}" dt="2021-05-11T07:16:39.491" v="5026"/>
          <ac:spMkLst>
            <pc:docMk/>
            <pc:sldMk cId="61537433" sldId="269"/>
            <ac:spMk id="3" creationId="{6087B50D-0B72-4126-A5F9-922CB08646C8}"/>
          </ac:spMkLst>
        </pc:spChg>
      </pc:sldChg>
      <pc:sldChg chg="addSp delSp modSp add mod ord">
        <pc:chgData name="엄지희" userId="596cb25d-8fef-4a3f-b275-47d180f75ea7" providerId="ADAL" clId="{94DD236F-7965-45DE-AD88-DC3034A418CD}" dt="2021-05-11T07:20:29.954" v="5028" actId="14100"/>
        <pc:sldMkLst>
          <pc:docMk/>
          <pc:sldMk cId="1127747360" sldId="270"/>
        </pc:sldMkLst>
        <pc:spChg chg="mod">
          <ac:chgData name="엄지희" userId="596cb25d-8fef-4a3f-b275-47d180f75ea7" providerId="ADAL" clId="{94DD236F-7965-45DE-AD88-DC3034A418CD}" dt="2021-05-11T06:06:41.684" v="4862" actId="1076"/>
          <ac:spMkLst>
            <pc:docMk/>
            <pc:sldMk cId="1127747360" sldId="270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6:05:17.710" v="4806" actId="1076"/>
          <ac:spMkLst>
            <pc:docMk/>
            <pc:sldMk cId="1127747360" sldId="270"/>
            <ac:spMk id="3" creationId="{840ED31A-8DCF-415D-8515-0A8642A53EB7}"/>
          </ac:spMkLst>
        </pc:spChg>
        <pc:spChg chg="add del">
          <ac:chgData name="엄지희" userId="596cb25d-8fef-4a3f-b275-47d180f75ea7" providerId="ADAL" clId="{94DD236F-7965-45DE-AD88-DC3034A418CD}" dt="2021-05-11T05:33:52.705" v="4348" actId="11529"/>
          <ac:spMkLst>
            <pc:docMk/>
            <pc:sldMk cId="1127747360" sldId="270"/>
            <ac:spMk id="4" creationId="{BDD6004B-03CF-40B6-8DFD-27463ECAE685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5" creationId="{61DC1F12-9EEA-4467-95B9-4398AB580349}"/>
          </ac:spMkLst>
        </pc:spChg>
        <pc:spChg chg="add mod">
          <ac:chgData name="엄지희" userId="596cb25d-8fef-4a3f-b275-47d180f75ea7" providerId="ADAL" clId="{94DD236F-7965-45DE-AD88-DC3034A418CD}" dt="2021-05-11T05:50:08.256" v="4731" actId="1036"/>
          <ac:spMkLst>
            <pc:docMk/>
            <pc:sldMk cId="1127747360" sldId="270"/>
            <ac:spMk id="6" creationId="{1BB35034-F0EB-46F7-B1B0-4BC940FD809E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7" creationId="{50A576BA-DAA7-4C86-B358-0CBA0B6A84BE}"/>
          </ac:spMkLst>
        </pc:spChg>
        <pc:spChg chg="add mod">
          <ac:chgData name="엄지희" userId="596cb25d-8fef-4a3f-b275-47d180f75ea7" providerId="ADAL" clId="{94DD236F-7965-45DE-AD88-DC3034A418CD}" dt="2021-05-11T07:09:04.764" v="4969" actId="12788"/>
          <ac:spMkLst>
            <pc:docMk/>
            <pc:sldMk cId="1127747360" sldId="270"/>
            <ac:spMk id="8" creationId="{4D35A04E-0CD5-4F92-AE3D-9396D876D754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9" creationId="{58F5AA83-E7BA-4026-A1A9-F46AB5F3D46C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10" creationId="{45C6A917-AC24-49FA-92E8-648B8D71A5A7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1" creationId="{70CC954B-C082-480F-83B6-E73F2F49D44C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2" creationId="{E6F46DB0-8161-4E73-85AA-438C53A71175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3" creationId="{116AB131-9352-4E4C-A92B-AC5562929956}"/>
          </ac:spMkLst>
        </pc:spChg>
        <pc:spChg chg="add mod">
          <ac:chgData name="엄지희" userId="596cb25d-8fef-4a3f-b275-47d180f75ea7" providerId="ADAL" clId="{94DD236F-7965-45DE-AD88-DC3034A418CD}" dt="2021-05-11T07:10:09.206" v="4974" actId="1076"/>
          <ac:spMkLst>
            <pc:docMk/>
            <pc:sldMk cId="1127747360" sldId="270"/>
            <ac:spMk id="14" creationId="{354A70AA-75C9-4FF9-BAC5-9787E2EBE123}"/>
          </ac:spMkLst>
        </pc:spChg>
        <pc:spChg chg="add mod">
          <ac:chgData name="엄지희" userId="596cb25d-8fef-4a3f-b275-47d180f75ea7" providerId="ADAL" clId="{94DD236F-7965-45DE-AD88-DC3034A418CD}" dt="2021-05-11T07:11:16.748" v="5008" actId="1036"/>
          <ac:spMkLst>
            <pc:docMk/>
            <pc:sldMk cId="1127747360" sldId="270"/>
            <ac:spMk id="15" creationId="{04F4FCFE-AD3B-4474-A7C7-9EF6B98B82AA}"/>
          </ac:spMkLst>
        </pc:spChg>
        <pc:spChg chg="add mod">
          <ac:chgData name="엄지희" userId="596cb25d-8fef-4a3f-b275-47d180f75ea7" providerId="ADAL" clId="{94DD236F-7965-45DE-AD88-DC3034A418CD}" dt="2021-05-11T05:50:08.256" v="4731" actId="1036"/>
          <ac:spMkLst>
            <pc:docMk/>
            <pc:sldMk cId="1127747360" sldId="270"/>
            <ac:spMk id="16" creationId="{28BD4EBE-65B8-47E3-BD89-C50D97C9110F}"/>
          </ac:spMkLst>
        </pc:spChg>
        <pc:spChg chg="add mod">
          <ac:chgData name="엄지희" userId="596cb25d-8fef-4a3f-b275-47d180f75ea7" providerId="ADAL" clId="{94DD236F-7965-45DE-AD88-DC3034A418CD}" dt="2021-05-11T07:09:49.856" v="4971" actId="1076"/>
          <ac:spMkLst>
            <pc:docMk/>
            <pc:sldMk cId="1127747360" sldId="270"/>
            <ac:spMk id="83" creationId="{9C0A1CAE-B536-406F-BF55-7FC91AD14C29}"/>
          </ac:spMkLst>
        </pc:spChg>
        <pc:spChg chg="add mod">
          <ac:chgData name="엄지희" userId="596cb25d-8fef-4a3f-b275-47d180f75ea7" providerId="ADAL" clId="{94DD236F-7965-45DE-AD88-DC3034A418CD}" dt="2021-05-11T07:10:49.930" v="4995" actId="1076"/>
          <ac:spMkLst>
            <pc:docMk/>
            <pc:sldMk cId="1127747360" sldId="270"/>
            <ac:spMk id="84" creationId="{02D136BF-22DE-4012-8B13-69C0A5A84FD9}"/>
          </ac:spMkLst>
        </pc:spChg>
        <pc:spChg chg="add mod">
          <ac:chgData name="엄지희" userId="596cb25d-8fef-4a3f-b275-47d180f75ea7" providerId="ADAL" clId="{94DD236F-7965-45DE-AD88-DC3034A418CD}" dt="2021-05-11T07:09:04.764" v="4969" actId="12788"/>
          <ac:spMkLst>
            <pc:docMk/>
            <pc:sldMk cId="1127747360" sldId="270"/>
            <ac:spMk id="85" creationId="{B8F9A395-98C9-4763-B0EB-D8E3B8F2A6AD}"/>
          </ac:spMkLst>
        </pc:spChg>
        <pc:grpChg chg="del mod">
          <ac:chgData name="엄지희" userId="596cb25d-8fef-4a3f-b275-47d180f75ea7" providerId="ADAL" clId="{94DD236F-7965-45DE-AD88-DC3034A418CD}" dt="2021-05-11T07:07:53.975" v="4929" actId="478"/>
          <ac:grpSpMkLst>
            <pc:docMk/>
            <pc:sldMk cId="1127747360" sldId="270"/>
            <ac:grpSpMk id="24" creationId="{E2DCEA29-B703-4B46-8692-D98F5AF7F8D4}"/>
          </ac:grpSpMkLst>
        </pc:grpChg>
        <pc:grpChg chg="mod">
          <ac:chgData name="엄지희" userId="596cb25d-8fef-4a3f-b275-47d180f75ea7" providerId="ADAL" clId="{94DD236F-7965-45DE-AD88-DC3034A418CD}" dt="2021-05-11T07:08:10.706" v="4940"/>
          <ac:grpSpMkLst>
            <pc:docMk/>
            <pc:sldMk cId="1127747360" sldId="270"/>
            <ac:grpSpMk id="31" creationId="{01F3ACFB-696D-4F3F-B8E2-C814AD61F413}"/>
          </ac:grpSpMkLst>
        </pc:grpChg>
        <pc:grpChg chg="mod">
          <ac:chgData name="엄지희" userId="596cb25d-8fef-4a3f-b275-47d180f75ea7" providerId="ADAL" clId="{94DD236F-7965-45DE-AD88-DC3034A418CD}" dt="2021-05-11T07:08:16.107" v="4945"/>
          <ac:grpSpMkLst>
            <pc:docMk/>
            <pc:sldMk cId="1127747360" sldId="270"/>
            <ac:grpSpMk id="35" creationId="{AD27A3BE-0B18-4C6E-8956-829B57363ABE}"/>
          </ac:grpSpMkLst>
        </pc:grpChg>
        <pc:grpChg chg="mod">
          <ac:chgData name="엄지희" userId="596cb25d-8fef-4a3f-b275-47d180f75ea7" providerId="ADAL" clId="{94DD236F-7965-45DE-AD88-DC3034A418CD}" dt="2021-05-11T07:08:18.427" v="4949"/>
          <ac:grpSpMkLst>
            <pc:docMk/>
            <pc:sldMk cId="1127747360" sldId="270"/>
            <ac:grpSpMk id="38" creationId="{C8D61558-3F9C-4CE2-A769-727A1E253875}"/>
          </ac:grpSpMkLst>
        </pc:grpChg>
        <pc:grpChg chg="mod">
          <ac:chgData name="엄지희" userId="596cb25d-8fef-4a3f-b275-47d180f75ea7" providerId="ADAL" clId="{94DD236F-7965-45DE-AD88-DC3034A418CD}" dt="2021-05-11T07:08:27.842" v="4957"/>
          <ac:grpSpMkLst>
            <pc:docMk/>
            <pc:sldMk cId="1127747360" sldId="270"/>
            <ac:grpSpMk id="49" creationId="{FE7C1574-8658-4D0A-814D-F3832BC9F79C}"/>
          </ac:grpSpMkLst>
        </pc:grpChg>
        <pc:grpChg chg="mod">
          <ac:chgData name="엄지희" userId="596cb25d-8fef-4a3f-b275-47d180f75ea7" providerId="ADAL" clId="{94DD236F-7965-45DE-AD88-DC3034A418CD}" dt="2021-05-11T07:10:49.930" v="4995" actId="1076"/>
          <ac:grpSpMkLst>
            <pc:docMk/>
            <pc:sldMk cId="1127747360" sldId="270"/>
            <ac:grpSpMk id="51" creationId="{53F5636E-3537-43A3-9B17-D2364D2FE2F0}"/>
          </ac:grpSpMkLst>
        </pc:grpChg>
        <pc:grpChg chg="mod">
          <ac:chgData name="엄지희" userId="596cb25d-8fef-4a3f-b275-47d180f75ea7" providerId="ADAL" clId="{94DD236F-7965-45DE-AD88-DC3034A418CD}" dt="2021-05-11T07:09:49.856" v="4971" actId="1076"/>
          <ac:grpSpMkLst>
            <pc:docMk/>
            <pc:sldMk cId="1127747360" sldId="270"/>
            <ac:grpSpMk id="52" creationId="{C50DD9C6-8017-4A4D-8A8E-2D2739006D5E}"/>
          </ac:grpSpMkLst>
        </pc:grpChg>
        <pc:grpChg chg="mod">
          <ac:chgData name="엄지희" userId="596cb25d-8fef-4a3f-b275-47d180f75ea7" providerId="ADAL" clId="{94DD236F-7965-45DE-AD88-DC3034A418CD}" dt="2021-05-11T07:08:32.293" v="4965"/>
          <ac:grpSpMkLst>
            <pc:docMk/>
            <pc:sldMk cId="1127747360" sldId="270"/>
            <ac:grpSpMk id="60" creationId="{AE997625-3E2F-40EC-A9F5-3EED9295E3DC}"/>
          </ac:grpSpMkLst>
        </pc:grpChg>
        <pc:grpChg chg="mod">
          <ac:chgData name="엄지희" userId="596cb25d-8fef-4a3f-b275-47d180f75ea7" providerId="ADAL" clId="{94DD236F-7965-45DE-AD88-DC3034A418CD}" dt="2021-05-11T07:08:32.293" v="4965"/>
          <ac:grpSpMkLst>
            <pc:docMk/>
            <pc:sldMk cId="1127747360" sldId="270"/>
            <ac:grpSpMk id="61" creationId="{141E10CF-1B28-4DBE-8C8F-DBB02696AAA0}"/>
          </ac:grpSpMkLst>
        </pc:grpChg>
        <pc:grpChg chg="mod ord">
          <ac:chgData name="엄지희" userId="596cb25d-8fef-4a3f-b275-47d180f75ea7" providerId="ADAL" clId="{94DD236F-7965-45DE-AD88-DC3034A418CD}" dt="2021-05-11T07:10:34.874" v="4993" actId="1038"/>
          <ac:grpSpMkLst>
            <pc:docMk/>
            <pc:sldMk cId="1127747360" sldId="270"/>
            <ac:grpSpMk id="62" creationId="{08C93AA9-BD64-4FCE-A20E-15E5C8282C8D}"/>
          </ac:grpSpMkLst>
        </pc:grpChg>
        <pc:inkChg chg="add del">
          <ac:chgData name="엄지희" userId="596cb25d-8fef-4a3f-b275-47d180f75ea7" providerId="ADAL" clId="{94DD236F-7965-45DE-AD88-DC3034A418CD}" dt="2021-05-11T07:07:53.975" v="4929" actId="478"/>
          <ac:inkMkLst>
            <pc:docMk/>
            <pc:sldMk cId="1127747360" sldId="270"/>
            <ac:inkMk id="4" creationId="{2E39A81F-09F6-4A02-AB7D-5FE39B790CCF}"/>
          </ac:inkMkLst>
        </pc:inkChg>
        <pc:inkChg chg="add">
          <ac:chgData name="엄지희" userId="596cb25d-8fef-4a3f-b275-47d180f75ea7" providerId="ADAL" clId="{94DD236F-7965-45DE-AD88-DC3034A418CD}" dt="2021-05-11T07:07:36.718" v="4921" actId="9405"/>
          <ac:inkMkLst>
            <pc:docMk/>
            <pc:sldMk cId="1127747360" sldId="270"/>
            <ac:inkMk id="17" creationId="{D0FC2D57-D0E4-46EF-A758-86208EE5E170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18" creationId="{14B437C6-BD8D-4F16-A506-98A09D4C86F7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19" creationId="{3584D511-034C-483E-9AC9-9DFAF7ADCC20}"/>
          </ac:inkMkLst>
        </pc:inkChg>
        <pc:inkChg chg="add del">
          <ac:chgData name="엄지희" userId="596cb25d-8fef-4a3f-b275-47d180f75ea7" providerId="ADAL" clId="{94DD236F-7965-45DE-AD88-DC3034A418CD}" dt="2021-05-11T07:07:42.585" v="4925" actId="9405"/>
          <ac:inkMkLst>
            <pc:docMk/>
            <pc:sldMk cId="1127747360" sldId="270"/>
            <ac:inkMk id="20" creationId="{D6CD3F38-80C2-4FF6-9584-6435CD577D62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22" creationId="{97A66032-5486-432B-AE96-BF03D7E75E3E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23" creationId="{ED90DF01-0290-4013-BD62-0D5F4D4F39BA}"/>
          </ac:inkMkLst>
        </pc:inkChg>
        <pc:inkChg chg="add del">
          <ac:chgData name="엄지희" userId="596cb25d-8fef-4a3f-b275-47d180f75ea7" providerId="ADAL" clId="{94DD236F-7965-45DE-AD88-DC3034A418CD}" dt="2021-05-11T07:08:05.658" v="4933" actId="9405"/>
          <ac:inkMkLst>
            <pc:docMk/>
            <pc:sldMk cId="1127747360" sldId="270"/>
            <ac:inkMk id="25" creationId="{9C0262F1-D831-46D3-B1C8-1ED4934719A2}"/>
          </ac:inkMkLst>
        </pc:inkChg>
        <pc:inkChg chg="add del">
          <ac:chgData name="엄지희" userId="596cb25d-8fef-4a3f-b275-47d180f75ea7" providerId="ADAL" clId="{94DD236F-7965-45DE-AD88-DC3034A418CD}" dt="2021-05-11T07:08:05.357" v="4932" actId="9405"/>
          <ac:inkMkLst>
            <pc:docMk/>
            <pc:sldMk cId="1127747360" sldId="270"/>
            <ac:inkMk id="26" creationId="{A9866920-E7EA-4A23-8929-3E004522046A}"/>
          </ac:inkMkLst>
        </pc:inkChg>
        <pc:inkChg chg="add del">
          <ac:chgData name="엄지희" userId="596cb25d-8fef-4a3f-b275-47d180f75ea7" providerId="ADAL" clId="{94DD236F-7965-45DE-AD88-DC3034A418CD}" dt="2021-05-11T07:08:08.305" v="4937" actId="9405"/>
          <ac:inkMkLst>
            <pc:docMk/>
            <pc:sldMk cId="1127747360" sldId="270"/>
            <ac:inkMk id="27" creationId="{53E74FEA-5E93-42F2-9F83-381FA149225A}"/>
          </ac:inkMkLst>
        </pc:inkChg>
        <pc:inkChg chg="add del">
          <ac:chgData name="엄지희" userId="596cb25d-8fef-4a3f-b275-47d180f75ea7" providerId="ADAL" clId="{94DD236F-7965-45DE-AD88-DC3034A418CD}" dt="2021-05-11T07:08:07.906" v="4936" actId="9405"/>
          <ac:inkMkLst>
            <pc:docMk/>
            <pc:sldMk cId="1127747360" sldId="270"/>
            <ac:inkMk id="28" creationId="{AB11E835-741F-46D4-9447-F13215B9DF9F}"/>
          </ac:inkMkLst>
        </pc:inkChg>
        <pc:inkChg chg="add mod">
          <ac:chgData name="엄지희" userId="596cb25d-8fef-4a3f-b275-47d180f75ea7" providerId="ADAL" clId="{94DD236F-7965-45DE-AD88-DC3034A418CD}" dt="2021-05-11T07:08:10.706" v="4940"/>
          <ac:inkMkLst>
            <pc:docMk/>
            <pc:sldMk cId="1127747360" sldId="270"/>
            <ac:inkMk id="29" creationId="{30D9CD87-8C2E-4AD1-9947-EB60C14172DA}"/>
          </ac:inkMkLst>
        </pc:inkChg>
        <pc:inkChg chg="add mod">
          <ac:chgData name="엄지희" userId="596cb25d-8fef-4a3f-b275-47d180f75ea7" providerId="ADAL" clId="{94DD236F-7965-45DE-AD88-DC3034A418CD}" dt="2021-05-11T07:08:10.706" v="4940"/>
          <ac:inkMkLst>
            <pc:docMk/>
            <pc:sldMk cId="1127747360" sldId="270"/>
            <ac:inkMk id="30" creationId="{68122F58-EA97-4A86-BEFB-131043EF48F4}"/>
          </ac:inkMkLst>
        </pc:inkChg>
        <pc:inkChg chg="add del mod">
          <ac:chgData name="엄지희" userId="596cb25d-8fef-4a3f-b275-47d180f75ea7" providerId="ADAL" clId="{94DD236F-7965-45DE-AD88-DC3034A418CD}" dt="2021-05-11T07:08:16.431" v="4946" actId="9405"/>
          <ac:inkMkLst>
            <pc:docMk/>
            <pc:sldMk cId="1127747360" sldId="270"/>
            <ac:inkMk id="33" creationId="{1B733049-9AB3-43D5-B9ED-CEB05F593A59}"/>
          </ac:inkMkLst>
        </pc:inkChg>
        <pc:inkChg chg="add del mod">
          <ac:chgData name="엄지희" userId="596cb25d-8fef-4a3f-b275-47d180f75ea7" providerId="ADAL" clId="{94DD236F-7965-45DE-AD88-DC3034A418CD}" dt="2021-05-11T07:08:16.107" v="4945"/>
          <ac:inkMkLst>
            <pc:docMk/>
            <pc:sldMk cId="1127747360" sldId="270"/>
            <ac:inkMk id="34" creationId="{DB0113B9-1E66-4899-ACC2-63336D8EE123}"/>
          </ac:inkMkLst>
        </pc:inkChg>
        <pc:inkChg chg="add mod">
          <ac:chgData name="엄지희" userId="596cb25d-8fef-4a3f-b275-47d180f75ea7" providerId="ADAL" clId="{94DD236F-7965-45DE-AD88-DC3034A418CD}" dt="2021-05-11T07:08:18.427" v="4949"/>
          <ac:inkMkLst>
            <pc:docMk/>
            <pc:sldMk cId="1127747360" sldId="270"/>
            <ac:inkMk id="36" creationId="{70BC0323-5A0B-4E33-82F2-901A9F2B2A5C}"/>
          </ac:inkMkLst>
        </pc:inkChg>
        <pc:inkChg chg="add mod">
          <ac:chgData name="엄지희" userId="596cb25d-8fef-4a3f-b275-47d180f75ea7" providerId="ADAL" clId="{94DD236F-7965-45DE-AD88-DC3034A418CD}" dt="2021-05-11T07:08:18.427" v="4949"/>
          <ac:inkMkLst>
            <pc:docMk/>
            <pc:sldMk cId="1127747360" sldId="270"/>
            <ac:inkMk id="37" creationId="{D604798E-F559-4FF2-834D-236F69EA93A1}"/>
          </ac:inkMkLst>
        </pc:inkChg>
        <pc:inkChg chg="add mod ord">
          <ac:chgData name="엄지희" userId="596cb25d-8fef-4a3f-b275-47d180f75ea7" providerId="ADAL" clId="{94DD236F-7965-45DE-AD88-DC3034A418CD}" dt="2021-05-11T07:10:34.874" v="4993" actId="1038"/>
          <ac:inkMkLst>
            <pc:docMk/>
            <pc:sldMk cId="1127747360" sldId="270"/>
            <ac:inkMk id="40" creationId="{F7521461-FDA7-4EEE-B5C1-75A6780A848E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1" creationId="{C85F0FD6-CF02-4B60-94E6-672BE7D91C00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3" creationId="{98E36844-BF02-4D6F-9B5C-AED54A070464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4" creationId="{D56B9EAC-6E04-417A-81E1-E8C5CA8BB653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6" creationId="{A4ED9A40-735A-4E72-94CD-EE7AF918C3C7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7" creationId="{8DA1FD52-F6D2-4D85-A3F4-21E39B48E734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8" creationId="{A4192CA9-4B19-4834-A9A7-3B40952CA8C0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3" creationId="{D141EC71-6D96-4260-AA40-515153B2C03B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4" creationId="{1622F126-70D5-4E9C-8BC2-91774BBDF4B6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5" creationId="{B8C44511-981F-453B-AB36-247551126EED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6" creationId="{AA7AA1F0-BB42-4DA3-A88D-BB51673B0074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7" creationId="{BB959D9C-590E-4A8A-9AA4-ABB8DC8C5733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8" creationId="{BFA4F926-DBDD-4D9B-B0B5-AEFD4BC7489B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9" creationId="{228E715D-A33E-434E-B00C-A5146BB24448}"/>
          </ac:inkMkLst>
        </pc:inkChg>
        <pc:cxnChg chg="add mod">
          <ac:chgData name="엄지희" userId="596cb25d-8fef-4a3f-b275-47d180f75ea7" providerId="ADAL" clId="{94DD236F-7965-45DE-AD88-DC3034A418CD}" dt="2021-05-11T07:20:29.954" v="5028" actId="14100"/>
          <ac:cxnSpMkLst>
            <pc:docMk/>
            <pc:sldMk cId="1127747360" sldId="270"/>
            <ac:cxnSpMk id="9" creationId="{2E99279A-25D5-499C-86A4-EB209BB72E44}"/>
          </ac:cxnSpMkLst>
        </pc:cxnChg>
        <pc:cxnChg chg="add del mod">
          <ac:chgData name="엄지희" userId="596cb25d-8fef-4a3f-b275-47d180f75ea7" providerId="ADAL" clId="{94DD236F-7965-45DE-AD88-DC3034A418CD}" dt="2021-05-11T05:49:55.340" v="4722" actId="478"/>
          <ac:cxnSpMkLst>
            <pc:docMk/>
            <pc:sldMk cId="1127747360" sldId="270"/>
            <ac:cxnSpMk id="18" creationId="{CA9DA958-82A3-4508-9247-2F1B8514D2E3}"/>
          </ac:cxnSpMkLst>
        </pc:cxnChg>
        <pc:cxnChg chg="add mod">
          <ac:chgData name="엄지희" userId="596cb25d-8fef-4a3f-b275-47d180f75ea7" providerId="ADAL" clId="{94DD236F-7965-45DE-AD88-DC3034A418CD}" dt="2021-05-11T05:50:24.709" v="4735" actId="14100"/>
          <ac:cxnSpMkLst>
            <pc:docMk/>
            <pc:sldMk cId="1127747360" sldId="270"/>
            <ac:cxnSpMk id="21" creationId="{1C6CC93A-AB69-4490-ADF6-5728D197EC56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3" creationId="{9C567BE0-9D8F-4C8C-8971-BDCDE02233E9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6" creationId="{8542A7E8-43DE-4690-9E5E-115FCBF9943F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9" creationId="{D01E2254-592B-433A-8114-C331BCE13CB0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32" creationId="{929B1BCA-EAE0-447D-8992-C0BB1A83F123}"/>
          </ac:cxnSpMkLst>
        </pc:cxnChg>
        <pc:cxnChg chg="add del mod">
          <ac:chgData name="엄지희" userId="596cb25d-8fef-4a3f-b275-47d180f75ea7" providerId="ADAL" clId="{94DD236F-7965-45DE-AD88-DC3034A418CD}" dt="2021-05-11T05:51:11.983" v="4752" actId="478"/>
          <ac:cxnSpMkLst>
            <pc:docMk/>
            <pc:sldMk cId="1127747360" sldId="270"/>
            <ac:cxnSpMk id="35" creationId="{E69CAF98-BA65-42A2-8DFE-1F79D956F368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39" creationId="{608DCCB6-464F-4E16-B90D-7E41947125C2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42" creationId="{7D388801-73ED-4F3C-BA7B-FF3F306F0AF8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45" creationId="{942A530C-F2F6-476D-B69C-EAC5F392B98F}"/>
          </ac:cxnSpMkLst>
        </pc:cxnChg>
        <pc:cxnChg chg="add mod">
          <ac:chgData name="엄지희" userId="596cb25d-8fef-4a3f-b275-47d180f75ea7" providerId="ADAL" clId="{94DD236F-7965-45DE-AD88-DC3034A418CD}" dt="2021-05-11T07:09:56.539" v="4973" actId="14100"/>
          <ac:cxnSpMkLst>
            <pc:docMk/>
            <pc:sldMk cId="1127747360" sldId="270"/>
            <ac:cxnSpMk id="50" creationId="{52559EB6-469D-4C36-9C3C-C33DBF301680}"/>
          </ac:cxnSpMkLst>
        </pc:cxnChg>
        <pc:cxnChg chg="add del mod">
          <ac:chgData name="엄지희" userId="596cb25d-8fef-4a3f-b275-47d180f75ea7" providerId="ADAL" clId="{94DD236F-7965-45DE-AD88-DC3034A418CD}" dt="2021-05-11T06:06:20.716" v="4857" actId="478"/>
          <ac:cxnSpMkLst>
            <pc:docMk/>
            <pc:sldMk cId="1127747360" sldId="270"/>
            <ac:cxnSpMk id="53" creationId="{E650FD86-F9C9-4E2D-8066-86D3BED2050F}"/>
          </ac:cxnSpMkLst>
        </pc:cxnChg>
        <pc:cxnChg chg="add del mod">
          <ac:chgData name="엄지희" userId="596cb25d-8fef-4a3f-b275-47d180f75ea7" providerId="ADAL" clId="{94DD236F-7965-45DE-AD88-DC3034A418CD}" dt="2021-05-11T06:06:19.726" v="4856" actId="478"/>
          <ac:cxnSpMkLst>
            <pc:docMk/>
            <pc:sldMk cId="1127747360" sldId="270"/>
            <ac:cxnSpMk id="58" creationId="{C46BC998-5328-41DE-8E06-E711B9D00409}"/>
          </ac:cxnSpMkLst>
        </pc:cxnChg>
        <pc:cxnChg chg="add del mod">
          <ac:chgData name="엄지희" userId="596cb25d-8fef-4a3f-b275-47d180f75ea7" providerId="ADAL" clId="{94DD236F-7965-45DE-AD88-DC3034A418CD}" dt="2021-05-11T06:02:44.082" v="4783" actId="478"/>
          <ac:cxnSpMkLst>
            <pc:docMk/>
            <pc:sldMk cId="1127747360" sldId="270"/>
            <ac:cxnSpMk id="61" creationId="{69A61EF4-F03F-49EC-B693-5E45FC506454}"/>
          </ac:cxnSpMkLst>
        </pc:cxnChg>
        <pc:cxnChg chg="add mod">
          <ac:chgData name="엄지희" userId="596cb25d-8fef-4a3f-b275-47d180f75ea7" providerId="ADAL" clId="{94DD236F-7965-45DE-AD88-DC3034A418CD}" dt="2021-05-11T07:09:04.764" v="4969" actId="12788"/>
          <ac:cxnSpMkLst>
            <pc:docMk/>
            <pc:sldMk cId="1127747360" sldId="270"/>
            <ac:cxnSpMk id="67" creationId="{BF634A35-C420-43DB-9920-06E586DD7719}"/>
          </ac:cxnSpMkLst>
        </pc:cxnChg>
        <pc:cxnChg chg="add mod">
          <ac:chgData name="엄지희" userId="596cb25d-8fef-4a3f-b275-47d180f75ea7" providerId="ADAL" clId="{94DD236F-7965-45DE-AD88-DC3034A418CD}" dt="2021-05-11T07:09:04.764" v="4969" actId="12788"/>
          <ac:cxnSpMkLst>
            <pc:docMk/>
            <pc:sldMk cId="1127747360" sldId="270"/>
            <ac:cxnSpMk id="73" creationId="{3FFA5902-DE40-45D8-97E4-7FA2C5B45EC1}"/>
          </ac:cxnSpMkLst>
        </pc:cxnChg>
        <pc:cxnChg chg="add mod">
          <ac:chgData name="엄지희" userId="596cb25d-8fef-4a3f-b275-47d180f75ea7" providerId="ADAL" clId="{94DD236F-7965-45DE-AD88-DC3034A418CD}" dt="2021-05-11T07:09:49.856" v="4971" actId="1076"/>
          <ac:cxnSpMkLst>
            <pc:docMk/>
            <pc:sldMk cId="1127747360" sldId="270"/>
            <ac:cxnSpMk id="75" creationId="{7E5F5A60-F9B1-41D1-97D7-A179ADC66ECA}"/>
          </ac:cxnSpMkLst>
        </pc:cxnChg>
        <pc:cxnChg chg="add mod">
          <ac:chgData name="엄지희" userId="596cb25d-8fef-4a3f-b275-47d180f75ea7" providerId="ADAL" clId="{94DD236F-7965-45DE-AD88-DC3034A418CD}" dt="2021-05-11T07:10:49.930" v="4995" actId="1076"/>
          <ac:cxnSpMkLst>
            <pc:docMk/>
            <pc:sldMk cId="1127747360" sldId="270"/>
            <ac:cxnSpMk id="79" creationId="{49C82D95-8DD6-4D0C-AB37-A3349987A3CE}"/>
          </ac:cxnSpMkLst>
        </pc:cxnChg>
        <pc:cxnChg chg="add mod">
          <ac:chgData name="엄지희" userId="596cb25d-8fef-4a3f-b275-47d180f75ea7" providerId="ADAL" clId="{94DD236F-7965-45DE-AD88-DC3034A418CD}" dt="2021-05-11T07:10:49.930" v="4995" actId="1076"/>
          <ac:cxnSpMkLst>
            <pc:docMk/>
            <pc:sldMk cId="1127747360" sldId="270"/>
            <ac:cxnSpMk id="86" creationId="{ECF5ED99-B684-4273-99FA-582E51A85DB4}"/>
          </ac:cxnSpMkLst>
        </pc:cxnChg>
        <pc:cxnChg chg="add mod">
          <ac:chgData name="엄지희" userId="596cb25d-8fef-4a3f-b275-47d180f75ea7" providerId="ADAL" clId="{94DD236F-7965-45DE-AD88-DC3034A418CD}" dt="2021-05-11T07:09:49.856" v="4971" actId="1076"/>
          <ac:cxnSpMkLst>
            <pc:docMk/>
            <pc:sldMk cId="1127747360" sldId="270"/>
            <ac:cxnSpMk id="87" creationId="{F262A322-088D-43F4-997C-21F69C4B87E6}"/>
          </ac:cxnSpMkLst>
        </pc:cxnChg>
        <pc:cxnChg chg="add mod">
          <ac:chgData name="엄지희" userId="596cb25d-8fef-4a3f-b275-47d180f75ea7" providerId="ADAL" clId="{94DD236F-7965-45DE-AD88-DC3034A418CD}" dt="2021-05-11T07:11:16.748" v="5008" actId="1036"/>
          <ac:cxnSpMkLst>
            <pc:docMk/>
            <pc:sldMk cId="1127747360" sldId="270"/>
            <ac:cxnSpMk id="88" creationId="{BEA23B44-7ECE-4455-9C7F-C434785CC511}"/>
          </ac:cxnSpMkLst>
        </pc:cxnChg>
        <pc:cxnChg chg="add mod">
          <ac:chgData name="엄지희" userId="596cb25d-8fef-4a3f-b275-47d180f75ea7" providerId="ADAL" clId="{94DD236F-7965-45DE-AD88-DC3034A418CD}" dt="2021-05-11T07:11:16.748" v="5008" actId="1036"/>
          <ac:cxnSpMkLst>
            <pc:docMk/>
            <pc:sldMk cId="1127747360" sldId="270"/>
            <ac:cxnSpMk id="98" creationId="{864EAD4A-A634-42D0-8586-69C6CBA54284}"/>
          </ac:cxnSpMkLst>
        </pc:cxnChg>
      </pc:sldChg>
    </pc:docChg>
  </pc:docChgLst>
  <pc:docChgLst>
    <pc:chgData name="엄지희" userId="596cb25d-8fef-4a3f-b275-47d180f75ea7" providerId="ADAL" clId="{FEF2D546-344C-45F7-8865-5176B4A9D7F6}"/>
    <pc:docChg chg="undo custSel addSld modSld sldOrd">
      <pc:chgData name="엄지희" userId="596cb25d-8fef-4a3f-b275-47d180f75ea7" providerId="ADAL" clId="{FEF2D546-344C-45F7-8865-5176B4A9D7F6}" dt="2021-05-04T07:08:43.882" v="2703"/>
      <pc:docMkLst>
        <pc:docMk/>
      </pc:docMkLst>
      <pc:sldChg chg="modSp mod">
        <pc:chgData name="엄지희" userId="596cb25d-8fef-4a3f-b275-47d180f75ea7" providerId="ADAL" clId="{FEF2D546-344C-45F7-8865-5176B4A9D7F6}" dt="2021-04-13T08:49:14.910" v="76"/>
        <pc:sldMkLst>
          <pc:docMk/>
          <pc:sldMk cId="2489594162" sldId="256"/>
        </pc:sldMkLst>
        <pc:spChg chg="mod">
          <ac:chgData name="엄지희" userId="596cb25d-8fef-4a3f-b275-47d180f75ea7" providerId="ADAL" clId="{FEF2D546-344C-45F7-8865-5176B4A9D7F6}" dt="2021-04-13T08:48:07.111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FEF2D546-344C-45F7-8865-5176B4A9D7F6}" dt="2021-04-13T08:49:14.910" v="76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 ord">
        <pc:chgData name="엄지희" userId="596cb25d-8fef-4a3f-b275-47d180f75ea7" providerId="ADAL" clId="{FEF2D546-344C-45F7-8865-5176B4A9D7F6}" dt="2021-05-04T05:00:33.037" v="2685" actId="1076"/>
        <pc:sldMkLst>
          <pc:docMk/>
          <pc:sldMk cId="2874034811" sldId="257"/>
        </pc:sldMkLst>
        <pc:spChg chg="mod">
          <ac:chgData name="엄지희" userId="596cb25d-8fef-4a3f-b275-47d180f75ea7" providerId="ADAL" clId="{FEF2D546-344C-45F7-8865-5176B4A9D7F6}" dt="2021-05-04T02:19:47.702" v="1114" actId="20577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31:12.412" v="2684" actId="1038"/>
          <ac:spMkLst>
            <pc:docMk/>
            <pc:sldMk cId="2874034811" sldId="257"/>
            <ac:spMk id="3" creationId="{840ED31A-8DCF-415D-8515-0A8642A53EB7}"/>
          </ac:spMkLst>
        </pc:spChg>
        <pc:spChg chg="del mod">
          <ac:chgData name="엄지희" userId="596cb25d-8fef-4a3f-b275-47d180f75ea7" providerId="ADAL" clId="{FEF2D546-344C-45F7-8865-5176B4A9D7F6}" dt="2021-05-04T02:21:57.790" v="1116" actId="478"/>
          <ac:spMkLst>
            <pc:docMk/>
            <pc:sldMk cId="2874034811" sldId="257"/>
            <ac:spMk id="5" creationId="{BBC96038-B905-43C3-A72E-BD0E2EBEF3E5}"/>
          </ac:spMkLst>
        </pc:spChg>
        <pc:picChg chg="add mod">
          <ac:chgData name="엄지희" userId="596cb25d-8fef-4a3f-b275-47d180f75ea7" providerId="ADAL" clId="{FEF2D546-344C-45F7-8865-5176B4A9D7F6}" dt="2021-05-04T02:22:44.867" v="1119" actId="1076"/>
          <ac:picMkLst>
            <pc:docMk/>
            <pc:sldMk cId="2874034811" sldId="257"/>
            <ac:picMk id="6" creationId="{0024541E-21BC-4DA5-A3E7-61FB5FE74946}"/>
          </ac:picMkLst>
        </pc:picChg>
        <pc:cxnChg chg="mod">
          <ac:chgData name="엄지희" userId="596cb25d-8fef-4a3f-b275-47d180f75ea7" providerId="ADAL" clId="{FEF2D546-344C-45F7-8865-5176B4A9D7F6}" dt="2021-05-04T05:00:33.037" v="2685" actId="1076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mod">
        <pc:chgData name="엄지희" userId="596cb25d-8fef-4a3f-b275-47d180f75ea7" providerId="ADAL" clId="{FEF2D546-344C-45F7-8865-5176B4A9D7F6}" dt="2021-05-04T03:05:30.224" v="1763"/>
        <pc:sldMkLst>
          <pc:docMk/>
          <pc:sldMk cId="3580231443" sldId="258"/>
        </pc:sldMkLst>
        <pc:spChg chg="mod">
          <ac:chgData name="엄지희" userId="596cb25d-8fef-4a3f-b275-47d180f75ea7" providerId="ADAL" clId="{FEF2D546-344C-45F7-8865-5176B4A9D7F6}" dt="2021-05-04T01:36:50.536" v="39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5:30.224" v="1763"/>
          <ac:spMkLst>
            <pc:docMk/>
            <pc:sldMk cId="3580231443" sldId="258"/>
            <ac:spMk id="3" creationId="{97101A39-DAAE-415D-AAAF-2D43D7371796}"/>
          </ac:spMkLst>
        </pc:spChg>
      </pc:sldChg>
      <pc:sldChg chg="addSp modSp add mod ord">
        <pc:chgData name="엄지희" userId="596cb25d-8fef-4a3f-b275-47d180f75ea7" providerId="ADAL" clId="{FEF2D546-344C-45F7-8865-5176B4A9D7F6}" dt="2021-05-04T03:05:17.825" v="1755"/>
        <pc:sldMkLst>
          <pc:docMk/>
          <pc:sldMk cId="600288549" sldId="259"/>
        </pc:sldMkLst>
        <pc:spChg chg="mod">
          <ac:chgData name="엄지희" userId="596cb25d-8fef-4a3f-b275-47d180f75ea7" providerId="ADAL" clId="{FEF2D546-344C-45F7-8865-5176B4A9D7F6}" dt="2021-05-04T01:36:56.622" v="408"/>
          <ac:spMkLst>
            <pc:docMk/>
            <pc:sldMk cId="600288549" sldId="259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4:00.144" v="1706" actId="20577"/>
          <ac:spMkLst>
            <pc:docMk/>
            <pc:sldMk cId="600288549" sldId="259"/>
            <ac:spMk id="3" creationId="{97101A39-DAAE-415D-AAAF-2D43D7371796}"/>
          </ac:spMkLst>
        </pc:spChg>
        <pc:spChg chg="add mod">
          <ac:chgData name="엄지희" userId="596cb25d-8fef-4a3f-b275-47d180f75ea7" providerId="ADAL" clId="{FEF2D546-344C-45F7-8865-5176B4A9D7F6}" dt="2021-05-04T03:05:17.825" v="1755"/>
          <ac:spMkLst>
            <pc:docMk/>
            <pc:sldMk cId="600288549" sldId="259"/>
            <ac:spMk id="5" creationId="{F51C9220-8CFD-4C06-8E26-FA5A9CDC6AD0}"/>
          </ac:spMkLst>
        </pc:spChg>
      </pc:sldChg>
      <pc:sldChg chg="modSp add mod">
        <pc:chgData name="엄지희" userId="596cb25d-8fef-4a3f-b275-47d180f75ea7" providerId="ADAL" clId="{FEF2D546-344C-45F7-8865-5176B4A9D7F6}" dt="2021-05-04T03:30:58.037" v="2671"/>
        <pc:sldMkLst>
          <pc:docMk/>
          <pc:sldMk cId="664152587" sldId="260"/>
        </pc:sldMkLst>
        <pc:spChg chg="mod">
          <ac:chgData name="엄지희" userId="596cb25d-8fef-4a3f-b275-47d180f75ea7" providerId="ADAL" clId="{FEF2D546-344C-45F7-8865-5176B4A9D7F6}" dt="2021-05-04T03:30:58.037" v="2671"/>
          <ac:spMkLst>
            <pc:docMk/>
            <pc:sldMk cId="664152587" sldId="260"/>
            <ac:spMk id="3" creationId="{97101A39-DAAE-415D-AAAF-2D43D7371796}"/>
          </ac:spMkLst>
        </pc:spChg>
        <pc:spChg chg="mod">
          <ac:chgData name="엄지희" userId="596cb25d-8fef-4a3f-b275-47d180f75ea7" providerId="ADAL" clId="{FEF2D546-344C-45F7-8865-5176B4A9D7F6}" dt="2021-05-04T03:05:00.384" v="1747"/>
          <ac:spMkLst>
            <pc:docMk/>
            <pc:sldMk cId="664152587" sldId="260"/>
            <ac:spMk id="5" creationId="{F51C9220-8CFD-4C06-8E26-FA5A9CDC6AD0}"/>
          </ac:spMkLst>
        </pc:spChg>
      </pc:sldChg>
      <pc:sldChg chg="addSp delSp modSp add mod ord">
        <pc:chgData name="엄지희" userId="596cb25d-8fef-4a3f-b275-47d180f75ea7" providerId="ADAL" clId="{FEF2D546-344C-45F7-8865-5176B4A9D7F6}" dt="2021-05-04T07:08:43.882" v="2703"/>
        <pc:sldMkLst>
          <pc:docMk/>
          <pc:sldMk cId="4073670414" sldId="261"/>
        </pc:sldMkLst>
        <pc:spChg chg="mod">
          <ac:chgData name="엄지희" userId="596cb25d-8fef-4a3f-b275-47d180f75ea7" providerId="ADAL" clId="{FEF2D546-344C-45F7-8865-5176B4A9D7F6}" dt="2021-05-04T03:30:07.494" v="2522"/>
          <ac:spMkLst>
            <pc:docMk/>
            <pc:sldMk cId="4073670414" sldId="261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7:08:43.882" v="2703"/>
          <ac:spMkLst>
            <pc:docMk/>
            <pc:sldMk cId="4073670414" sldId="261"/>
            <ac:spMk id="3" creationId="{840ED31A-8DCF-415D-8515-0A8642A53EB7}"/>
          </ac:spMkLst>
        </pc:spChg>
        <pc:spChg chg="add mod">
          <ac:chgData name="엄지희" userId="596cb25d-8fef-4a3f-b275-47d180f75ea7" providerId="ADAL" clId="{FEF2D546-344C-45F7-8865-5176B4A9D7F6}" dt="2021-05-04T03:29:04.597" v="2504"/>
          <ac:spMkLst>
            <pc:docMk/>
            <pc:sldMk cId="4073670414" sldId="261"/>
            <ac:spMk id="8" creationId="{A04133CF-AB1C-469D-9775-30B9FCA33CAA}"/>
          </ac:spMkLst>
        </pc:spChg>
        <pc:picChg chg="del">
          <ac:chgData name="엄지희" userId="596cb25d-8fef-4a3f-b275-47d180f75ea7" providerId="ADAL" clId="{FEF2D546-344C-45F7-8865-5176B4A9D7F6}" dt="2021-05-04T03:13:07.222" v="2142" actId="478"/>
          <ac:picMkLst>
            <pc:docMk/>
            <pc:sldMk cId="4073670414" sldId="261"/>
            <ac:picMk id="6" creationId="{0024541E-21BC-4DA5-A3E7-61FB5FE74946}"/>
          </ac:picMkLst>
        </pc:picChg>
        <pc:cxnChg chg="del">
          <ac:chgData name="엄지희" userId="596cb25d-8fef-4a3f-b275-47d180f75ea7" providerId="ADAL" clId="{FEF2D546-344C-45F7-8865-5176B4A9D7F6}" dt="2021-05-04T03:13:29.332" v="2151" actId="478"/>
          <ac:cxnSpMkLst>
            <pc:docMk/>
            <pc:sldMk cId="4073670414" sldId="261"/>
            <ac:cxnSpMk id="7" creationId="{55B0C73C-DE3F-4FE1-B7E9-FD47660BE211}"/>
          </ac:cxnSpMkLst>
        </pc:cxnChg>
        <pc:cxnChg chg="add mod">
          <ac:chgData name="엄지희" userId="596cb25d-8fef-4a3f-b275-47d180f75ea7" providerId="ADAL" clId="{FEF2D546-344C-45F7-8865-5176B4A9D7F6}" dt="2021-05-04T03:15:36.319" v="2250" actId="1038"/>
          <ac:cxnSpMkLst>
            <pc:docMk/>
            <pc:sldMk cId="4073670414" sldId="261"/>
            <ac:cxnSpMk id="9" creationId="{EFC47AD3-5A15-4DB5-8CE8-57F47C72488F}"/>
          </ac:cxnSpMkLst>
        </pc:cxnChg>
      </pc:sldChg>
      <pc:sldChg chg="modSp add mod">
        <pc:chgData name="엄지희" userId="596cb25d-8fef-4a3f-b275-47d180f75ea7" providerId="ADAL" clId="{FEF2D546-344C-45F7-8865-5176B4A9D7F6}" dt="2021-05-04T03:30:01.680" v="2518"/>
        <pc:sldMkLst>
          <pc:docMk/>
          <pc:sldMk cId="2517748595" sldId="262"/>
        </pc:sldMkLst>
        <pc:spChg chg="mod">
          <ac:chgData name="엄지희" userId="596cb25d-8fef-4a3f-b275-47d180f75ea7" providerId="ADAL" clId="{FEF2D546-344C-45F7-8865-5176B4A9D7F6}" dt="2021-05-04T03:30:01.680" v="2518"/>
          <ac:spMkLst>
            <pc:docMk/>
            <pc:sldMk cId="2517748595" sldId="262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29:54.332" v="2514" actId="20577"/>
          <ac:spMkLst>
            <pc:docMk/>
            <pc:sldMk cId="2517748595" sldId="262"/>
            <ac:spMk id="8" creationId="{A04133CF-AB1C-469D-9775-30B9FCA33CAA}"/>
          </ac:spMkLst>
        </pc:spChg>
      </pc:sldChg>
    </pc:docChg>
  </pc:docChgLst>
  <pc:docChgLst>
    <pc:chgData name="엄지희" userId="596cb25d-8fef-4a3f-b275-47d180f75ea7" providerId="ADAL" clId="{EC8628D3-CA5A-4167-9BA3-7F837960EE29}"/>
    <pc:docChg chg="modSld">
      <pc:chgData name="엄지희" userId="596cb25d-8fef-4a3f-b275-47d180f75ea7" providerId="ADAL" clId="{EC8628D3-CA5A-4167-9BA3-7F837960EE29}" dt="2021-05-18T05:03:43.090" v="55" actId="20577"/>
      <pc:docMkLst>
        <pc:docMk/>
      </pc:docMkLst>
      <pc:sldChg chg="modSp mod">
        <pc:chgData name="엄지희" userId="596cb25d-8fef-4a3f-b275-47d180f75ea7" providerId="ADAL" clId="{EC8628D3-CA5A-4167-9BA3-7F837960EE29}" dt="2021-05-18T05:03:43.090" v="55" actId="20577"/>
        <pc:sldMkLst>
          <pc:docMk/>
          <pc:sldMk cId="1034115451" sldId="266"/>
        </pc:sldMkLst>
        <pc:spChg chg="mod">
          <ac:chgData name="엄지희" userId="596cb25d-8fef-4a3f-b275-47d180f75ea7" providerId="ADAL" clId="{EC8628D3-CA5A-4167-9BA3-7F837960EE29}" dt="2021-05-18T05:03:43.090" v="55" actId="20577"/>
          <ac:spMkLst>
            <pc:docMk/>
            <pc:sldMk cId="1034115451" sldId="266"/>
            <ac:spMk id="7" creationId="{F6132DB9-0AA9-42F2-8C70-F18901CC24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6CA29-E3A0-4FCA-A9A8-656B736B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ADFEC-2DDC-47F4-B169-587FA642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F986-5C38-44EF-A234-1DB86BF3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891B-9128-4446-86ED-57008D63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9EA9-C19E-4BD3-9240-E96E97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8616-2AA9-40C5-9357-BD5A789A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24C98-4AF3-4BEB-83A1-1AB57886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8290B-36C2-4F31-9191-3B28E0A3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EE730-07D8-4F8C-88AB-02DD156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4F0FA-DB00-49E5-BE65-E6E82C1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31485-992B-4ACD-86AB-17423025E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E9282-A469-464F-86D0-02E16600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6CE10-C34A-4148-9800-84E7FA90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79AAE-83A8-4699-9B51-8368EBC8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4E732-DEFD-4144-9BF8-2AD08D02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BE77-76B2-48F4-86F5-A50E759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52027-E37D-4581-9EFA-219A0AEB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A4E6-9F60-4AD4-88D8-EA8212C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0D284-29B2-478F-9403-2E811DC9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9D49D-80B4-4B3A-AA5C-AEDC2242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D80E-0B17-4A1D-8FAA-19E257A5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54035-7BDD-4C69-9368-C1D3557A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026A3-7725-4A56-B503-BDD98B51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7B83A-D114-4B3C-9982-2C8F8BF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03787-7F42-4D9F-93ED-B4599256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6273F-7704-4309-9BDE-BB28875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583F-652E-4E53-89A4-290E207F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1904E-124F-42C6-B834-5F475DE1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0AE76-CE7C-4A15-B017-7DD05B3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383F7-A4ED-458C-95AC-2401D87D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9487D-AF2C-4ED5-99ED-107EE13A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E3980-1864-4023-B891-57901E7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1F08E-4B27-40C2-9D23-CABA0D3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B8D9D-2CCF-466D-BBE1-D770DA60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A7D6E-EF3C-4578-8A38-ED1A7077E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5DD0A-1976-43AD-82B1-FD6D4B9CB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0643A-FEFA-4A11-AF71-AD7AA476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16FB8-FB66-49A3-A0F5-37D7D34C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9CF59-9D22-4F05-9804-F0F7DE63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03E9-2F89-42F4-BB64-41165F4B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31175-76B8-4610-8E7F-A7B7D2B1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D4B4-3943-4C7B-A1AA-0651927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027B0-4750-48A7-B16D-D77E0940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9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AF87E-23F0-41E3-AC73-726B769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50E00-88C4-48C6-8C94-53F31C5D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67D5D-4ABD-4333-983F-8EFDF6E3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4773-AE53-44A5-8380-4317F039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67A90-6D4F-402F-8C96-1A0554D1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E0E55-0C26-4B06-96DE-759F152E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B01E5-F61C-4043-86D1-10647077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ED0B7-523F-4801-B400-725FE504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24BC-ACBD-40D9-984D-67624A61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1DA3-2211-48FB-BDDF-97D97DED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5DABE2-1A40-4F5E-856D-7A845B6D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15401-9B3E-4FDD-9931-336BB4FF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F6A38-1F8C-4806-A8E5-A6F8782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BE8E8-2199-4F73-9259-5A1D46D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1095-F8EB-4A5C-90AD-3D88A0D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5C602-1AB3-4E0C-B6CE-289A72EE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DC31C-A21D-4A5D-BB14-DF46DA49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F723D-0DA1-44CB-870A-14600D72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0D23-20F0-41FE-B0CB-DE9026BE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77E5E-C98B-487E-97C4-3D08CF476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FB72-E3FF-4D6A-9FE7-FD10C36A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언어실습 </a:t>
            </a:r>
            <a:r>
              <a:rPr lang="ko-KR" altLang="en-US" dirty="0" err="1"/>
              <a:t>튜터링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D071C-2778-4214-BED2-C3FED2A1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배열 개념과 사용법 익히기</a:t>
            </a:r>
          </a:p>
        </p:txBody>
      </p:sp>
    </p:spTree>
    <p:extLst>
      <p:ext uri="{BB962C8B-B14F-4D97-AF65-F5344CB8AC3E}">
        <p14:creationId xmlns:p14="http://schemas.microsoft.com/office/powerpoint/2010/main" val="24895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DEC79B-8A3F-4E1E-B078-12CFD5B4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배열의 개념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7B35DC9-CD36-49AC-A491-6F2948FE6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51" b="30464"/>
          <a:stretch/>
        </p:blipFill>
        <p:spPr>
          <a:xfrm>
            <a:off x="4997750" y="1574019"/>
            <a:ext cx="6012604" cy="39692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132DB9-0AA9-42F2-8C70-F18901CC2491}"/>
              </a:ext>
            </a:extLst>
          </p:cNvPr>
          <p:cNvSpPr txBox="1">
            <a:spLocks/>
          </p:cNvSpPr>
          <p:nvPr/>
        </p:nvSpPr>
        <p:spPr>
          <a:xfrm>
            <a:off x="5079392" y="3996097"/>
            <a:ext cx="6280998" cy="13515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/>
              <a:t>                         첨자</a:t>
            </a:r>
            <a:r>
              <a:rPr lang="en-US" altLang="ko-KR" sz="2000"/>
              <a:t>, </a:t>
            </a:r>
            <a:r>
              <a:rPr lang="ko-KR" altLang="en-US" sz="2000"/>
              <a:t>인덱스 </a:t>
            </a:r>
            <a:r>
              <a:rPr lang="en-US" altLang="ko-KR" sz="2000"/>
              <a:t>&lt;&lt;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FF0000"/>
                </a:solidFill>
              </a:rPr>
              <a:t>&gt;&gt;</a:t>
            </a:r>
            <a:r>
              <a:rPr lang="ko-KR" altLang="en-US" sz="2000">
                <a:solidFill>
                  <a:srgbClr val="FF0000"/>
                </a:solidFill>
              </a:rPr>
              <a:t> </a:t>
            </a:r>
            <a:r>
              <a:rPr lang="en-US" altLang="ko-KR" sz="2000">
                <a:solidFill>
                  <a:srgbClr val="FF0000"/>
                </a:solidFill>
              </a:rPr>
              <a:t>0</a:t>
            </a:r>
            <a:r>
              <a:rPr lang="ko-KR" altLang="en-US" sz="2000">
                <a:solidFill>
                  <a:srgbClr val="FF0000"/>
                </a:solidFill>
              </a:rPr>
              <a:t>부터 시작</a:t>
            </a:r>
            <a:r>
              <a:rPr lang="en-US" altLang="ko-KR" sz="2000">
                <a:solidFill>
                  <a:srgbClr val="FF0000"/>
                </a:solidFill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>
                <a:solidFill>
                  <a:srgbClr val="FF0000"/>
                </a:solidFill>
              </a:rPr>
              <a:t>   배열 개수 </a:t>
            </a:r>
            <a:r>
              <a:rPr lang="en-US" altLang="ko-KR" sz="2000">
                <a:solidFill>
                  <a:srgbClr val="FF0000"/>
                </a:solidFill>
              </a:rPr>
              <a:t>5</a:t>
            </a:r>
            <a:r>
              <a:rPr lang="ko-KR" altLang="en-US" sz="2000">
                <a:solidFill>
                  <a:srgbClr val="FF0000"/>
                </a:solidFill>
              </a:rPr>
              <a:t>개</a:t>
            </a:r>
            <a:r>
              <a:rPr lang="en-US" altLang="ko-KR" sz="2000">
                <a:solidFill>
                  <a:srgbClr val="FF0000"/>
                </a:solidFill>
              </a:rPr>
              <a:t>(</a:t>
            </a:r>
            <a:r>
              <a:rPr lang="ko-KR" altLang="en-US" sz="2000">
                <a:solidFill>
                  <a:srgbClr val="FF0000"/>
                </a:solidFill>
              </a:rPr>
              <a:t>인덱스는 </a:t>
            </a:r>
            <a:r>
              <a:rPr lang="en-US" altLang="ko-KR" sz="2000">
                <a:solidFill>
                  <a:srgbClr val="FF0000"/>
                </a:solidFill>
              </a:rPr>
              <a:t>0, 1, 2, 3, 4)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FF0000"/>
                </a:solidFill>
              </a:rPr>
              <a:t>score[5] = { 89, 90, 42, 100, 75 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EECDA84-61BB-4A59-89F8-698FCB11F9A2}"/>
              </a:ext>
            </a:extLst>
          </p:cNvPr>
          <p:cNvSpPr txBox="1">
            <a:spLocks/>
          </p:cNvSpPr>
          <p:nvPr/>
        </p:nvSpPr>
        <p:spPr>
          <a:xfrm>
            <a:off x="5275335" y="2003514"/>
            <a:ext cx="6012604" cy="938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int    score</a:t>
            </a:r>
            <a:r>
              <a:rPr lang="ko-KR" altLang="en-US" sz="2400"/>
              <a:t>    </a:t>
            </a:r>
            <a:r>
              <a:rPr lang="en-US" altLang="ko-KR" sz="2400"/>
              <a:t>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400">
                <a:solidFill>
                  <a:srgbClr val="FF0000"/>
                </a:solidFill>
              </a:rPr>
              <a:t>자료형 배열이름 배열개수</a:t>
            </a:r>
            <a:r>
              <a:rPr lang="en-US" altLang="ko-KR" sz="2400">
                <a:solidFill>
                  <a:srgbClr val="FF0000"/>
                </a:solidFill>
              </a:rPr>
              <a:t>(</a:t>
            </a:r>
            <a:r>
              <a:rPr lang="ko-KR" altLang="en-US" sz="2400">
                <a:solidFill>
                  <a:srgbClr val="FF0000"/>
                </a:solidFill>
              </a:rPr>
              <a:t>크기</a:t>
            </a:r>
            <a:r>
              <a:rPr lang="en-US" altLang="ko-KR" sz="240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1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 </a:t>
            </a:r>
            <a:r>
              <a:rPr lang="en-US" altLang="ko-KR" dirty="0"/>
              <a:t>1 (</a:t>
            </a:r>
            <a:r>
              <a:rPr lang="ko-KR" altLang="en-US" dirty="0"/>
              <a:t>어려우면 질문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069"/>
          </a:xfrm>
        </p:spPr>
        <p:txBody>
          <a:bodyPr>
            <a:normAutofit/>
          </a:bodyPr>
          <a:lstStyle/>
          <a:p>
            <a:r>
              <a:rPr lang="en-US" altLang="ko-KR" dirty="0"/>
              <a:t>1) 2021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월의 달력을 출력하라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(for</a:t>
            </a:r>
            <a:r>
              <a:rPr lang="ko-KR" altLang="en-US" dirty="0"/>
              <a:t>문 제어 변수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일은 토요일부터 시작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날짜는 </a:t>
            </a:r>
            <a:r>
              <a:rPr lang="en-US" altLang="ko-KR" dirty="0"/>
              <a:t>1~2</a:t>
            </a:r>
            <a:r>
              <a:rPr lang="ko-KR" altLang="en-US" dirty="0"/>
              <a:t>칸씩 간격 두고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 err="1"/>
              <a:t>변환명세</a:t>
            </a:r>
            <a:r>
              <a:rPr lang="ko-KR" altLang="en-US" dirty="0"/>
              <a:t> 이용</a:t>
            </a:r>
            <a:r>
              <a:rPr lang="en-US" altLang="ko-KR" dirty="0"/>
              <a:t>, %3d)</a:t>
            </a:r>
          </a:p>
          <a:p>
            <a:r>
              <a:rPr lang="ko-KR" altLang="en-US" dirty="0"/>
              <a:t>한 주가 </a:t>
            </a:r>
            <a:r>
              <a:rPr lang="ko-KR" altLang="en-US" dirty="0" err="1"/>
              <a:t>끝날때마다</a:t>
            </a:r>
            <a:r>
              <a:rPr lang="ko-KR" altLang="en-US" dirty="0"/>
              <a:t> </a:t>
            </a:r>
            <a:r>
              <a:rPr lang="en-US" altLang="ko-KR" dirty="0"/>
              <a:t>\n\n</a:t>
            </a:r>
          </a:p>
          <a:p>
            <a:pPr marL="0" indent="0">
              <a:buNone/>
            </a:pPr>
            <a:r>
              <a:rPr lang="en-US" altLang="ko-KR" dirty="0"/>
              <a:t> (% </a:t>
            </a:r>
            <a:r>
              <a:rPr lang="ko-KR" altLang="en-US" dirty="0"/>
              <a:t>연산자 이용</a:t>
            </a:r>
            <a:r>
              <a:rPr lang="en-US" altLang="ko-KR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038" y="1406470"/>
            <a:ext cx="4322884" cy="47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7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24" y="269581"/>
            <a:ext cx="10515600" cy="1325563"/>
          </a:xfrm>
        </p:spPr>
        <p:txBody>
          <a:bodyPr/>
          <a:lstStyle/>
          <a:p>
            <a:r>
              <a:rPr lang="ko-KR" altLang="en-US" dirty="0"/>
              <a:t>배열 응용 코드 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D31A-8DCF-415D-8515-0A8642A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924"/>
            <a:ext cx="9951719" cy="45911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808080"/>
                </a:solidFill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A31515"/>
                </a:solidFill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</a:rPr>
              <a:t>&gt;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00FF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("\n\n            2021</a:t>
            </a:r>
            <a:r>
              <a:rPr lang="ko-KR" altLang="en-US" sz="1800" dirty="0"/>
              <a:t>년 </a:t>
            </a:r>
            <a:r>
              <a:rPr lang="en-US" altLang="ko-KR" sz="1800" dirty="0"/>
              <a:t>5</a:t>
            </a:r>
            <a:r>
              <a:rPr lang="ko-KR" altLang="en-US" sz="1800" dirty="0"/>
              <a:t>월 </a:t>
            </a:r>
            <a:r>
              <a:rPr lang="en-US" altLang="ko-KR" sz="1800" dirty="0"/>
              <a:t>\n\n");             //</a:t>
            </a:r>
            <a:r>
              <a:rPr lang="ko-KR" altLang="en-US" sz="1800" dirty="0"/>
              <a:t>연도와 달 출력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 </a:t>
            </a:r>
            <a:r>
              <a:rPr lang="ko-KR" altLang="en-US" sz="1800" dirty="0"/>
              <a:t>일   월   화   수   목   금   토   </a:t>
            </a:r>
            <a:r>
              <a:rPr lang="en-US" altLang="ko-KR" sz="1800" dirty="0"/>
              <a:t>\n\n");    //</a:t>
            </a:r>
            <a:r>
              <a:rPr lang="ko-KR" altLang="en-US" sz="1800" dirty="0"/>
              <a:t>요일 출력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for 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 6;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 //1</a:t>
            </a:r>
            <a:r>
              <a:rPr lang="ko-KR" altLang="en-US" sz="1800" dirty="0"/>
              <a:t>일의 위치 맞추기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    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for 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1;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&lt;= 31;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 {   //</a:t>
            </a:r>
            <a:r>
              <a:rPr lang="ko-KR" altLang="en-US" sz="1800" dirty="0"/>
              <a:t>날짜 출력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("%3d  ",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if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% 7 == 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("\n\n");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("\n\n");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    return</a:t>
            </a:r>
            <a:r>
              <a:rPr lang="en-US" altLang="ko-KR" sz="1800" dirty="0">
                <a:solidFill>
                  <a:srgbClr val="000000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404" y="3064841"/>
            <a:ext cx="3080210" cy="34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 </a:t>
            </a:r>
            <a:r>
              <a:rPr lang="en-US" altLang="ko-KR" dirty="0"/>
              <a:t>2 (</a:t>
            </a:r>
            <a:r>
              <a:rPr lang="ko-KR" altLang="en-US" dirty="0"/>
              <a:t>어려우면 질문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069"/>
          </a:xfrm>
        </p:spPr>
        <p:txBody>
          <a:bodyPr>
            <a:normAutofit/>
          </a:bodyPr>
          <a:lstStyle/>
          <a:p>
            <a:r>
              <a:rPr lang="en-US" altLang="ko-KR" dirty="0"/>
              <a:t>2) 2021</a:t>
            </a:r>
            <a:r>
              <a:rPr lang="ko-KR" altLang="en-US" dirty="0"/>
              <a:t>년 전체의 달력을 출력하라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r>
              <a:rPr lang="en-US" altLang="ko-KR" dirty="0"/>
              <a:t>: m(for</a:t>
            </a:r>
            <a:r>
              <a:rPr lang="ko-KR" altLang="en-US" dirty="0"/>
              <a:t>문 제어 변수</a:t>
            </a:r>
            <a:r>
              <a:rPr lang="en-US" altLang="ko-KR" dirty="0"/>
              <a:t>, </a:t>
            </a:r>
            <a:r>
              <a:rPr lang="ko-KR" altLang="en-US" dirty="0"/>
              <a:t>월을 나타냄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i</a:t>
            </a:r>
            <a:r>
              <a:rPr lang="en-US" altLang="ko-KR" dirty="0"/>
              <a:t>(for</a:t>
            </a:r>
            <a:r>
              <a:rPr lang="ko-KR" altLang="en-US" dirty="0"/>
              <a:t>문 제어 변수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first_day</a:t>
            </a:r>
            <a:r>
              <a:rPr lang="en-US" altLang="ko-KR" dirty="0"/>
              <a:t>(</a:t>
            </a:r>
            <a:r>
              <a:rPr lang="ko-KR" altLang="en-US" dirty="0"/>
              <a:t>일주일 시작 위치 결정 변수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month[](1</a:t>
            </a:r>
            <a:r>
              <a:rPr lang="ko-KR" altLang="en-US" dirty="0"/>
              <a:t>달의 일수를 저장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월에 따라 달라지는 </a:t>
            </a:r>
            <a:r>
              <a:rPr lang="en-US" altLang="ko-KR" dirty="0"/>
              <a:t>1</a:t>
            </a:r>
            <a:r>
              <a:rPr lang="ko-KR" altLang="en-US" dirty="0"/>
              <a:t>달의 일수</a:t>
            </a:r>
            <a:r>
              <a:rPr lang="en-US" altLang="ko-KR" dirty="0"/>
              <a:t>, </a:t>
            </a:r>
            <a:r>
              <a:rPr lang="ko-KR" altLang="en-US" dirty="0"/>
              <a:t>일주일 시작 위치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643" y="770741"/>
            <a:ext cx="1904792" cy="54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754" y="269580"/>
            <a:ext cx="6263107" cy="1325563"/>
          </a:xfrm>
        </p:spPr>
        <p:txBody>
          <a:bodyPr/>
          <a:lstStyle/>
          <a:p>
            <a:r>
              <a:rPr lang="ko-KR" altLang="en-US" dirty="0"/>
              <a:t>배열 응용 코드 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D31A-8DCF-415D-8515-0A8642A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94" y="562959"/>
            <a:ext cx="9951719" cy="59326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A31515"/>
                </a:solidFill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</a:rPr>
              <a:t>&gt;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first_day</a:t>
            </a:r>
            <a:r>
              <a:rPr lang="en-US" altLang="ko-KR" sz="1600" dirty="0"/>
              <a:t> = 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month[13] = { 0, 31, 28, 31, 30, 31, 30, 31, 31, 30, 31, 30, 31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 = 1; m &lt;= 12; m++) {                              //</a:t>
            </a:r>
            <a:r>
              <a:rPr lang="ko-KR" altLang="en-US" sz="1600" dirty="0"/>
              <a:t>달의 반복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("\n\n            2021</a:t>
            </a:r>
            <a:r>
              <a:rPr lang="ko-KR" altLang="en-US" sz="1600" dirty="0"/>
              <a:t>년 </a:t>
            </a:r>
            <a:r>
              <a:rPr lang="en-US" altLang="ko-KR" sz="1600" dirty="0"/>
              <a:t>%2d</a:t>
            </a:r>
            <a:r>
              <a:rPr lang="ko-KR" altLang="en-US" sz="1600" dirty="0"/>
              <a:t>월 </a:t>
            </a:r>
            <a:r>
              <a:rPr lang="en-US" altLang="ko-KR" sz="1600" dirty="0"/>
              <a:t>\n\n", m);          //</a:t>
            </a:r>
            <a:r>
              <a:rPr lang="ko-KR" altLang="en-US" sz="1600" dirty="0"/>
              <a:t>연도와 달 출력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 </a:t>
            </a:r>
            <a:r>
              <a:rPr lang="ko-KR" altLang="en-US" sz="1600" dirty="0"/>
              <a:t>일   월   화   수   목   금   토   </a:t>
            </a:r>
            <a:r>
              <a:rPr lang="en-US" altLang="ko-KR" sz="1600" dirty="0"/>
              <a:t>\n\n");      //</a:t>
            </a:r>
            <a:r>
              <a:rPr lang="ko-KR" altLang="en-US" sz="1600" dirty="0"/>
              <a:t>요일 출력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first_day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//1</a:t>
            </a:r>
            <a:r>
              <a:rPr lang="ko-KR" altLang="en-US" sz="1600" dirty="0"/>
              <a:t>일의 위치 맞추기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    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&lt;= month[m];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                    //</a:t>
            </a:r>
            <a:r>
              <a:rPr lang="ko-KR" altLang="en-US" sz="1600" dirty="0"/>
              <a:t>날짜 출력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("%3d 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first_day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first_day</a:t>
            </a:r>
            <a:r>
              <a:rPr lang="en-US" altLang="ko-KR" sz="1600" dirty="0"/>
              <a:t> + 1;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    if (</a:t>
            </a:r>
            <a:r>
              <a:rPr lang="en-US" altLang="ko-KR" sz="1600" dirty="0" err="1"/>
              <a:t>first_day</a:t>
            </a:r>
            <a:r>
              <a:rPr lang="en-US" altLang="ko-KR" sz="1600" dirty="0"/>
              <a:t> &gt; 7)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first_day</a:t>
            </a:r>
            <a:r>
              <a:rPr lang="en-US" altLang="ko-KR" sz="1600" dirty="0"/>
              <a:t>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268" y="1366543"/>
            <a:ext cx="1800577" cy="51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549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D2Coding</vt:lpstr>
      <vt:lpstr>맑은 고딕</vt:lpstr>
      <vt:lpstr>Arial</vt:lpstr>
      <vt:lpstr>Office 테마</vt:lpstr>
      <vt:lpstr>C언어실습 튜터링 4장</vt:lpstr>
      <vt:lpstr>배열의 개념</vt:lpstr>
      <vt:lpstr>배열 응용 1 (어려우면 질문)</vt:lpstr>
      <vt:lpstr>배열 응용 코드 예시 1</vt:lpstr>
      <vt:lpstr>배열 응용 2 (어려우면 질문)</vt:lpstr>
      <vt:lpstr>배열 응용 코드 예시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C언어실습 튜터링 1장</dc:title>
  <dc:creator>엄지희</dc:creator>
  <cp:lastModifiedBy>엄지희</cp:lastModifiedBy>
  <cp:revision>10</cp:revision>
  <dcterms:created xsi:type="dcterms:W3CDTF">2021-04-13T02:48:26Z</dcterms:created>
  <dcterms:modified xsi:type="dcterms:W3CDTF">2021-05-18T05:03:51Z</dcterms:modified>
</cp:coreProperties>
</file>