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72" r:id="rId5"/>
    <p:sldId id="273" r:id="rId6"/>
    <p:sldId id="270" r:id="rId7"/>
    <p:sldId id="257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FB3E6-FE91-4A8D-8D64-243FC4936CC8}" v="544" dt="2021-06-13T15:59:20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5D443483-F979-4711-8B21-F986948EA961}"/>
    <pc:docChg chg="undo custSel addSld delSld modSld">
      <pc:chgData name="엄지희" userId="596cb25d-8fef-4a3f-b275-47d180f75ea7" providerId="ADAL" clId="{5D443483-F979-4711-8B21-F986948EA961}" dt="2021-05-25T06:44:40.920" v="1801"/>
      <pc:docMkLst>
        <pc:docMk/>
      </pc:docMkLst>
      <pc:sldChg chg="modSp mod">
        <pc:chgData name="엄지희" userId="596cb25d-8fef-4a3f-b275-47d180f75ea7" providerId="ADAL" clId="{5D443483-F979-4711-8B21-F986948EA961}" dt="2021-05-25T04:03:59.218" v="3"/>
        <pc:sldMkLst>
          <pc:docMk/>
          <pc:sldMk cId="2489594162" sldId="256"/>
        </pc:sldMkLst>
        <pc:spChg chg="mod">
          <ac:chgData name="엄지희" userId="596cb25d-8fef-4a3f-b275-47d180f75ea7" providerId="ADAL" clId="{5D443483-F979-4711-8B21-F986948EA961}" dt="2021-05-25T04:03:59.218" v="3"/>
          <ac:spMkLst>
            <pc:docMk/>
            <pc:sldMk cId="2489594162" sldId="256"/>
            <ac:spMk id="2" creationId="{2B46FB72-E3FF-4D6A-9FE7-FD10C36A17A0}"/>
          </ac:spMkLst>
        </pc:spChg>
      </pc:sldChg>
      <pc:sldChg chg="addSp delSp modSp mod">
        <pc:chgData name="엄지희" userId="596cb25d-8fef-4a3f-b275-47d180f75ea7" providerId="ADAL" clId="{5D443483-F979-4711-8B21-F986948EA961}" dt="2021-05-25T06:44:40.920" v="1801"/>
        <pc:sldMkLst>
          <pc:docMk/>
          <pc:sldMk cId="2874034811" sldId="257"/>
        </pc:sldMkLst>
        <pc:spChg chg="mod">
          <ac:chgData name="엄지희" userId="596cb25d-8fef-4a3f-b275-47d180f75ea7" providerId="ADAL" clId="{5D443483-F979-4711-8B21-F986948EA961}" dt="2021-05-25T06:21:06.961" v="159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5D443483-F979-4711-8B21-F986948EA961}" dt="2021-05-25T06:44:40.920" v="1801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5D443483-F979-4711-8B21-F986948EA961}" dt="2021-05-25T06:32:03.329" v="1783"/>
          <ac:spMkLst>
            <pc:docMk/>
            <pc:sldMk cId="2874034811" sldId="257"/>
            <ac:spMk id="5" creationId="{D1BD4972-60A5-4CCC-B14E-DAB609DEE9EC}"/>
          </ac:spMkLst>
        </pc:spChg>
        <pc:picChg chg="del">
          <ac:chgData name="엄지희" userId="596cb25d-8fef-4a3f-b275-47d180f75ea7" providerId="ADAL" clId="{5D443483-F979-4711-8B21-F986948EA961}" dt="2021-05-25T06:28:54.680" v="1727" actId="478"/>
          <ac:picMkLst>
            <pc:docMk/>
            <pc:sldMk cId="2874034811" sldId="257"/>
            <ac:picMk id="6" creationId="{00000000-0000-0000-0000-000000000000}"/>
          </ac:picMkLst>
        </pc:picChg>
        <pc:picChg chg="add mod">
          <ac:chgData name="엄지희" userId="596cb25d-8fef-4a3f-b275-47d180f75ea7" providerId="ADAL" clId="{5D443483-F979-4711-8B21-F986948EA961}" dt="2021-05-25T06:31:46.103" v="1742" actId="1076"/>
          <ac:picMkLst>
            <pc:docMk/>
            <pc:sldMk cId="2874034811" sldId="257"/>
            <ac:picMk id="7" creationId="{80FA9E64-57B4-4988-A92B-4EAFF27FA96C}"/>
          </ac:picMkLst>
        </pc:picChg>
      </pc:sldChg>
      <pc:sldChg chg="addSp delSp modSp mod">
        <pc:chgData name="엄지희" userId="596cb25d-8fef-4a3f-b275-47d180f75ea7" providerId="ADAL" clId="{5D443483-F979-4711-8B21-F986948EA961}" dt="2021-05-25T04:39:58.816" v="426" actId="14100"/>
        <pc:sldMkLst>
          <pc:docMk/>
          <pc:sldMk cId="1034115451" sldId="266"/>
        </pc:sldMkLst>
        <pc:spChg chg="mod">
          <ac:chgData name="엄지희" userId="596cb25d-8fef-4a3f-b275-47d180f75ea7" providerId="ADAL" clId="{5D443483-F979-4711-8B21-F986948EA961}" dt="2021-05-25T04:39:58.816" v="426" actId="14100"/>
          <ac:spMkLst>
            <pc:docMk/>
            <pc:sldMk cId="1034115451" sldId="266"/>
            <ac:spMk id="2" creationId="{3BDEC79B-8A3F-4E1E-B078-12CFD5B41A9B}"/>
          </ac:spMkLst>
        </pc:spChg>
        <pc:spChg chg="add del mod">
          <ac:chgData name="엄지희" userId="596cb25d-8fef-4a3f-b275-47d180f75ea7" providerId="ADAL" clId="{5D443483-F979-4711-8B21-F986948EA961}" dt="2021-05-25T04:09:08.841" v="45" actId="478"/>
          <ac:spMkLst>
            <pc:docMk/>
            <pc:sldMk cId="1034115451" sldId="266"/>
            <ac:spMk id="4" creationId="{9B38AAA0-2773-49BB-8255-A8229D7553D5}"/>
          </ac:spMkLst>
        </pc:spChg>
        <pc:spChg chg="add del mod">
          <ac:chgData name="엄지희" userId="596cb25d-8fef-4a3f-b275-47d180f75ea7" providerId="ADAL" clId="{5D443483-F979-4711-8B21-F986948EA961}" dt="2021-05-25T04:38:13.567" v="273"/>
          <ac:spMkLst>
            <pc:docMk/>
            <pc:sldMk cId="1034115451" sldId="266"/>
            <ac:spMk id="7" creationId="{F6132DB9-0AA9-42F2-8C70-F18901CC2491}"/>
          </ac:spMkLst>
        </pc:spChg>
        <pc:spChg chg="add del mod">
          <ac:chgData name="엄지희" userId="596cb25d-8fef-4a3f-b275-47d180f75ea7" providerId="ADAL" clId="{5D443483-F979-4711-8B21-F986948EA961}" dt="2021-05-25T04:39:01.376" v="423"/>
          <ac:spMkLst>
            <pc:docMk/>
            <pc:sldMk cId="1034115451" sldId="266"/>
            <ac:spMk id="8" creationId="{6EECDA84-61BB-4A59-89F8-698FCB11F9A2}"/>
          </ac:spMkLst>
        </pc:spChg>
        <pc:spChg chg="add del mod">
          <ac:chgData name="엄지희" userId="596cb25d-8fef-4a3f-b275-47d180f75ea7" providerId="ADAL" clId="{5D443483-F979-4711-8B21-F986948EA961}" dt="2021-05-25T04:12:01.491" v="119" actId="478"/>
          <ac:spMkLst>
            <pc:docMk/>
            <pc:sldMk cId="1034115451" sldId="266"/>
            <ac:spMk id="9" creationId="{795C2E4F-2249-4973-A751-901CA701C6D3}"/>
          </ac:spMkLst>
        </pc:spChg>
        <pc:spChg chg="add del mod">
          <ac:chgData name="엄지희" userId="596cb25d-8fef-4a3f-b275-47d180f75ea7" providerId="ADAL" clId="{5D443483-F979-4711-8B21-F986948EA961}" dt="2021-05-25T04:37:23.677" v="224" actId="478"/>
          <ac:spMkLst>
            <pc:docMk/>
            <pc:sldMk cId="1034115451" sldId="266"/>
            <ac:spMk id="13" creationId="{058789F9-278A-4A2A-8FD9-C413DDBC8F53}"/>
          </ac:spMkLst>
        </pc:spChg>
        <pc:picChg chg="add del mod">
          <ac:chgData name="엄지희" userId="596cb25d-8fef-4a3f-b275-47d180f75ea7" providerId="ADAL" clId="{5D443483-F979-4711-8B21-F986948EA961}" dt="2021-05-25T04:11:59.104" v="118" actId="478"/>
          <ac:picMkLst>
            <pc:docMk/>
            <pc:sldMk cId="1034115451" sldId="266"/>
            <ac:picMk id="5" creationId="{87B35DC9-CD36-49AC-A491-6F2948FE6A31}"/>
          </ac:picMkLst>
        </pc:picChg>
        <pc:picChg chg="add mod">
          <ac:chgData name="엄지희" userId="596cb25d-8fef-4a3f-b275-47d180f75ea7" providerId="ADAL" clId="{5D443483-F979-4711-8B21-F986948EA961}" dt="2021-05-25T04:33:17.563" v="221" actId="1076"/>
          <ac:picMkLst>
            <pc:docMk/>
            <pc:sldMk cId="1034115451" sldId="266"/>
            <ac:picMk id="12" creationId="{154C3823-D36E-45D5-AF81-5ABE6219FDB0}"/>
          </ac:picMkLst>
        </pc:picChg>
      </pc:sldChg>
      <pc:sldChg chg="addSp delSp modSp mod">
        <pc:chgData name="엄지희" userId="596cb25d-8fef-4a3f-b275-47d180f75ea7" providerId="ADAL" clId="{5D443483-F979-4711-8B21-F986948EA961}" dt="2021-05-25T06:20:46.386" v="1571"/>
        <pc:sldMkLst>
          <pc:docMk/>
          <pc:sldMk cId="1994078077" sldId="268"/>
        </pc:sldMkLst>
        <pc:spChg chg="mod">
          <ac:chgData name="엄지희" userId="596cb25d-8fef-4a3f-b275-47d180f75ea7" providerId="ADAL" clId="{5D443483-F979-4711-8B21-F986948EA961}" dt="2021-05-25T04:45:30.663" v="889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5D443483-F979-4711-8B21-F986948EA961}" dt="2021-05-25T06:20:46.386" v="1571"/>
          <ac:spMkLst>
            <pc:docMk/>
            <pc:sldMk cId="1994078077" sldId="268"/>
            <ac:spMk id="3" creationId="{97101A39-DAAE-415D-AAAF-2D43D7371796}"/>
          </ac:spMkLst>
        </pc:spChg>
        <pc:spChg chg="add del mod">
          <ac:chgData name="엄지희" userId="596cb25d-8fef-4a3f-b275-47d180f75ea7" providerId="ADAL" clId="{5D443483-F979-4711-8B21-F986948EA961}" dt="2021-05-25T04:49:19.938" v="1336" actId="478"/>
          <ac:spMkLst>
            <pc:docMk/>
            <pc:sldMk cId="1994078077" sldId="268"/>
            <ac:spMk id="5" creationId="{2AA4CE22-B073-4836-AD2F-74BA0B4CF9F7}"/>
          </ac:spMkLst>
        </pc:spChg>
        <pc:spChg chg="add mod">
          <ac:chgData name="엄지희" userId="596cb25d-8fef-4a3f-b275-47d180f75ea7" providerId="ADAL" clId="{5D443483-F979-4711-8B21-F986948EA961}" dt="2021-05-25T06:20:39.420" v="1565"/>
          <ac:spMkLst>
            <pc:docMk/>
            <pc:sldMk cId="1994078077" sldId="268"/>
            <ac:spMk id="6" creationId="{33795C3B-4292-493A-A165-F1FB8A117C62}"/>
          </ac:spMkLst>
        </pc:spChg>
        <pc:picChg chg="del">
          <ac:chgData name="엄지희" userId="596cb25d-8fef-4a3f-b275-47d180f75ea7" providerId="ADAL" clId="{5D443483-F979-4711-8B21-F986948EA961}" dt="2021-05-25T04:46:08.112" v="986" actId="478"/>
          <ac:picMkLst>
            <pc:docMk/>
            <pc:sldMk cId="1994078077" sldId="268"/>
            <ac:picMk id="4" creationId="{00000000-0000-0000-0000-000000000000}"/>
          </ac:picMkLst>
        </pc:picChg>
      </pc:sldChg>
      <pc:sldChg chg="del">
        <pc:chgData name="엄지희" userId="596cb25d-8fef-4a3f-b275-47d180f75ea7" providerId="ADAL" clId="{5D443483-F979-4711-8B21-F986948EA961}" dt="2021-05-25T06:32:21.799" v="1784" actId="47"/>
        <pc:sldMkLst>
          <pc:docMk/>
          <pc:sldMk cId="3874884218" sldId="269"/>
        </pc:sldMkLst>
      </pc:sldChg>
      <pc:sldChg chg="del">
        <pc:chgData name="엄지희" userId="596cb25d-8fef-4a3f-b275-47d180f75ea7" providerId="ADAL" clId="{5D443483-F979-4711-8B21-F986948EA961}" dt="2021-05-25T06:32:21.799" v="1784" actId="47"/>
        <pc:sldMkLst>
          <pc:docMk/>
          <pc:sldMk cId="2401206082" sldId="270"/>
        </pc:sldMkLst>
      </pc:sldChg>
      <pc:sldChg chg="delSp add del setBg delDesignElem">
        <pc:chgData name="엄지희" userId="596cb25d-8fef-4a3f-b275-47d180f75ea7" providerId="ADAL" clId="{5D443483-F979-4711-8B21-F986948EA961}" dt="2021-05-25T04:40:06.343" v="428" actId="47"/>
        <pc:sldMkLst>
          <pc:docMk/>
          <pc:sldMk cId="2107301173" sldId="271"/>
        </pc:sldMkLst>
        <pc:spChg chg="del">
          <ac:chgData name="엄지희" userId="596cb25d-8fef-4a3f-b275-47d180f75ea7" providerId="ADAL" clId="{5D443483-F979-4711-8B21-F986948EA961}" dt="2021-05-25T04:39:53.318" v="425"/>
          <ac:spMkLst>
            <pc:docMk/>
            <pc:sldMk cId="2107301173" sldId="271"/>
            <ac:spMk id="10" creationId="{D4771268-CB57-404A-9271-370EB28F6090}"/>
          </ac:spMkLst>
        </pc:spChg>
      </pc:sldChg>
      <pc:sldChg chg="delSp modSp add mod">
        <pc:chgData name="엄지희" userId="596cb25d-8fef-4a3f-b275-47d180f75ea7" providerId="ADAL" clId="{5D443483-F979-4711-8B21-F986948EA961}" dt="2021-05-25T04:45:01.399" v="869"/>
        <pc:sldMkLst>
          <pc:docMk/>
          <pc:sldMk cId="1850559844" sldId="272"/>
        </pc:sldMkLst>
        <pc:spChg chg="mod">
          <ac:chgData name="엄지희" userId="596cb25d-8fef-4a3f-b275-47d180f75ea7" providerId="ADAL" clId="{5D443483-F979-4711-8B21-F986948EA961}" dt="2021-05-25T04:40:14.372" v="446"/>
          <ac:spMkLst>
            <pc:docMk/>
            <pc:sldMk cId="1850559844" sldId="272"/>
            <ac:spMk id="2" creationId="{3BDEC79B-8A3F-4E1E-B078-12CFD5B41A9B}"/>
          </ac:spMkLst>
        </pc:spChg>
        <pc:spChg chg="mod">
          <ac:chgData name="엄지희" userId="596cb25d-8fef-4a3f-b275-47d180f75ea7" providerId="ADAL" clId="{5D443483-F979-4711-8B21-F986948EA961}" dt="2021-05-25T04:45:01.399" v="869"/>
          <ac:spMkLst>
            <pc:docMk/>
            <pc:sldMk cId="1850559844" sldId="272"/>
            <ac:spMk id="7" creationId="{F6132DB9-0AA9-42F2-8C70-F18901CC2491}"/>
          </ac:spMkLst>
        </pc:spChg>
        <pc:spChg chg="mod">
          <ac:chgData name="엄지희" userId="596cb25d-8fef-4a3f-b275-47d180f75ea7" providerId="ADAL" clId="{5D443483-F979-4711-8B21-F986948EA961}" dt="2021-05-25T04:44:30.006" v="742"/>
          <ac:spMkLst>
            <pc:docMk/>
            <pc:sldMk cId="1850559844" sldId="272"/>
            <ac:spMk id="8" creationId="{6EECDA84-61BB-4A59-89F8-698FCB11F9A2}"/>
          </ac:spMkLst>
        </pc:spChg>
        <pc:picChg chg="del">
          <ac:chgData name="엄지희" userId="596cb25d-8fef-4a3f-b275-47d180f75ea7" providerId="ADAL" clId="{5D443483-F979-4711-8B21-F986948EA961}" dt="2021-05-25T04:41:52.188" v="493" actId="478"/>
          <ac:picMkLst>
            <pc:docMk/>
            <pc:sldMk cId="1850559844" sldId="272"/>
            <ac:picMk id="12" creationId="{154C3823-D36E-45D5-AF81-5ABE6219FDB0}"/>
          </ac:picMkLst>
        </pc:picChg>
      </pc:sldChg>
    </pc:docChg>
  </pc:docChgLst>
  <pc:docChgLst>
    <pc:chgData name="엄지희" userId="596cb25d-8fef-4a3f-b275-47d180f75ea7" providerId="ADAL" clId="{94DD236F-7965-45DE-AD88-DC3034A418CD}"/>
    <pc:docChg chg="undo redo custSel addSld delSld modSld sldOrd">
      <pc:chgData name="엄지희" userId="596cb25d-8fef-4a3f-b275-47d180f75ea7" providerId="ADAL" clId="{94DD236F-7965-45DE-AD88-DC3034A418CD}" dt="2021-05-11T07:20:29.954" v="5028" actId="14100"/>
      <pc:docMkLst>
        <pc:docMk/>
      </pc:docMkLst>
      <pc:sldChg chg="modSp mod">
        <pc:chgData name="엄지희" userId="596cb25d-8fef-4a3f-b275-47d180f75ea7" providerId="ADAL" clId="{94DD236F-7965-45DE-AD88-DC3034A418CD}" dt="2021-05-11T02:31:04.628" v="57"/>
        <pc:sldMkLst>
          <pc:docMk/>
          <pc:sldMk cId="2489594162" sldId="256"/>
        </pc:sldMkLst>
        <pc:spChg chg="mod">
          <ac:chgData name="엄지희" userId="596cb25d-8fef-4a3f-b275-47d180f75ea7" providerId="ADAL" clId="{94DD236F-7965-45DE-AD88-DC3034A418CD}" dt="2021-05-11T02:30:26.448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94DD236F-7965-45DE-AD88-DC3034A418CD}" dt="2021-05-11T02:31:04.628" v="57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">
        <pc:chgData name="엄지희" userId="596cb25d-8fef-4a3f-b275-47d180f75ea7" providerId="ADAL" clId="{94DD236F-7965-45DE-AD88-DC3034A418CD}" dt="2021-05-11T06:34:59.225" v="4917" actId="20577"/>
        <pc:sldMkLst>
          <pc:docMk/>
          <pc:sldMk cId="2874034811" sldId="257"/>
        </pc:sldMkLst>
        <pc:spChg chg="mod">
          <ac:chgData name="엄지희" userId="596cb25d-8fef-4a3f-b275-47d180f75ea7" providerId="ADAL" clId="{94DD236F-7965-45DE-AD88-DC3034A418CD}" dt="2021-05-11T05:17:22.087" v="3535" actId="1035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34:59.225" v="4917" actId="20577"/>
          <ac:spMkLst>
            <pc:docMk/>
            <pc:sldMk cId="2874034811" sldId="257"/>
            <ac:spMk id="3" creationId="{840ED31A-8DCF-415D-8515-0A8642A53EB7}"/>
          </ac:spMkLst>
        </pc:spChg>
        <pc:picChg chg="add mod modCrop">
          <ac:chgData name="엄지희" userId="596cb25d-8fef-4a3f-b275-47d180f75ea7" providerId="ADAL" clId="{94DD236F-7965-45DE-AD88-DC3034A418CD}" dt="2021-05-11T05:17:52.950" v="3551" actId="14100"/>
          <ac:picMkLst>
            <pc:docMk/>
            <pc:sldMk cId="2874034811" sldId="257"/>
            <ac:picMk id="5" creationId="{B03ABA74-C3F2-4B42-9BCA-D2C660250D8F}"/>
          </ac:picMkLst>
        </pc:picChg>
        <pc:picChg chg="del mod">
          <ac:chgData name="엄지희" userId="596cb25d-8fef-4a3f-b275-47d180f75ea7" providerId="ADAL" clId="{94DD236F-7965-45DE-AD88-DC3034A418CD}" dt="2021-05-11T05:15:06.309" v="3458" actId="478"/>
          <ac:picMkLst>
            <pc:docMk/>
            <pc:sldMk cId="2874034811" sldId="257"/>
            <ac:picMk id="6" creationId="{0024541E-21BC-4DA5-A3E7-61FB5FE74946}"/>
          </ac:picMkLst>
        </pc:picChg>
        <pc:cxnChg chg="del">
          <ac:chgData name="엄지희" userId="596cb25d-8fef-4a3f-b275-47d180f75ea7" providerId="ADAL" clId="{94DD236F-7965-45DE-AD88-DC3034A418CD}" dt="2021-05-11T06:21:19.603" v="4890" actId="478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94DD236F-7965-45DE-AD88-DC3034A418CD}" dt="2021-05-11T04:01:14.151" v="2119" actId="20577"/>
        <pc:sldMkLst>
          <pc:docMk/>
          <pc:sldMk cId="3580231443" sldId="258"/>
        </pc:sldMkLst>
        <pc:spChg chg="mod">
          <ac:chgData name="엄지희" userId="596cb25d-8fef-4a3f-b275-47d180f75ea7" providerId="ADAL" clId="{94DD236F-7965-45DE-AD88-DC3034A418CD}" dt="2021-05-11T03:57:39.133" v="2111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01:14.151" v="2119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delSp modSp mod">
        <pc:chgData name="엄지희" userId="596cb25d-8fef-4a3f-b275-47d180f75ea7" providerId="ADAL" clId="{94DD236F-7965-45DE-AD88-DC3034A418CD}" dt="2021-05-11T06:21:39.575" v="4903" actId="478"/>
        <pc:sldMkLst>
          <pc:docMk/>
          <pc:sldMk cId="600288549" sldId="259"/>
        </pc:sldMkLst>
        <pc:spChg chg="mod">
          <ac:chgData name="엄지희" userId="596cb25d-8fef-4a3f-b275-47d180f75ea7" providerId="ADAL" clId="{94DD236F-7965-45DE-AD88-DC3034A418CD}" dt="2021-05-11T03:57:41.293" v="2116" actId="20577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2:53.557" v="3289" actId="20577"/>
          <ac:spMkLst>
            <pc:docMk/>
            <pc:sldMk cId="600288549" sldId="259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39.575" v="4903" actId="478"/>
          <ac:spMkLst>
            <pc:docMk/>
            <pc:sldMk cId="600288549" sldId="259"/>
            <ac:spMk id="5" creationId="{F51C9220-8CFD-4C06-8E26-FA5A9CDC6AD0}"/>
          </ac:spMkLst>
        </pc:spChg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664152587" sldId="260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4073670414" sldId="261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2517748595" sldId="262"/>
        </pc:sldMkLst>
      </pc:sldChg>
      <pc:sldChg chg="addSp delSp modSp new mod setBg">
        <pc:chgData name="엄지희" userId="596cb25d-8fef-4a3f-b275-47d180f75ea7" providerId="ADAL" clId="{94DD236F-7965-45DE-AD88-DC3034A418CD}" dt="2021-05-11T03:39:28.691" v="954" actId="14100"/>
        <pc:sldMkLst>
          <pc:docMk/>
          <pc:sldMk cId="4095381383" sldId="263"/>
        </pc:sldMkLst>
        <pc:spChg chg="mod">
          <ac:chgData name="엄지희" userId="596cb25d-8fef-4a3f-b275-47d180f75ea7" providerId="ADAL" clId="{94DD236F-7965-45DE-AD88-DC3034A418CD}" dt="2021-05-11T03:39:28.691" v="954" actId="14100"/>
          <ac:spMkLst>
            <pc:docMk/>
            <pc:sldMk cId="4095381383" sldId="263"/>
            <ac:spMk id="2" creationId="{ACD3B158-43DB-4AF7-9184-C8BA18CC3B5D}"/>
          </ac:spMkLst>
        </pc:spChg>
        <pc:spChg chg="del">
          <ac:chgData name="엄지희" userId="596cb25d-8fef-4a3f-b275-47d180f75ea7" providerId="ADAL" clId="{94DD236F-7965-45DE-AD88-DC3034A418CD}" dt="2021-05-11T02:48:50.315" v="82"/>
          <ac:spMkLst>
            <pc:docMk/>
            <pc:sldMk cId="4095381383" sldId="263"/>
            <ac:spMk id="3" creationId="{FDA9F353-A4CA-406C-8BD6-A687B00CC1D2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9" creationId="{C2A2831C-EFEE-4D60-BC45-A936D589FE89}"/>
          </ac:spMkLst>
        </pc:spChg>
        <pc:spChg chg="add">
          <ac:chgData name="엄지희" userId="596cb25d-8fef-4a3f-b275-47d180f75ea7" providerId="ADAL" clId="{94DD236F-7965-45DE-AD88-DC3034A418CD}" dt="2021-05-11T02:49:00.946" v="87" actId="26606"/>
          <ac:spMkLst>
            <pc:docMk/>
            <pc:sldMk cId="4095381383" sldId="263"/>
            <ac:spMk id="10" creationId="{D4771268-CB57-404A-9271-370EB28F6090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1" creationId="{6D7E37AE-59AC-443A-8524-137D4A1CFC43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2" creationId="{FF9B822F-893E-44C8-963C-64F50ACECBB2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3" creationId="{2AED1FF6-8009-4D60-BC31-D87C18CB8FC9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4" creationId="{EBF87945-A001-489F-9D9B-7D9435F0B9CA}"/>
          </ac:spMkLst>
        </pc:spChg>
        <pc:picChg chg="add mod">
          <ac:chgData name="엄지희" userId="596cb25d-8fef-4a3f-b275-47d180f75ea7" providerId="ADAL" clId="{94DD236F-7965-45DE-AD88-DC3034A418CD}" dt="2021-05-11T02:51:29.232" v="227" actId="1076"/>
          <ac:picMkLst>
            <pc:docMk/>
            <pc:sldMk cId="4095381383" sldId="263"/>
            <ac:picMk id="5" creationId="{C2BE4777-D89E-47B2-8A5D-D711CE39C969}"/>
          </ac:picMkLst>
        </pc:picChg>
      </pc:sldChg>
      <pc:sldChg chg="addSp delSp modSp new mod setBg modAnim">
        <pc:chgData name="엄지희" userId="596cb25d-8fef-4a3f-b275-47d180f75ea7" providerId="ADAL" clId="{94DD236F-7965-45DE-AD88-DC3034A418CD}" dt="2021-05-11T03:21:55.030" v="939"/>
        <pc:sldMkLst>
          <pc:docMk/>
          <pc:sldMk cId="4018363094" sldId="264"/>
        </pc:sldMkLst>
        <pc:spChg chg="mod">
          <ac:chgData name="엄지희" userId="596cb25d-8fef-4a3f-b275-47d180f75ea7" providerId="ADAL" clId="{94DD236F-7965-45DE-AD88-DC3034A418CD}" dt="2021-05-11T03:20:34.337" v="925" actId="1037"/>
          <ac:spMkLst>
            <pc:docMk/>
            <pc:sldMk cId="4018363094" sldId="264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20:44.945" v="930" actId="1076"/>
          <ac:spMkLst>
            <pc:docMk/>
            <pc:sldMk cId="4018363094" sldId="264"/>
            <ac:spMk id="3" creationId="{C312644C-B797-444C-9B7F-F166F7CC814D}"/>
          </ac:spMkLst>
        </pc:spChg>
        <pc:spChg chg="add mod">
          <ac:chgData name="엄지희" userId="596cb25d-8fef-4a3f-b275-47d180f75ea7" providerId="ADAL" clId="{94DD236F-7965-45DE-AD88-DC3034A418CD}" dt="2021-05-11T03:16:35.492" v="853" actId="1076"/>
          <ac:spMkLst>
            <pc:docMk/>
            <pc:sldMk cId="4018363094" sldId="264"/>
            <ac:spMk id="6" creationId="{0F50C12F-DE5D-43B0-B4C2-A9DB707D47AF}"/>
          </ac:spMkLst>
        </pc:spChg>
        <pc:spChg chg="add del mod">
          <ac:chgData name="엄지희" userId="596cb25d-8fef-4a3f-b275-47d180f75ea7" providerId="ADAL" clId="{94DD236F-7965-45DE-AD88-DC3034A418CD}" dt="2021-05-11T03:10:57.749" v="828"/>
          <ac:spMkLst>
            <pc:docMk/>
            <pc:sldMk cId="4018363094" sldId="264"/>
            <ac:spMk id="7" creationId="{D960D737-5A26-4FDA-803F-CC860E39E3D7}"/>
          </ac:spMkLst>
        </pc:spChg>
        <pc:spChg chg="add mod">
          <ac:chgData name="엄지희" userId="596cb25d-8fef-4a3f-b275-47d180f75ea7" providerId="ADAL" clId="{94DD236F-7965-45DE-AD88-DC3034A418CD}" dt="2021-05-11T03:20:35.376" v="926" actId="1076"/>
          <ac:spMkLst>
            <pc:docMk/>
            <pc:sldMk cId="4018363094" sldId="264"/>
            <ac:spMk id="8" creationId="{2AB35DD3-E575-4EF4-B70B-3261150298B5}"/>
          </ac:spMkLst>
        </pc:spChg>
        <pc:spChg chg="add mod">
          <ac:chgData name="엄지희" userId="596cb25d-8fef-4a3f-b275-47d180f75ea7" providerId="ADAL" clId="{94DD236F-7965-45DE-AD88-DC3034A418CD}" dt="2021-05-11T03:16:22.571" v="852" actId="1076"/>
          <ac:spMkLst>
            <pc:docMk/>
            <pc:sldMk cId="4018363094" sldId="264"/>
            <ac:spMk id="11" creationId="{E87D36B9-BE2D-4B43-B5D8-F8C23EB60767}"/>
          </ac:spMkLst>
        </pc:spChg>
        <pc:spChg chg="add mod">
          <ac:chgData name="엄지희" userId="596cb25d-8fef-4a3f-b275-47d180f75ea7" providerId="ADAL" clId="{94DD236F-7965-45DE-AD88-DC3034A418CD}" dt="2021-05-11T03:18:07.455" v="912" actId="1037"/>
          <ac:spMkLst>
            <pc:docMk/>
            <pc:sldMk cId="4018363094" sldId="264"/>
            <ac:spMk id="12" creationId="{A44B4C41-A55C-425A-8252-B4E85F2FC0AD}"/>
          </ac:spMkLst>
        </pc:spChg>
        <pc:spChg chg="add mod">
          <ac:chgData name="엄지희" userId="596cb25d-8fef-4a3f-b275-47d180f75ea7" providerId="ADAL" clId="{94DD236F-7965-45DE-AD88-DC3034A418CD}" dt="2021-05-11T03:17:48.205" v="907" actId="1036"/>
          <ac:spMkLst>
            <pc:docMk/>
            <pc:sldMk cId="4018363094" sldId="264"/>
            <ac:spMk id="13" creationId="{BCE9FCB7-59B4-48F8-955E-DA9AFFD08D08}"/>
          </ac:spMkLst>
        </pc:spChg>
        <pc:spChg chg="add del mod">
          <ac:chgData name="엄지희" userId="596cb25d-8fef-4a3f-b275-47d180f75ea7" providerId="ADAL" clId="{94DD236F-7965-45DE-AD88-DC3034A418CD}" dt="2021-05-11T03:17:03.607" v="862" actId="478"/>
          <ac:spMkLst>
            <pc:docMk/>
            <pc:sldMk cId="4018363094" sldId="264"/>
            <ac:spMk id="14" creationId="{96B59087-A713-4097-8665-5022C91E3032}"/>
          </ac:spMkLst>
        </pc:spChg>
        <pc:spChg chg="add mod">
          <ac:chgData name="엄지희" userId="596cb25d-8fef-4a3f-b275-47d180f75ea7" providerId="ADAL" clId="{94DD236F-7965-45DE-AD88-DC3034A418CD}" dt="2021-05-11T03:17:29.008" v="867" actId="1076"/>
          <ac:spMkLst>
            <pc:docMk/>
            <pc:sldMk cId="4018363094" sldId="264"/>
            <ac:spMk id="15" creationId="{C78B4FA9-3FF1-4431-8A1F-1662185BDEFF}"/>
          </ac:spMkLst>
        </pc:spChg>
        <pc:spChg chg="add mod">
          <ac:chgData name="엄지희" userId="596cb25d-8fef-4a3f-b275-47d180f75ea7" providerId="ADAL" clId="{94DD236F-7965-45DE-AD88-DC3034A418CD}" dt="2021-05-11T03:17:58.969" v="909" actId="1076"/>
          <ac:spMkLst>
            <pc:docMk/>
            <pc:sldMk cId="4018363094" sldId="264"/>
            <ac:spMk id="16" creationId="{529F121B-C4AA-4A01-9DB7-FE31240BE168}"/>
          </ac:spMkLst>
        </pc:spChg>
        <pc:spChg chg="add mod">
          <ac:chgData name="엄지희" userId="596cb25d-8fef-4a3f-b275-47d180f75ea7" providerId="ADAL" clId="{94DD236F-7965-45DE-AD88-DC3034A418CD}" dt="2021-05-11T03:21:06.897" v="935" actId="1076"/>
          <ac:spMkLst>
            <pc:docMk/>
            <pc:sldMk cId="4018363094" sldId="264"/>
            <ac:spMk id="18" creationId="{C63B5EE4-929E-4F3E-8964-C5723C728773}"/>
          </ac:spMkLst>
        </pc:spChg>
        <pc:spChg chg="add mod">
          <ac:chgData name="엄지희" userId="596cb25d-8fef-4a3f-b275-47d180f75ea7" providerId="ADAL" clId="{94DD236F-7965-45DE-AD88-DC3034A418CD}" dt="2021-05-11T03:21:10.360" v="936" actId="571"/>
          <ac:spMkLst>
            <pc:docMk/>
            <pc:sldMk cId="4018363094" sldId="264"/>
            <ac:spMk id="19" creationId="{F4E727EC-1CF6-4047-B14B-CC654007BBAD}"/>
          </ac:spMkLst>
        </pc:spChg>
        <pc:picChg chg="add del mod ord">
          <ac:chgData name="엄지희" userId="596cb25d-8fef-4a3f-b275-47d180f75ea7" providerId="ADAL" clId="{94DD236F-7965-45DE-AD88-DC3034A418CD}" dt="2021-05-11T03:11:08.704" v="834" actId="478"/>
          <ac:picMkLst>
            <pc:docMk/>
            <pc:sldMk cId="4018363094" sldId="264"/>
            <ac:picMk id="5" creationId="{A1487166-AA29-48AB-A539-A521A5BB69C7}"/>
          </ac:picMkLst>
        </pc:picChg>
        <pc:picChg chg="add">
          <ac:chgData name="엄지희" userId="596cb25d-8fef-4a3f-b275-47d180f75ea7" providerId="ADAL" clId="{94DD236F-7965-45DE-AD88-DC3034A418CD}" dt="2021-05-11T03:06:35.580" v="564" actId="26606"/>
          <ac:picMkLst>
            <pc:docMk/>
            <pc:sldMk cId="4018363094" sldId="264"/>
            <ac:picMk id="10" creationId="{54DDEBDD-D8BD-41A6-8A0D-B00E3768B0F9}"/>
          </ac:picMkLst>
        </pc:picChg>
        <pc:picChg chg="add mod">
          <ac:chgData name="엄지희" userId="596cb25d-8fef-4a3f-b275-47d180f75ea7" providerId="ADAL" clId="{94DD236F-7965-45DE-AD88-DC3034A418CD}" dt="2021-05-11T03:20:55.513" v="933" actId="1076"/>
          <ac:picMkLst>
            <pc:docMk/>
            <pc:sldMk cId="4018363094" sldId="264"/>
            <ac:picMk id="17" creationId="{06CD3E30-1AC7-4264-BE7A-53AB72A1A9FC}"/>
          </ac:picMkLst>
        </pc:picChg>
      </pc:sldChg>
      <pc:sldChg chg="addSp delSp modSp add del mod setBg delDesignElem">
        <pc:chgData name="엄지희" userId="596cb25d-8fef-4a3f-b275-47d180f75ea7" providerId="ADAL" clId="{94DD236F-7965-45DE-AD88-DC3034A418CD}" dt="2021-05-11T03:39:49.252" v="958" actId="47"/>
        <pc:sldMkLst>
          <pc:docMk/>
          <pc:sldMk cId="3642761746" sldId="265"/>
        </pc:sldMkLst>
        <pc:spChg chg="add mod">
          <ac:chgData name="엄지희" userId="596cb25d-8fef-4a3f-b275-47d180f75ea7" providerId="ADAL" clId="{94DD236F-7965-45DE-AD88-DC3034A418CD}" dt="2021-05-11T03:39:31.408" v="955" actId="478"/>
          <ac:spMkLst>
            <pc:docMk/>
            <pc:sldMk cId="3642761746" sldId="265"/>
            <ac:spMk id="4" creationId="{BB692DF2-606C-4463-A831-507A631DC46D}"/>
          </ac:spMkLst>
        </pc:spChg>
        <pc:spChg chg="add del mod">
          <ac:chgData name="엄지희" userId="596cb25d-8fef-4a3f-b275-47d180f75ea7" providerId="ADAL" clId="{94DD236F-7965-45DE-AD88-DC3034A418CD}" dt="2021-05-11T03:39:24.797" v="952"/>
          <ac:spMkLst>
            <pc:docMk/>
            <pc:sldMk cId="3642761746" sldId="265"/>
            <ac:spMk id="7" creationId="{5A9E1635-39DD-4112-AC02-7BA6316A32C5}"/>
          </ac:spMkLst>
        </pc:spChg>
        <pc:spChg chg="del">
          <ac:chgData name="엄지희" userId="596cb25d-8fef-4a3f-b275-47d180f75ea7" providerId="ADAL" clId="{94DD236F-7965-45DE-AD88-DC3034A418CD}" dt="2021-05-11T03:39:10.860" v="950"/>
          <ac:spMkLst>
            <pc:docMk/>
            <pc:sldMk cId="3642761746" sldId="265"/>
            <ac:spMk id="10" creationId="{D4771268-CB57-404A-9271-370EB28F6090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1" creationId="{6D7E37AE-59AC-443A-8524-137D4A1CFC43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3" creationId="{2AED1FF6-8009-4D60-BC31-D87C18CB8FC9}"/>
          </ac:spMkLst>
        </pc:spChg>
        <pc:picChg chg="del">
          <ac:chgData name="엄지희" userId="596cb25d-8fef-4a3f-b275-47d180f75ea7" providerId="ADAL" clId="{94DD236F-7965-45DE-AD88-DC3034A418CD}" dt="2021-05-11T03:39:31.408" v="955" actId="478"/>
          <ac:picMkLst>
            <pc:docMk/>
            <pc:sldMk cId="3642761746" sldId="265"/>
            <ac:picMk id="5" creationId="{C2BE4777-D89E-47B2-8A5D-D711CE39C969}"/>
          </ac:picMkLst>
        </pc:picChg>
      </pc:sldChg>
      <pc:sldChg chg="addSp delSp modSp add del mod ord">
        <pc:chgData name="엄지희" userId="596cb25d-8fef-4a3f-b275-47d180f75ea7" providerId="ADAL" clId="{94DD236F-7965-45DE-AD88-DC3034A418CD}" dt="2021-05-11T03:22:38.731" v="940" actId="47"/>
        <pc:sldMkLst>
          <pc:docMk/>
          <pc:sldMk cId="3792688275" sldId="265"/>
        </pc:sldMkLst>
        <pc:spChg chg="del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3" creationId="{840ED31A-8DCF-415D-8515-0A8642A53EB7}"/>
          </ac:spMkLst>
        </pc:spChg>
        <pc:spChg chg="add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5" creationId="{DDF5AF34-3C2D-4BED-96AF-6CD9D9D50B37}"/>
          </ac:spMkLst>
        </pc:spChg>
      </pc:sldChg>
      <pc:sldChg chg="addSp delSp modSp new mod setBg">
        <pc:chgData name="엄지희" userId="596cb25d-8fef-4a3f-b275-47d180f75ea7" providerId="ADAL" clId="{94DD236F-7965-45DE-AD88-DC3034A418CD}" dt="2021-05-11T03:53:24.552" v="1553" actId="1038"/>
        <pc:sldMkLst>
          <pc:docMk/>
          <pc:sldMk cId="1034115451" sldId="266"/>
        </pc:sldMkLst>
        <pc:spChg chg="mo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2" creationId="{3BDEC79B-8A3F-4E1E-B078-12CFD5B41A9B}"/>
          </ac:spMkLst>
        </pc:spChg>
        <pc:spChg chg="del">
          <ac:chgData name="엄지희" userId="596cb25d-8fef-4a3f-b275-47d180f75ea7" providerId="ADAL" clId="{94DD236F-7965-45DE-AD88-DC3034A418CD}" dt="2021-05-11T03:46:41.543" v="981"/>
          <ac:spMkLst>
            <pc:docMk/>
            <pc:sldMk cId="1034115451" sldId="266"/>
            <ac:spMk id="3" creationId="{311BAA58-09BE-429A-970E-50B59CEAD5F3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7" creationId="{F6132DB9-0AA9-42F2-8C70-F18901CC2491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8" creationId="{6EECDA84-61BB-4A59-89F8-698FCB11F9A2}"/>
          </ac:spMkLst>
        </pc:spChg>
        <pc:spChg chg="ad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10" creationId="{D4771268-CB57-404A-9271-370EB28F6090}"/>
          </ac:spMkLst>
        </pc:spChg>
        <pc:picChg chg="add mod modCrop">
          <ac:chgData name="엄지희" userId="596cb25d-8fef-4a3f-b275-47d180f75ea7" providerId="ADAL" clId="{94DD236F-7965-45DE-AD88-DC3034A418CD}" dt="2021-05-11T03:53:24.552" v="1553" actId="1038"/>
          <ac:picMkLst>
            <pc:docMk/>
            <pc:sldMk cId="1034115451" sldId="266"/>
            <ac:picMk id="5" creationId="{87B35DC9-CD36-49AC-A491-6F2948FE6A31}"/>
          </ac:picMkLst>
        </pc:picChg>
      </pc:sldChg>
      <pc:sldChg chg="delSp modSp add mod">
        <pc:chgData name="엄지희" userId="596cb25d-8fef-4a3f-b275-47d180f75ea7" providerId="ADAL" clId="{94DD236F-7965-45DE-AD88-DC3034A418CD}" dt="2021-05-11T04:29:48.476" v="2215" actId="14100"/>
        <pc:sldMkLst>
          <pc:docMk/>
          <pc:sldMk cId="1501192348" sldId="267"/>
        </pc:sldMkLst>
        <pc:spChg chg="mod">
          <ac:chgData name="엄지희" userId="596cb25d-8fef-4a3f-b275-47d180f75ea7" providerId="ADAL" clId="{94DD236F-7965-45DE-AD88-DC3034A418CD}" dt="2021-05-11T04:04:18.407" v="2138" actId="20577"/>
          <ac:spMkLst>
            <pc:docMk/>
            <pc:sldMk cId="1501192348" sldId="26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4:29:48.476" v="2215" actId="14100"/>
          <ac:spMkLst>
            <pc:docMk/>
            <pc:sldMk cId="1501192348" sldId="267"/>
            <ac:spMk id="3" creationId="{840ED31A-8DCF-415D-8515-0A8642A53EB7}"/>
          </ac:spMkLst>
        </pc:spChg>
        <pc:spChg chg="del">
          <ac:chgData name="엄지희" userId="596cb25d-8fef-4a3f-b275-47d180f75ea7" providerId="ADAL" clId="{94DD236F-7965-45DE-AD88-DC3034A418CD}" dt="2021-05-11T04:04:09.197" v="2124" actId="478"/>
          <ac:spMkLst>
            <pc:docMk/>
            <pc:sldMk cId="1501192348" sldId="267"/>
            <ac:spMk id="8" creationId="{A04133CF-AB1C-469D-9775-30B9FCA33CAA}"/>
          </ac:spMkLst>
        </pc:spChg>
        <pc:cxnChg chg="del">
          <ac:chgData name="엄지희" userId="596cb25d-8fef-4a3f-b275-47d180f75ea7" providerId="ADAL" clId="{94DD236F-7965-45DE-AD88-DC3034A418CD}" dt="2021-05-11T04:04:11.308" v="2125" actId="478"/>
          <ac:cxnSpMkLst>
            <pc:docMk/>
            <pc:sldMk cId="1501192348" sldId="267"/>
            <ac:cxnSpMk id="9" creationId="{EFC47AD3-5A15-4DB5-8CE8-57F47C72488F}"/>
          </ac:cxnSpMkLst>
        </pc:cxnChg>
      </pc:sldChg>
      <pc:sldChg chg="delSp modSp add del mod setBg delAnim delDesignElem">
        <pc:chgData name="엄지희" userId="596cb25d-8fef-4a3f-b275-47d180f75ea7" providerId="ADAL" clId="{94DD236F-7965-45DE-AD88-DC3034A418CD}" dt="2021-05-11T03:57:07.420" v="2051" actId="2696"/>
        <pc:sldMkLst>
          <pc:docMk/>
          <pc:sldMk cId="2964944924" sldId="267"/>
        </pc:sldMkLst>
        <pc:spChg chg="mod">
          <ac:chgData name="엄지희" userId="596cb25d-8fef-4a3f-b275-47d180f75ea7" providerId="ADAL" clId="{94DD236F-7965-45DE-AD88-DC3034A418CD}" dt="2021-05-11T03:53:48.567" v="1582"/>
          <ac:spMkLst>
            <pc:docMk/>
            <pc:sldMk cId="2964944924" sldId="267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54:38.827" v="1738" actId="20577"/>
          <ac:spMkLst>
            <pc:docMk/>
            <pc:sldMk cId="2964944924" sldId="267"/>
            <ac:spMk id="3" creationId="{C312644C-B797-444C-9B7F-F166F7CC814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6" creationId="{0F50C12F-DE5D-43B0-B4C2-A9DB707D47AF}"/>
          </ac:spMkLst>
        </pc:spChg>
        <pc:spChg chg="del mod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8" creationId="{2AB35DD3-E575-4EF4-B70B-3261150298B5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1" creationId="{E87D36B9-BE2D-4B43-B5D8-F8C23EB60767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2" creationId="{A44B4C41-A55C-425A-8252-B4E85F2FC0A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3" creationId="{BCE9FCB7-59B4-48F8-955E-DA9AFFD08D08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5" creationId="{C78B4FA9-3FF1-4431-8A1F-1662185BDEFF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6" creationId="{529F121B-C4AA-4A01-9DB7-FE31240BE168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8" creationId="{C63B5EE4-929E-4F3E-8964-C5723C728773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9" creationId="{F4E727EC-1CF6-4047-B14B-CC654007BBAD}"/>
          </ac:spMkLst>
        </pc:spChg>
        <pc:picChg chg="del">
          <ac:chgData name="엄지희" userId="596cb25d-8fef-4a3f-b275-47d180f75ea7" providerId="ADAL" clId="{94DD236F-7965-45DE-AD88-DC3034A418CD}" dt="2021-05-11T03:53:36.049" v="1555"/>
          <ac:picMkLst>
            <pc:docMk/>
            <pc:sldMk cId="2964944924" sldId="267"/>
            <ac:picMk id="10" creationId="{54DDEBDD-D8BD-41A6-8A0D-B00E3768B0F9}"/>
          </ac:picMkLst>
        </pc:picChg>
        <pc:picChg chg="del">
          <ac:chgData name="엄지희" userId="596cb25d-8fef-4a3f-b275-47d180f75ea7" providerId="ADAL" clId="{94DD236F-7965-45DE-AD88-DC3034A418CD}" dt="2021-05-11T03:54:42.215" v="1739" actId="478"/>
          <ac:picMkLst>
            <pc:docMk/>
            <pc:sldMk cId="2964944924" sldId="267"/>
            <ac:picMk id="17" creationId="{06CD3E30-1AC7-4264-BE7A-53AB72A1A9FC}"/>
          </ac:picMkLst>
        </pc:picChg>
      </pc:sldChg>
      <pc:sldChg chg="add del">
        <pc:chgData name="엄지희" userId="596cb25d-8fef-4a3f-b275-47d180f75ea7" providerId="ADAL" clId="{94DD236F-7965-45DE-AD88-DC3034A418CD}" dt="2021-05-11T04:03:48.733" v="2122"/>
        <pc:sldMkLst>
          <pc:docMk/>
          <pc:sldMk cId="1160342991" sldId="268"/>
        </pc:sldMkLst>
      </pc:sldChg>
      <pc:sldChg chg="delSp modSp add mod">
        <pc:chgData name="엄지희" userId="596cb25d-8fef-4a3f-b275-47d180f75ea7" providerId="ADAL" clId="{94DD236F-7965-45DE-AD88-DC3034A418CD}" dt="2021-05-11T06:21:42.956" v="4904" actId="478"/>
        <pc:sldMkLst>
          <pc:docMk/>
          <pc:sldMk cId="1994078077" sldId="268"/>
        </pc:sldMkLst>
        <pc:spChg chg="mod">
          <ac:chgData name="엄지희" userId="596cb25d-8fef-4a3f-b275-47d180f75ea7" providerId="ADAL" clId="{94DD236F-7965-45DE-AD88-DC3034A418CD}" dt="2021-05-11T04:52:28.037" v="3272" actId="20577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3:28.970" v="3381" actId="20577"/>
          <ac:spMkLst>
            <pc:docMk/>
            <pc:sldMk cId="1994078077" sldId="268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42.956" v="4904" actId="478"/>
          <ac:spMkLst>
            <pc:docMk/>
            <pc:sldMk cId="1994078077" sldId="268"/>
            <ac:spMk id="5" creationId="{F51C9220-8CFD-4C06-8E26-FA5A9CDC6AD0}"/>
          </ac:spMkLst>
        </pc:spChg>
      </pc:sldChg>
      <pc:sldChg chg="modSp new mod">
        <pc:chgData name="엄지희" userId="596cb25d-8fef-4a3f-b275-47d180f75ea7" providerId="ADAL" clId="{94DD236F-7965-45DE-AD88-DC3034A418CD}" dt="2021-05-11T07:16:39.491" v="5026"/>
        <pc:sldMkLst>
          <pc:docMk/>
          <pc:sldMk cId="61537433" sldId="269"/>
        </pc:sldMkLst>
        <pc:spChg chg="mod">
          <ac:chgData name="엄지희" userId="596cb25d-8fef-4a3f-b275-47d180f75ea7" providerId="ADAL" clId="{94DD236F-7965-45DE-AD88-DC3034A418CD}" dt="2021-05-11T05:24:01.904" v="3739"/>
          <ac:spMkLst>
            <pc:docMk/>
            <pc:sldMk cId="61537433" sldId="269"/>
            <ac:spMk id="2" creationId="{DC45BD20-F5CB-404F-9595-63B41130F104}"/>
          </ac:spMkLst>
        </pc:spChg>
        <pc:spChg chg="mod">
          <ac:chgData name="엄지희" userId="596cb25d-8fef-4a3f-b275-47d180f75ea7" providerId="ADAL" clId="{94DD236F-7965-45DE-AD88-DC3034A418CD}" dt="2021-05-11T07:16:39.491" v="5026"/>
          <ac:spMkLst>
            <pc:docMk/>
            <pc:sldMk cId="61537433" sldId="269"/>
            <ac:spMk id="3" creationId="{6087B50D-0B72-4126-A5F9-922CB08646C8}"/>
          </ac:spMkLst>
        </pc:spChg>
      </pc:sldChg>
      <pc:sldChg chg="addSp delSp modSp add mod ord">
        <pc:chgData name="엄지희" userId="596cb25d-8fef-4a3f-b275-47d180f75ea7" providerId="ADAL" clId="{94DD236F-7965-45DE-AD88-DC3034A418CD}" dt="2021-05-11T07:20:29.954" v="5028" actId="14100"/>
        <pc:sldMkLst>
          <pc:docMk/>
          <pc:sldMk cId="1127747360" sldId="270"/>
        </pc:sldMkLst>
        <pc:spChg chg="mod">
          <ac:chgData name="엄지희" userId="596cb25d-8fef-4a3f-b275-47d180f75ea7" providerId="ADAL" clId="{94DD236F-7965-45DE-AD88-DC3034A418CD}" dt="2021-05-11T06:06:41.684" v="4862" actId="1076"/>
          <ac:spMkLst>
            <pc:docMk/>
            <pc:sldMk cId="1127747360" sldId="270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05:17.710" v="4806" actId="1076"/>
          <ac:spMkLst>
            <pc:docMk/>
            <pc:sldMk cId="1127747360" sldId="270"/>
            <ac:spMk id="3" creationId="{840ED31A-8DCF-415D-8515-0A8642A53EB7}"/>
          </ac:spMkLst>
        </pc:spChg>
        <pc:spChg chg="add del">
          <ac:chgData name="엄지희" userId="596cb25d-8fef-4a3f-b275-47d180f75ea7" providerId="ADAL" clId="{94DD236F-7965-45DE-AD88-DC3034A418CD}" dt="2021-05-11T05:33:52.705" v="4348" actId="11529"/>
          <ac:spMkLst>
            <pc:docMk/>
            <pc:sldMk cId="1127747360" sldId="270"/>
            <ac:spMk id="4" creationId="{BDD6004B-03CF-40B6-8DFD-27463ECAE68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5" creationId="{61DC1F12-9EEA-4467-95B9-4398AB580349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6" creationId="{1BB35034-F0EB-46F7-B1B0-4BC940FD809E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7" creationId="{50A576BA-DAA7-4C86-B358-0CBA0B6A84BE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" creationId="{4D35A04E-0CD5-4F92-AE3D-9396D876D754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9" creationId="{58F5AA83-E7BA-4026-A1A9-F46AB5F3D46C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10" creationId="{45C6A917-AC24-49FA-92E8-648B8D71A5A7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1" creationId="{70CC954B-C082-480F-83B6-E73F2F49D44C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2" creationId="{E6F46DB0-8161-4E73-85AA-438C53A7117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3" creationId="{116AB131-9352-4E4C-A92B-AC5562929956}"/>
          </ac:spMkLst>
        </pc:spChg>
        <pc:spChg chg="add mod">
          <ac:chgData name="엄지희" userId="596cb25d-8fef-4a3f-b275-47d180f75ea7" providerId="ADAL" clId="{94DD236F-7965-45DE-AD88-DC3034A418CD}" dt="2021-05-11T07:10:09.206" v="4974" actId="1076"/>
          <ac:spMkLst>
            <pc:docMk/>
            <pc:sldMk cId="1127747360" sldId="270"/>
            <ac:spMk id="14" creationId="{354A70AA-75C9-4FF9-BAC5-9787E2EBE123}"/>
          </ac:spMkLst>
        </pc:spChg>
        <pc:spChg chg="add mod">
          <ac:chgData name="엄지희" userId="596cb25d-8fef-4a3f-b275-47d180f75ea7" providerId="ADAL" clId="{94DD236F-7965-45DE-AD88-DC3034A418CD}" dt="2021-05-11T07:11:16.748" v="5008" actId="1036"/>
          <ac:spMkLst>
            <pc:docMk/>
            <pc:sldMk cId="1127747360" sldId="270"/>
            <ac:spMk id="15" creationId="{04F4FCFE-AD3B-4474-A7C7-9EF6B98B82AA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16" creationId="{28BD4EBE-65B8-47E3-BD89-C50D97C9110F}"/>
          </ac:spMkLst>
        </pc:spChg>
        <pc:spChg chg="add mod">
          <ac:chgData name="엄지희" userId="596cb25d-8fef-4a3f-b275-47d180f75ea7" providerId="ADAL" clId="{94DD236F-7965-45DE-AD88-DC3034A418CD}" dt="2021-05-11T07:09:49.856" v="4971" actId="1076"/>
          <ac:spMkLst>
            <pc:docMk/>
            <pc:sldMk cId="1127747360" sldId="270"/>
            <ac:spMk id="83" creationId="{9C0A1CAE-B536-406F-BF55-7FC91AD14C29}"/>
          </ac:spMkLst>
        </pc:spChg>
        <pc:spChg chg="add mod">
          <ac:chgData name="엄지희" userId="596cb25d-8fef-4a3f-b275-47d180f75ea7" providerId="ADAL" clId="{94DD236F-7965-45DE-AD88-DC3034A418CD}" dt="2021-05-11T07:10:49.930" v="4995" actId="1076"/>
          <ac:spMkLst>
            <pc:docMk/>
            <pc:sldMk cId="1127747360" sldId="270"/>
            <ac:spMk id="84" creationId="{02D136BF-22DE-4012-8B13-69C0A5A84FD9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5" creationId="{B8F9A395-98C9-4763-B0EB-D8E3B8F2A6AD}"/>
          </ac:spMkLst>
        </pc:spChg>
        <pc:grpChg chg="del mod">
          <ac:chgData name="엄지희" userId="596cb25d-8fef-4a3f-b275-47d180f75ea7" providerId="ADAL" clId="{94DD236F-7965-45DE-AD88-DC3034A418CD}" dt="2021-05-11T07:07:53.975" v="4929" actId="478"/>
          <ac:grpSpMkLst>
            <pc:docMk/>
            <pc:sldMk cId="1127747360" sldId="270"/>
            <ac:grpSpMk id="24" creationId="{E2DCEA29-B703-4B46-8692-D98F5AF7F8D4}"/>
          </ac:grpSpMkLst>
        </pc:grpChg>
        <pc:grpChg chg="mod">
          <ac:chgData name="엄지희" userId="596cb25d-8fef-4a3f-b275-47d180f75ea7" providerId="ADAL" clId="{94DD236F-7965-45DE-AD88-DC3034A418CD}" dt="2021-05-11T07:08:10.706" v="4940"/>
          <ac:grpSpMkLst>
            <pc:docMk/>
            <pc:sldMk cId="1127747360" sldId="270"/>
            <ac:grpSpMk id="31" creationId="{01F3ACFB-696D-4F3F-B8E2-C814AD61F413}"/>
          </ac:grpSpMkLst>
        </pc:grpChg>
        <pc:grpChg chg="mod">
          <ac:chgData name="엄지희" userId="596cb25d-8fef-4a3f-b275-47d180f75ea7" providerId="ADAL" clId="{94DD236F-7965-45DE-AD88-DC3034A418CD}" dt="2021-05-11T07:08:16.107" v="4945"/>
          <ac:grpSpMkLst>
            <pc:docMk/>
            <pc:sldMk cId="1127747360" sldId="270"/>
            <ac:grpSpMk id="35" creationId="{AD27A3BE-0B18-4C6E-8956-829B57363ABE}"/>
          </ac:grpSpMkLst>
        </pc:grpChg>
        <pc:grpChg chg="mod">
          <ac:chgData name="엄지희" userId="596cb25d-8fef-4a3f-b275-47d180f75ea7" providerId="ADAL" clId="{94DD236F-7965-45DE-AD88-DC3034A418CD}" dt="2021-05-11T07:08:18.427" v="4949"/>
          <ac:grpSpMkLst>
            <pc:docMk/>
            <pc:sldMk cId="1127747360" sldId="270"/>
            <ac:grpSpMk id="38" creationId="{C8D61558-3F9C-4CE2-A769-727A1E253875}"/>
          </ac:grpSpMkLst>
        </pc:grpChg>
        <pc:grpChg chg="mod">
          <ac:chgData name="엄지희" userId="596cb25d-8fef-4a3f-b275-47d180f75ea7" providerId="ADAL" clId="{94DD236F-7965-45DE-AD88-DC3034A418CD}" dt="2021-05-11T07:08:27.842" v="4957"/>
          <ac:grpSpMkLst>
            <pc:docMk/>
            <pc:sldMk cId="1127747360" sldId="270"/>
            <ac:grpSpMk id="49" creationId="{FE7C1574-8658-4D0A-814D-F3832BC9F79C}"/>
          </ac:grpSpMkLst>
        </pc:grpChg>
        <pc:grpChg chg="mod">
          <ac:chgData name="엄지희" userId="596cb25d-8fef-4a3f-b275-47d180f75ea7" providerId="ADAL" clId="{94DD236F-7965-45DE-AD88-DC3034A418CD}" dt="2021-05-11T07:10:49.930" v="4995" actId="1076"/>
          <ac:grpSpMkLst>
            <pc:docMk/>
            <pc:sldMk cId="1127747360" sldId="270"/>
            <ac:grpSpMk id="51" creationId="{53F5636E-3537-43A3-9B17-D2364D2FE2F0}"/>
          </ac:grpSpMkLst>
        </pc:grpChg>
        <pc:grpChg chg="mod">
          <ac:chgData name="엄지희" userId="596cb25d-8fef-4a3f-b275-47d180f75ea7" providerId="ADAL" clId="{94DD236F-7965-45DE-AD88-DC3034A418CD}" dt="2021-05-11T07:09:49.856" v="4971" actId="1076"/>
          <ac:grpSpMkLst>
            <pc:docMk/>
            <pc:sldMk cId="1127747360" sldId="270"/>
            <ac:grpSpMk id="52" creationId="{C50DD9C6-8017-4A4D-8A8E-2D2739006D5E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0" creationId="{AE997625-3E2F-40EC-A9F5-3EED9295E3DC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1" creationId="{141E10CF-1B28-4DBE-8C8F-DBB02696AAA0}"/>
          </ac:grpSpMkLst>
        </pc:grpChg>
        <pc:grpChg chg="mod ord">
          <ac:chgData name="엄지희" userId="596cb25d-8fef-4a3f-b275-47d180f75ea7" providerId="ADAL" clId="{94DD236F-7965-45DE-AD88-DC3034A418CD}" dt="2021-05-11T07:10:34.874" v="4993" actId="1038"/>
          <ac:grpSpMkLst>
            <pc:docMk/>
            <pc:sldMk cId="1127747360" sldId="270"/>
            <ac:grpSpMk id="62" creationId="{08C93AA9-BD64-4FCE-A20E-15E5C8282C8D}"/>
          </ac:grpSpMkLst>
        </pc:grpChg>
        <pc:inkChg chg="add del">
          <ac:chgData name="엄지희" userId="596cb25d-8fef-4a3f-b275-47d180f75ea7" providerId="ADAL" clId="{94DD236F-7965-45DE-AD88-DC3034A418CD}" dt="2021-05-11T07:07:53.975" v="4929" actId="478"/>
          <ac:inkMkLst>
            <pc:docMk/>
            <pc:sldMk cId="1127747360" sldId="270"/>
            <ac:inkMk id="4" creationId="{2E39A81F-09F6-4A02-AB7D-5FE39B790CCF}"/>
          </ac:inkMkLst>
        </pc:inkChg>
        <pc:inkChg chg="add">
          <ac:chgData name="엄지희" userId="596cb25d-8fef-4a3f-b275-47d180f75ea7" providerId="ADAL" clId="{94DD236F-7965-45DE-AD88-DC3034A418CD}" dt="2021-05-11T07:07:36.718" v="4921" actId="9405"/>
          <ac:inkMkLst>
            <pc:docMk/>
            <pc:sldMk cId="1127747360" sldId="270"/>
            <ac:inkMk id="17" creationId="{D0FC2D57-D0E4-46EF-A758-86208EE5E170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8" creationId="{14B437C6-BD8D-4F16-A506-98A09D4C86F7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9" creationId="{3584D511-034C-483E-9AC9-9DFAF7ADCC20}"/>
          </ac:inkMkLst>
        </pc:inkChg>
        <pc:inkChg chg="add del">
          <ac:chgData name="엄지희" userId="596cb25d-8fef-4a3f-b275-47d180f75ea7" providerId="ADAL" clId="{94DD236F-7965-45DE-AD88-DC3034A418CD}" dt="2021-05-11T07:07:42.585" v="4925" actId="9405"/>
          <ac:inkMkLst>
            <pc:docMk/>
            <pc:sldMk cId="1127747360" sldId="270"/>
            <ac:inkMk id="20" creationId="{D6CD3F38-80C2-4FF6-9584-6435CD577D62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2" creationId="{97A66032-5486-432B-AE96-BF03D7E75E3E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3" creationId="{ED90DF01-0290-4013-BD62-0D5F4D4F39BA}"/>
          </ac:inkMkLst>
        </pc:inkChg>
        <pc:inkChg chg="add del">
          <ac:chgData name="엄지희" userId="596cb25d-8fef-4a3f-b275-47d180f75ea7" providerId="ADAL" clId="{94DD236F-7965-45DE-AD88-DC3034A418CD}" dt="2021-05-11T07:08:05.658" v="4933" actId="9405"/>
          <ac:inkMkLst>
            <pc:docMk/>
            <pc:sldMk cId="1127747360" sldId="270"/>
            <ac:inkMk id="25" creationId="{9C0262F1-D831-46D3-B1C8-1ED4934719A2}"/>
          </ac:inkMkLst>
        </pc:inkChg>
        <pc:inkChg chg="add del">
          <ac:chgData name="엄지희" userId="596cb25d-8fef-4a3f-b275-47d180f75ea7" providerId="ADAL" clId="{94DD236F-7965-45DE-AD88-DC3034A418CD}" dt="2021-05-11T07:08:05.357" v="4932" actId="9405"/>
          <ac:inkMkLst>
            <pc:docMk/>
            <pc:sldMk cId="1127747360" sldId="270"/>
            <ac:inkMk id="26" creationId="{A9866920-E7EA-4A23-8929-3E004522046A}"/>
          </ac:inkMkLst>
        </pc:inkChg>
        <pc:inkChg chg="add del">
          <ac:chgData name="엄지희" userId="596cb25d-8fef-4a3f-b275-47d180f75ea7" providerId="ADAL" clId="{94DD236F-7965-45DE-AD88-DC3034A418CD}" dt="2021-05-11T07:08:08.305" v="4937" actId="9405"/>
          <ac:inkMkLst>
            <pc:docMk/>
            <pc:sldMk cId="1127747360" sldId="270"/>
            <ac:inkMk id="27" creationId="{53E74FEA-5E93-42F2-9F83-381FA149225A}"/>
          </ac:inkMkLst>
        </pc:inkChg>
        <pc:inkChg chg="add del">
          <ac:chgData name="엄지희" userId="596cb25d-8fef-4a3f-b275-47d180f75ea7" providerId="ADAL" clId="{94DD236F-7965-45DE-AD88-DC3034A418CD}" dt="2021-05-11T07:08:07.906" v="4936" actId="9405"/>
          <ac:inkMkLst>
            <pc:docMk/>
            <pc:sldMk cId="1127747360" sldId="270"/>
            <ac:inkMk id="28" creationId="{AB11E835-741F-46D4-9447-F13215B9DF9F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29" creationId="{30D9CD87-8C2E-4AD1-9947-EB60C14172DA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30" creationId="{68122F58-EA97-4A86-BEFB-131043EF48F4}"/>
          </ac:inkMkLst>
        </pc:inkChg>
        <pc:inkChg chg="add del mod">
          <ac:chgData name="엄지희" userId="596cb25d-8fef-4a3f-b275-47d180f75ea7" providerId="ADAL" clId="{94DD236F-7965-45DE-AD88-DC3034A418CD}" dt="2021-05-11T07:08:16.431" v="4946" actId="9405"/>
          <ac:inkMkLst>
            <pc:docMk/>
            <pc:sldMk cId="1127747360" sldId="270"/>
            <ac:inkMk id="33" creationId="{1B733049-9AB3-43D5-B9ED-CEB05F593A59}"/>
          </ac:inkMkLst>
        </pc:inkChg>
        <pc:inkChg chg="add del mod">
          <ac:chgData name="엄지희" userId="596cb25d-8fef-4a3f-b275-47d180f75ea7" providerId="ADAL" clId="{94DD236F-7965-45DE-AD88-DC3034A418CD}" dt="2021-05-11T07:08:16.107" v="4945"/>
          <ac:inkMkLst>
            <pc:docMk/>
            <pc:sldMk cId="1127747360" sldId="270"/>
            <ac:inkMk id="34" creationId="{DB0113B9-1E66-4899-ACC2-63336D8EE123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6" creationId="{70BC0323-5A0B-4E33-82F2-901A9F2B2A5C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7" creationId="{D604798E-F559-4FF2-834D-236F69EA93A1}"/>
          </ac:inkMkLst>
        </pc:inkChg>
        <pc:inkChg chg="add mod ord">
          <ac:chgData name="엄지희" userId="596cb25d-8fef-4a3f-b275-47d180f75ea7" providerId="ADAL" clId="{94DD236F-7965-45DE-AD88-DC3034A418CD}" dt="2021-05-11T07:10:34.874" v="4993" actId="1038"/>
          <ac:inkMkLst>
            <pc:docMk/>
            <pc:sldMk cId="1127747360" sldId="270"/>
            <ac:inkMk id="40" creationId="{F7521461-FDA7-4EEE-B5C1-75A6780A848E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1" creationId="{C85F0FD6-CF02-4B60-94E6-672BE7D91C00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3" creationId="{98E36844-BF02-4D6F-9B5C-AED54A07046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4" creationId="{D56B9EAC-6E04-417A-81E1-E8C5CA8BB653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6" creationId="{A4ED9A40-735A-4E72-94CD-EE7AF918C3C7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7" creationId="{8DA1FD52-F6D2-4D85-A3F4-21E39B48E73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8" creationId="{A4192CA9-4B19-4834-A9A7-3B40952CA8C0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3" creationId="{D141EC71-6D96-4260-AA40-515153B2C03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4" creationId="{1622F126-70D5-4E9C-8BC2-91774BBDF4B6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5" creationId="{B8C44511-981F-453B-AB36-247551126EED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6" creationId="{AA7AA1F0-BB42-4DA3-A88D-BB51673B0074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7" creationId="{BB959D9C-590E-4A8A-9AA4-ABB8DC8C5733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8" creationId="{BFA4F926-DBDD-4D9B-B0B5-AEFD4BC7489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9" creationId="{228E715D-A33E-434E-B00C-A5146BB24448}"/>
          </ac:inkMkLst>
        </pc:inkChg>
        <pc:cxnChg chg="add mod">
          <ac:chgData name="엄지희" userId="596cb25d-8fef-4a3f-b275-47d180f75ea7" providerId="ADAL" clId="{94DD236F-7965-45DE-AD88-DC3034A418CD}" dt="2021-05-11T07:20:29.954" v="5028" actId="14100"/>
          <ac:cxnSpMkLst>
            <pc:docMk/>
            <pc:sldMk cId="1127747360" sldId="270"/>
            <ac:cxnSpMk id="9" creationId="{2E99279A-25D5-499C-86A4-EB209BB72E44}"/>
          </ac:cxnSpMkLst>
        </pc:cxnChg>
        <pc:cxnChg chg="add del mod">
          <ac:chgData name="엄지희" userId="596cb25d-8fef-4a3f-b275-47d180f75ea7" providerId="ADAL" clId="{94DD236F-7965-45DE-AD88-DC3034A418CD}" dt="2021-05-11T05:49:55.340" v="4722" actId="478"/>
          <ac:cxnSpMkLst>
            <pc:docMk/>
            <pc:sldMk cId="1127747360" sldId="270"/>
            <ac:cxnSpMk id="18" creationId="{CA9DA958-82A3-4508-9247-2F1B8514D2E3}"/>
          </ac:cxnSpMkLst>
        </pc:cxnChg>
        <pc:cxnChg chg="add mod">
          <ac:chgData name="엄지희" userId="596cb25d-8fef-4a3f-b275-47d180f75ea7" providerId="ADAL" clId="{94DD236F-7965-45DE-AD88-DC3034A418CD}" dt="2021-05-11T05:50:24.709" v="4735" actId="14100"/>
          <ac:cxnSpMkLst>
            <pc:docMk/>
            <pc:sldMk cId="1127747360" sldId="270"/>
            <ac:cxnSpMk id="21" creationId="{1C6CC93A-AB69-4490-ADF6-5728D197EC56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3" creationId="{9C567BE0-9D8F-4C8C-8971-BDCDE02233E9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6" creationId="{8542A7E8-43DE-4690-9E5E-115FCBF9943F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9" creationId="{D01E2254-592B-433A-8114-C331BCE13CB0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2" creationId="{929B1BCA-EAE0-447D-8992-C0BB1A83F123}"/>
          </ac:cxnSpMkLst>
        </pc:cxnChg>
        <pc:cxnChg chg="add del mod">
          <ac:chgData name="엄지희" userId="596cb25d-8fef-4a3f-b275-47d180f75ea7" providerId="ADAL" clId="{94DD236F-7965-45DE-AD88-DC3034A418CD}" dt="2021-05-11T05:51:11.983" v="4752" actId="478"/>
          <ac:cxnSpMkLst>
            <pc:docMk/>
            <pc:sldMk cId="1127747360" sldId="270"/>
            <ac:cxnSpMk id="35" creationId="{E69CAF98-BA65-42A2-8DFE-1F79D956F36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9" creationId="{608DCCB6-464F-4E16-B90D-7E41947125C2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2" creationId="{7D388801-73ED-4F3C-BA7B-FF3F306F0AF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5" creationId="{942A530C-F2F6-476D-B69C-EAC5F392B98F}"/>
          </ac:cxnSpMkLst>
        </pc:cxnChg>
        <pc:cxnChg chg="add mod">
          <ac:chgData name="엄지희" userId="596cb25d-8fef-4a3f-b275-47d180f75ea7" providerId="ADAL" clId="{94DD236F-7965-45DE-AD88-DC3034A418CD}" dt="2021-05-11T07:09:56.539" v="4973" actId="14100"/>
          <ac:cxnSpMkLst>
            <pc:docMk/>
            <pc:sldMk cId="1127747360" sldId="270"/>
            <ac:cxnSpMk id="50" creationId="{52559EB6-469D-4C36-9C3C-C33DBF301680}"/>
          </ac:cxnSpMkLst>
        </pc:cxnChg>
        <pc:cxnChg chg="add del mod">
          <ac:chgData name="엄지희" userId="596cb25d-8fef-4a3f-b275-47d180f75ea7" providerId="ADAL" clId="{94DD236F-7965-45DE-AD88-DC3034A418CD}" dt="2021-05-11T06:06:20.716" v="4857" actId="478"/>
          <ac:cxnSpMkLst>
            <pc:docMk/>
            <pc:sldMk cId="1127747360" sldId="270"/>
            <ac:cxnSpMk id="53" creationId="{E650FD86-F9C9-4E2D-8066-86D3BED2050F}"/>
          </ac:cxnSpMkLst>
        </pc:cxnChg>
        <pc:cxnChg chg="add del mod">
          <ac:chgData name="엄지희" userId="596cb25d-8fef-4a3f-b275-47d180f75ea7" providerId="ADAL" clId="{94DD236F-7965-45DE-AD88-DC3034A418CD}" dt="2021-05-11T06:06:19.726" v="4856" actId="478"/>
          <ac:cxnSpMkLst>
            <pc:docMk/>
            <pc:sldMk cId="1127747360" sldId="270"/>
            <ac:cxnSpMk id="58" creationId="{C46BC998-5328-41DE-8E06-E711B9D00409}"/>
          </ac:cxnSpMkLst>
        </pc:cxnChg>
        <pc:cxnChg chg="add del mod">
          <ac:chgData name="엄지희" userId="596cb25d-8fef-4a3f-b275-47d180f75ea7" providerId="ADAL" clId="{94DD236F-7965-45DE-AD88-DC3034A418CD}" dt="2021-05-11T06:02:44.082" v="4783" actId="478"/>
          <ac:cxnSpMkLst>
            <pc:docMk/>
            <pc:sldMk cId="1127747360" sldId="270"/>
            <ac:cxnSpMk id="61" creationId="{69A61EF4-F03F-49EC-B693-5E45FC506454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67" creationId="{BF634A35-C420-43DB-9920-06E586DD7719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73" creationId="{3FFA5902-DE40-45D8-97E4-7FA2C5B45EC1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75" creationId="{7E5F5A60-F9B1-41D1-97D7-A179ADC66ECA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79" creationId="{49C82D95-8DD6-4D0C-AB37-A3349987A3CE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86" creationId="{ECF5ED99-B684-4273-99FA-582E51A85DB4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87" creationId="{F262A322-088D-43F4-997C-21F69C4B87E6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88" creationId="{BEA23B44-7ECE-4455-9C7F-C434785CC511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98" creationId="{864EAD4A-A634-42D0-8586-69C6CBA54284}"/>
          </ac:cxnSpMkLst>
        </pc:cxnChg>
      </pc:sldChg>
    </pc:docChg>
  </pc:docChgLst>
  <pc:docChgLst>
    <pc:chgData name="엄지희" userId="596cb25d-8fef-4a3f-b275-47d180f75ea7" providerId="ADAL" clId="{FEF2D546-344C-45F7-8865-5176B4A9D7F6}"/>
    <pc:docChg chg="undo custSel addSld modSld sldOrd">
      <pc:chgData name="엄지희" userId="596cb25d-8fef-4a3f-b275-47d180f75ea7" providerId="ADAL" clId="{FEF2D546-344C-45F7-8865-5176B4A9D7F6}" dt="2021-05-04T07:08:43.882" v="2703"/>
      <pc:docMkLst>
        <pc:docMk/>
      </pc:docMkLst>
      <pc:sldChg chg="modSp mod">
        <pc:chgData name="엄지희" userId="596cb25d-8fef-4a3f-b275-47d180f75ea7" providerId="ADAL" clId="{FEF2D546-344C-45F7-8865-5176B4A9D7F6}" dt="2021-04-13T08:49:14.910" v="76"/>
        <pc:sldMkLst>
          <pc:docMk/>
          <pc:sldMk cId="2489594162" sldId="256"/>
        </pc:sldMkLst>
        <pc:spChg chg="mod">
          <ac:chgData name="엄지희" userId="596cb25d-8fef-4a3f-b275-47d180f75ea7" providerId="ADAL" clId="{FEF2D546-344C-45F7-8865-5176B4A9D7F6}" dt="2021-04-13T08:48:07.111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FEF2D546-344C-45F7-8865-5176B4A9D7F6}" dt="2021-04-13T08:49:14.910" v="76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 ord">
        <pc:chgData name="엄지희" userId="596cb25d-8fef-4a3f-b275-47d180f75ea7" providerId="ADAL" clId="{FEF2D546-344C-45F7-8865-5176B4A9D7F6}" dt="2021-05-04T05:00:33.037" v="2685" actId="1076"/>
        <pc:sldMkLst>
          <pc:docMk/>
          <pc:sldMk cId="2874034811" sldId="257"/>
        </pc:sldMkLst>
        <pc:spChg chg="mod">
          <ac:chgData name="엄지희" userId="596cb25d-8fef-4a3f-b275-47d180f75ea7" providerId="ADAL" clId="{FEF2D546-344C-45F7-8865-5176B4A9D7F6}" dt="2021-05-04T02:19:47.702" v="1114" actId="2057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31:12.412" v="2684" actId="103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FEF2D546-344C-45F7-8865-5176B4A9D7F6}" dt="2021-05-04T02:21:57.790" v="1116" actId="478"/>
          <ac:spMkLst>
            <pc:docMk/>
            <pc:sldMk cId="2874034811" sldId="257"/>
            <ac:spMk id="5" creationId="{BBC96038-B905-43C3-A72E-BD0E2EBEF3E5}"/>
          </ac:spMkLst>
        </pc:spChg>
        <pc:picChg chg="add mod">
          <ac:chgData name="엄지희" userId="596cb25d-8fef-4a3f-b275-47d180f75ea7" providerId="ADAL" clId="{FEF2D546-344C-45F7-8865-5176B4A9D7F6}" dt="2021-05-04T02:22:44.867" v="1119" actId="1076"/>
          <ac:picMkLst>
            <pc:docMk/>
            <pc:sldMk cId="2874034811" sldId="257"/>
            <ac:picMk id="6" creationId="{0024541E-21BC-4DA5-A3E7-61FB5FE74946}"/>
          </ac:picMkLst>
        </pc:picChg>
        <pc:cxnChg chg="mod">
          <ac:chgData name="엄지희" userId="596cb25d-8fef-4a3f-b275-47d180f75ea7" providerId="ADAL" clId="{FEF2D546-344C-45F7-8865-5176B4A9D7F6}" dt="2021-05-04T05:00:33.037" v="2685" actId="1076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FEF2D546-344C-45F7-8865-5176B4A9D7F6}" dt="2021-05-04T03:05:30.224" v="1763"/>
        <pc:sldMkLst>
          <pc:docMk/>
          <pc:sldMk cId="3580231443" sldId="258"/>
        </pc:sldMkLst>
        <pc:spChg chg="mod">
          <ac:chgData name="엄지희" userId="596cb25d-8fef-4a3f-b275-47d180f75ea7" providerId="ADAL" clId="{FEF2D546-344C-45F7-8865-5176B4A9D7F6}" dt="2021-05-04T01:36:50.536" v="39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5:30.224" v="1763"/>
          <ac:spMkLst>
            <pc:docMk/>
            <pc:sldMk cId="3580231443" sldId="258"/>
            <ac:spMk id="3" creationId="{97101A39-DAAE-415D-AAAF-2D43D7371796}"/>
          </ac:spMkLst>
        </pc:spChg>
      </pc:sldChg>
      <pc:sldChg chg="addSp modSp add mod ord">
        <pc:chgData name="엄지희" userId="596cb25d-8fef-4a3f-b275-47d180f75ea7" providerId="ADAL" clId="{FEF2D546-344C-45F7-8865-5176B4A9D7F6}" dt="2021-05-04T03:05:17.825" v="1755"/>
        <pc:sldMkLst>
          <pc:docMk/>
          <pc:sldMk cId="600288549" sldId="259"/>
        </pc:sldMkLst>
        <pc:spChg chg="mod">
          <ac:chgData name="엄지희" userId="596cb25d-8fef-4a3f-b275-47d180f75ea7" providerId="ADAL" clId="{FEF2D546-344C-45F7-8865-5176B4A9D7F6}" dt="2021-05-04T01:36:56.622" v="408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4:00.144" v="1706" actId="20577"/>
          <ac:spMkLst>
            <pc:docMk/>
            <pc:sldMk cId="600288549" sldId="259"/>
            <ac:spMk id="3" creationId="{97101A39-DAAE-415D-AAAF-2D43D7371796}"/>
          </ac:spMkLst>
        </pc:spChg>
        <pc:spChg chg="add mod">
          <ac:chgData name="엄지희" userId="596cb25d-8fef-4a3f-b275-47d180f75ea7" providerId="ADAL" clId="{FEF2D546-344C-45F7-8865-5176B4A9D7F6}" dt="2021-05-04T03:05:17.825" v="1755"/>
          <ac:spMkLst>
            <pc:docMk/>
            <pc:sldMk cId="600288549" sldId="259"/>
            <ac:spMk id="5" creationId="{F51C9220-8CFD-4C06-8E26-FA5A9CDC6AD0}"/>
          </ac:spMkLst>
        </pc:spChg>
      </pc:sldChg>
      <pc:sldChg chg="modSp add mod">
        <pc:chgData name="엄지희" userId="596cb25d-8fef-4a3f-b275-47d180f75ea7" providerId="ADAL" clId="{FEF2D546-344C-45F7-8865-5176B4A9D7F6}" dt="2021-05-04T03:30:58.037" v="2671"/>
        <pc:sldMkLst>
          <pc:docMk/>
          <pc:sldMk cId="664152587" sldId="260"/>
        </pc:sldMkLst>
        <pc:spChg chg="mod">
          <ac:chgData name="엄지희" userId="596cb25d-8fef-4a3f-b275-47d180f75ea7" providerId="ADAL" clId="{FEF2D546-344C-45F7-8865-5176B4A9D7F6}" dt="2021-05-04T03:30:58.037" v="2671"/>
          <ac:spMkLst>
            <pc:docMk/>
            <pc:sldMk cId="664152587" sldId="260"/>
            <ac:spMk id="3" creationId="{97101A39-DAAE-415D-AAAF-2D43D7371796}"/>
          </ac:spMkLst>
        </pc:spChg>
        <pc:spChg chg="mod">
          <ac:chgData name="엄지희" userId="596cb25d-8fef-4a3f-b275-47d180f75ea7" providerId="ADAL" clId="{FEF2D546-344C-45F7-8865-5176B4A9D7F6}" dt="2021-05-04T03:05:00.384" v="1747"/>
          <ac:spMkLst>
            <pc:docMk/>
            <pc:sldMk cId="664152587" sldId="260"/>
            <ac:spMk id="5" creationId="{F51C9220-8CFD-4C06-8E26-FA5A9CDC6AD0}"/>
          </ac:spMkLst>
        </pc:spChg>
      </pc:sldChg>
      <pc:sldChg chg="addSp delSp modSp add mod ord">
        <pc:chgData name="엄지희" userId="596cb25d-8fef-4a3f-b275-47d180f75ea7" providerId="ADAL" clId="{FEF2D546-344C-45F7-8865-5176B4A9D7F6}" dt="2021-05-04T07:08:43.882" v="2703"/>
        <pc:sldMkLst>
          <pc:docMk/>
          <pc:sldMk cId="4073670414" sldId="261"/>
        </pc:sldMkLst>
        <pc:spChg chg="mod">
          <ac:chgData name="엄지희" userId="596cb25d-8fef-4a3f-b275-47d180f75ea7" providerId="ADAL" clId="{FEF2D546-344C-45F7-8865-5176B4A9D7F6}" dt="2021-05-04T03:30:07.494" v="2522"/>
          <ac:spMkLst>
            <pc:docMk/>
            <pc:sldMk cId="4073670414" sldId="261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7:08:43.882" v="2703"/>
          <ac:spMkLst>
            <pc:docMk/>
            <pc:sldMk cId="4073670414" sldId="261"/>
            <ac:spMk id="3" creationId="{840ED31A-8DCF-415D-8515-0A8642A53EB7}"/>
          </ac:spMkLst>
        </pc:spChg>
        <pc:spChg chg="add mod">
          <ac:chgData name="엄지희" userId="596cb25d-8fef-4a3f-b275-47d180f75ea7" providerId="ADAL" clId="{FEF2D546-344C-45F7-8865-5176B4A9D7F6}" dt="2021-05-04T03:29:04.597" v="2504"/>
          <ac:spMkLst>
            <pc:docMk/>
            <pc:sldMk cId="4073670414" sldId="261"/>
            <ac:spMk id="8" creationId="{A04133CF-AB1C-469D-9775-30B9FCA33CAA}"/>
          </ac:spMkLst>
        </pc:spChg>
        <pc:picChg chg="del">
          <ac:chgData name="엄지희" userId="596cb25d-8fef-4a3f-b275-47d180f75ea7" providerId="ADAL" clId="{FEF2D546-344C-45F7-8865-5176B4A9D7F6}" dt="2021-05-04T03:13:07.222" v="2142" actId="478"/>
          <ac:picMkLst>
            <pc:docMk/>
            <pc:sldMk cId="4073670414" sldId="261"/>
            <ac:picMk id="6" creationId="{0024541E-21BC-4DA5-A3E7-61FB5FE74946}"/>
          </ac:picMkLst>
        </pc:picChg>
        <pc:cxnChg chg="del">
          <ac:chgData name="엄지희" userId="596cb25d-8fef-4a3f-b275-47d180f75ea7" providerId="ADAL" clId="{FEF2D546-344C-45F7-8865-5176B4A9D7F6}" dt="2021-05-04T03:13:29.332" v="2151" actId="478"/>
          <ac:cxnSpMkLst>
            <pc:docMk/>
            <pc:sldMk cId="4073670414" sldId="261"/>
            <ac:cxnSpMk id="7" creationId="{55B0C73C-DE3F-4FE1-B7E9-FD47660BE211}"/>
          </ac:cxnSpMkLst>
        </pc:cxnChg>
        <pc:cxnChg chg="add mod">
          <ac:chgData name="엄지희" userId="596cb25d-8fef-4a3f-b275-47d180f75ea7" providerId="ADAL" clId="{FEF2D546-344C-45F7-8865-5176B4A9D7F6}" dt="2021-05-04T03:15:36.319" v="2250" actId="1038"/>
          <ac:cxnSpMkLst>
            <pc:docMk/>
            <pc:sldMk cId="4073670414" sldId="261"/>
            <ac:cxnSpMk id="9" creationId="{EFC47AD3-5A15-4DB5-8CE8-57F47C72488F}"/>
          </ac:cxnSpMkLst>
        </pc:cxnChg>
      </pc:sldChg>
      <pc:sldChg chg="modSp add mod">
        <pc:chgData name="엄지희" userId="596cb25d-8fef-4a3f-b275-47d180f75ea7" providerId="ADAL" clId="{FEF2D546-344C-45F7-8865-5176B4A9D7F6}" dt="2021-05-04T03:30:01.680" v="2518"/>
        <pc:sldMkLst>
          <pc:docMk/>
          <pc:sldMk cId="2517748595" sldId="262"/>
        </pc:sldMkLst>
        <pc:spChg chg="mod">
          <ac:chgData name="엄지희" userId="596cb25d-8fef-4a3f-b275-47d180f75ea7" providerId="ADAL" clId="{FEF2D546-344C-45F7-8865-5176B4A9D7F6}" dt="2021-05-04T03:30:01.680" v="2518"/>
          <ac:spMkLst>
            <pc:docMk/>
            <pc:sldMk cId="2517748595" sldId="262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29:54.332" v="2514" actId="20577"/>
          <ac:spMkLst>
            <pc:docMk/>
            <pc:sldMk cId="2517748595" sldId="262"/>
            <ac:spMk id="8" creationId="{A04133CF-AB1C-469D-9775-30B9FCA33CAA}"/>
          </ac:spMkLst>
        </pc:spChg>
      </pc:sldChg>
    </pc:docChg>
  </pc:docChgLst>
  <pc:docChgLst>
    <pc:chgData name="엄지희" userId="596cb25d-8fef-4a3f-b275-47d180f75ea7" providerId="ADAL" clId="{EC8628D3-CA5A-4167-9BA3-7F837960EE29}"/>
    <pc:docChg chg="modSld">
      <pc:chgData name="엄지희" userId="596cb25d-8fef-4a3f-b275-47d180f75ea7" providerId="ADAL" clId="{EC8628D3-CA5A-4167-9BA3-7F837960EE29}" dt="2021-05-18T05:03:43.090" v="55" actId="20577"/>
      <pc:docMkLst>
        <pc:docMk/>
      </pc:docMkLst>
      <pc:sldChg chg="modSp mod">
        <pc:chgData name="엄지희" userId="596cb25d-8fef-4a3f-b275-47d180f75ea7" providerId="ADAL" clId="{EC8628D3-CA5A-4167-9BA3-7F837960EE29}" dt="2021-05-18T05:03:43.090" v="55" actId="20577"/>
        <pc:sldMkLst>
          <pc:docMk/>
          <pc:sldMk cId="1034115451" sldId="266"/>
        </pc:sldMkLst>
        <pc:spChg chg="mod">
          <ac:chgData name="엄지희" userId="596cb25d-8fef-4a3f-b275-47d180f75ea7" providerId="ADAL" clId="{EC8628D3-CA5A-4167-9BA3-7F837960EE29}" dt="2021-05-18T05:03:43.090" v="55" actId="20577"/>
          <ac:spMkLst>
            <pc:docMk/>
            <pc:sldMk cId="1034115451" sldId="266"/>
            <ac:spMk id="7" creationId="{F6132DB9-0AA9-42F2-8C70-F18901CC2491}"/>
          </ac:spMkLst>
        </pc:spChg>
      </pc:sldChg>
    </pc:docChg>
  </pc:docChgLst>
  <pc:docChgLst>
    <pc:chgData name="엄지희" userId="596cb25d-8fef-4a3f-b275-47d180f75ea7" providerId="ADAL" clId="{517FB3E6-FE91-4A8D-8D64-243FC4936CC8}"/>
    <pc:docChg chg="undo custSel addSld delSld modSld sldOrd">
      <pc:chgData name="엄지희" userId="596cb25d-8fef-4a3f-b275-47d180f75ea7" providerId="ADAL" clId="{517FB3E6-FE91-4A8D-8D64-243FC4936CC8}" dt="2021-06-13T15:59:20.467" v="3225" actId="164"/>
      <pc:docMkLst>
        <pc:docMk/>
      </pc:docMkLst>
      <pc:sldChg chg="modSp mod">
        <pc:chgData name="엄지희" userId="596cb25d-8fef-4a3f-b275-47d180f75ea7" providerId="ADAL" clId="{517FB3E6-FE91-4A8D-8D64-243FC4936CC8}" dt="2021-06-01T03:40:18.208" v="139"/>
        <pc:sldMkLst>
          <pc:docMk/>
          <pc:sldMk cId="2489594162" sldId="256"/>
        </pc:sldMkLst>
        <pc:spChg chg="mod">
          <ac:chgData name="엄지희" userId="596cb25d-8fef-4a3f-b275-47d180f75ea7" providerId="ADAL" clId="{517FB3E6-FE91-4A8D-8D64-243FC4936CC8}" dt="2021-06-01T03:38:40.330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517FB3E6-FE91-4A8D-8D64-243FC4936CC8}" dt="2021-06-01T03:40:18.208" v="139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">
        <pc:chgData name="엄지희" userId="596cb25d-8fef-4a3f-b275-47d180f75ea7" providerId="ADAL" clId="{517FB3E6-FE91-4A8D-8D64-243FC4936CC8}" dt="2021-06-01T05:35:14.116" v="3019" actId="1076"/>
        <pc:sldMkLst>
          <pc:docMk/>
          <pc:sldMk cId="2874034811" sldId="257"/>
        </pc:sldMkLst>
        <pc:spChg chg="mod">
          <ac:chgData name="엄지희" userId="596cb25d-8fef-4a3f-b275-47d180f75ea7" providerId="ADAL" clId="{517FB3E6-FE91-4A8D-8D64-243FC4936CC8}" dt="2021-06-01T04:46:37.187" v="2456"/>
          <ac:spMkLst>
            <pc:docMk/>
            <pc:sldMk cId="2874034811" sldId="257"/>
            <ac:spMk id="2" creationId="{55B4DBB2-2CEB-48F9-836C-395FEE2F31D3}"/>
          </ac:spMkLst>
        </pc:spChg>
        <pc:spChg chg="del mod">
          <ac:chgData name="엄지희" userId="596cb25d-8fef-4a3f-b275-47d180f75ea7" providerId="ADAL" clId="{517FB3E6-FE91-4A8D-8D64-243FC4936CC8}" dt="2021-06-01T04:31:09.050" v="2012" actId="47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517FB3E6-FE91-4A8D-8D64-243FC4936CC8}" dt="2021-06-01T04:31:33.852" v="2019" actId="478"/>
          <ac:spMkLst>
            <pc:docMk/>
            <pc:sldMk cId="2874034811" sldId="257"/>
            <ac:spMk id="5" creationId="{D1BD4972-60A5-4CCC-B14E-DAB609DEE9EC}"/>
          </ac:spMkLst>
        </pc:spChg>
        <pc:spChg chg="add mod">
          <ac:chgData name="엄지희" userId="596cb25d-8fef-4a3f-b275-47d180f75ea7" providerId="ADAL" clId="{517FB3E6-FE91-4A8D-8D64-243FC4936CC8}" dt="2021-06-01T05:35:14.116" v="3019" actId="1076"/>
          <ac:spMkLst>
            <pc:docMk/>
            <pc:sldMk cId="2874034811" sldId="257"/>
            <ac:spMk id="8" creationId="{993F0DA1-A6EA-4B48-8450-5E5095F718AE}"/>
          </ac:spMkLst>
        </pc:spChg>
        <pc:spChg chg="add del mod">
          <ac:chgData name="엄지희" userId="596cb25d-8fef-4a3f-b275-47d180f75ea7" providerId="ADAL" clId="{517FB3E6-FE91-4A8D-8D64-243FC4936CC8}" dt="2021-06-01T04:31:13.210" v="2015" actId="478"/>
          <ac:spMkLst>
            <pc:docMk/>
            <pc:sldMk cId="2874034811" sldId="257"/>
            <ac:spMk id="9" creationId="{564B55CD-F647-4806-939D-371C485B70D9}"/>
          </ac:spMkLst>
        </pc:spChg>
        <pc:spChg chg="add mod">
          <ac:chgData name="엄지희" userId="596cb25d-8fef-4a3f-b275-47d180f75ea7" providerId="ADAL" clId="{517FB3E6-FE91-4A8D-8D64-243FC4936CC8}" dt="2021-06-01T04:32:40.763" v="2089" actId="1036"/>
          <ac:spMkLst>
            <pc:docMk/>
            <pc:sldMk cId="2874034811" sldId="257"/>
            <ac:spMk id="11" creationId="{439323FF-CE3B-4576-ABD2-203F8B0E31FC}"/>
          </ac:spMkLst>
        </pc:spChg>
        <pc:picChg chg="del">
          <ac:chgData name="엄지희" userId="596cb25d-8fef-4a3f-b275-47d180f75ea7" providerId="ADAL" clId="{517FB3E6-FE91-4A8D-8D64-243FC4936CC8}" dt="2021-06-01T04:32:43.618" v="2090" actId="478"/>
          <ac:picMkLst>
            <pc:docMk/>
            <pc:sldMk cId="2874034811" sldId="257"/>
            <ac:picMk id="7" creationId="{80FA9E64-57B4-4988-A92B-4EAFF27FA96C}"/>
          </ac:picMkLst>
        </pc:picChg>
      </pc:sldChg>
      <pc:sldChg chg="addSp delSp modSp mod">
        <pc:chgData name="엄지희" userId="596cb25d-8fef-4a3f-b275-47d180f75ea7" providerId="ADAL" clId="{517FB3E6-FE91-4A8D-8D64-243FC4936CC8}" dt="2021-06-01T04:07:22.006" v="888" actId="1076"/>
        <pc:sldMkLst>
          <pc:docMk/>
          <pc:sldMk cId="1034115451" sldId="266"/>
        </pc:sldMkLst>
        <pc:spChg chg="mod">
          <ac:chgData name="엄지희" userId="596cb25d-8fef-4a3f-b275-47d180f75ea7" providerId="ADAL" clId="{517FB3E6-FE91-4A8D-8D64-243FC4936CC8}" dt="2021-06-01T03:52:54.872" v="184"/>
          <ac:spMkLst>
            <pc:docMk/>
            <pc:sldMk cId="1034115451" sldId="266"/>
            <ac:spMk id="2" creationId="{3BDEC79B-8A3F-4E1E-B078-12CFD5B41A9B}"/>
          </ac:spMkLst>
        </pc:spChg>
        <pc:spChg chg="add del mod ord">
          <ac:chgData name="엄지희" userId="596cb25d-8fef-4a3f-b275-47d180f75ea7" providerId="ADAL" clId="{517FB3E6-FE91-4A8D-8D64-243FC4936CC8}" dt="2021-06-01T04:01:34.602" v="778" actId="478"/>
          <ac:spMkLst>
            <pc:docMk/>
            <pc:sldMk cId="1034115451" sldId="266"/>
            <ac:spMk id="3" creationId="{5F946FE2-BDE5-4EF9-B5FC-270D203E22BC}"/>
          </ac:spMkLst>
        </pc:spChg>
        <pc:spChg chg="mod">
          <ac:chgData name="엄지희" userId="596cb25d-8fef-4a3f-b275-47d180f75ea7" providerId="ADAL" clId="{517FB3E6-FE91-4A8D-8D64-243FC4936CC8}" dt="2021-06-01T04:07:22.006" v="888" actId="1076"/>
          <ac:spMkLst>
            <pc:docMk/>
            <pc:sldMk cId="1034115451" sldId="266"/>
            <ac:spMk id="7" creationId="{F6132DB9-0AA9-42F2-8C70-F18901CC2491}"/>
          </ac:spMkLst>
        </pc:spChg>
        <pc:spChg chg="mod">
          <ac:chgData name="엄지희" userId="596cb25d-8fef-4a3f-b275-47d180f75ea7" providerId="ADAL" clId="{517FB3E6-FE91-4A8D-8D64-243FC4936CC8}" dt="2021-06-01T04:07:17.429" v="886" actId="1076"/>
          <ac:spMkLst>
            <pc:docMk/>
            <pc:sldMk cId="1034115451" sldId="266"/>
            <ac:spMk id="8" creationId="{6EECDA84-61BB-4A59-89F8-698FCB11F9A2}"/>
          </ac:spMkLst>
        </pc:spChg>
        <pc:spChg chg="add mod ord">
          <ac:chgData name="엄지희" userId="596cb25d-8fef-4a3f-b275-47d180f75ea7" providerId="ADAL" clId="{517FB3E6-FE91-4A8D-8D64-243FC4936CC8}" dt="2021-06-01T04:01:32.919" v="777" actId="167"/>
          <ac:spMkLst>
            <pc:docMk/>
            <pc:sldMk cId="1034115451" sldId="266"/>
            <ac:spMk id="9" creationId="{0216F5FB-A40B-4973-8D49-346DD4F7D263}"/>
          </ac:spMkLst>
        </pc:spChg>
        <pc:spChg chg="add mod ord">
          <ac:chgData name="엄지희" userId="596cb25d-8fef-4a3f-b275-47d180f75ea7" providerId="ADAL" clId="{517FB3E6-FE91-4A8D-8D64-243FC4936CC8}" dt="2021-06-01T04:02:17.557" v="793" actId="171"/>
          <ac:spMkLst>
            <pc:docMk/>
            <pc:sldMk cId="1034115451" sldId="266"/>
            <ac:spMk id="11" creationId="{B12FC4BB-F86B-4218-9EE9-1FC19175B625}"/>
          </ac:spMkLst>
        </pc:spChg>
        <pc:spChg chg="add mod ord">
          <ac:chgData name="엄지희" userId="596cb25d-8fef-4a3f-b275-47d180f75ea7" providerId="ADAL" clId="{517FB3E6-FE91-4A8D-8D64-243FC4936CC8}" dt="2021-06-01T04:02:53.097" v="806" actId="171"/>
          <ac:spMkLst>
            <pc:docMk/>
            <pc:sldMk cId="1034115451" sldId="266"/>
            <ac:spMk id="13" creationId="{74F5FB86-8D01-424F-9E11-B90B637F2FF6}"/>
          </ac:spMkLst>
        </pc:spChg>
        <pc:picChg chg="del">
          <ac:chgData name="엄지희" userId="596cb25d-8fef-4a3f-b275-47d180f75ea7" providerId="ADAL" clId="{517FB3E6-FE91-4A8D-8D64-243FC4936CC8}" dt="2021-06-01T03:53:33.880" v="185" actId="478"/>
          <ac:picMkLst>
            <pc:docMk/>
            <pc:sldMk cId="1034115451" sldId="266"/>
            <ac:picMk id="12" creationId="{154C3823-D36E-45D5-AF81-5ABE6219FDB0}"/>
          </ac:picMkLst>
        </pc:picChg>
      </pc:sldChg>
      <pc:sldChg chg="addSp delSp modSp mod ord">
        <pc:chgData name="엄지희" userId="596cb25d-8fef-4a3f-b275-47d180f75ea7" providerId="ADAL" clId="{517FB3E6-FE91-4A8D-8D64-243FC4936CC8}" dt="2021-06-01T04:12:05.397" v="1132" actId="1036"/>
        <pc:sldMkLst>
          <pc:docMk/>
          <pc:sldMk cId="1994078077" sldId="268"/>
        </pc:sldMkLst>
        <pc:spChg chg="mod">
          <ac:chgData name="엄지희" userId="596cb25d-8fef-4a3f-b275-47d180f75ea7" providerId="ADAL" clId="{517FB3E6-FE91-4A8D-8D64-243FC4936CC8}" dt="2021-06-01T04:03:21.110" v="864"/>
          <ac:spMkLst>
            <pc:docMk/>
            <pc:sldMk cId="1994078077" sldId="268"/>
            <ac:spMk id="2" creationId="{3271F74F-F678-4CBD-991E-A2B3F0F7A314}"/>
          </ac:spMkLst>
        </pc:spChg>
        <pc:spChg chg="del">
          <ac:chgData name="엄지희" userId="596cb25d-8fef-4a3f-b275-47d180f75ea7" providerId="ADAL" clId="{517FB3E6-FE91-4A8D-8D64-243FC4936CC8}" dt="2021-06-01T04:09:40.171" v="893" actId="478"/>
          <ac:spMkLst>
            <pc:docMk/>
            <pc:sldMk cId="1994078077" sldId="268"/>
            <ac:spMk id="3" creationId="{97101A39-DAAE-415D-AAAF-2D43D7371796}"/>
          </ac:spMkLst>
        </pc:spChg>
        <pc:spChg chg="del">
          <ac:chgData name="엄지희" userId="596cb25d-8fef-4a3f-b275-47d180f75ea7" providerId="ADAL" clId="{517FB3E6-FE91-4A8D-8D64-243FC4936CC8}" dt="2021-06-01T04:09:38.246" v="892" actId="478"/>
          <ac:spMkLst>
            <pc:docMk/>
            <pc:sldMk cId="1994078077" sldId="268"/>
            <ac:spMk id="6" creationId="{33795C3B-4292-493A-A165-F1FB8A117C62}"/>
          </ac:spMkLst>
        </pc:spChg>
        <pc:spChg chg="add mod">
          <ac:chgData name="엄지희" userId="596cb25d-8fef-4a3f-b275-47d180f75ea7" providerId="ADAL" clId="{517FB3E6-FE91-4A8D-8D64-243FC4936CC8}" dt="2021-06-01T04:12:02.477" v="1119" actId="1035"/>
          <ac:spMkLst>
            <pc:docMk/>
            <pc:sldMk cId="1994078077" sldId="268"/>
            <ac:spMk id="7" creationId="{42DDB756-6703-4DAA-B6C5-BF8957F2D436}"/>
          </ac:spMkLst>
        </pc:spChg>
        <pc:spChg chg="add del mod">
          <ac:chgData name="엄지희" userId="596cb25d-8fef-4a3f-b275-47d180f75ea7" providerId="ADAL" clId="{517FB3E6-FE91-4A8D-8D64-243FC4936CC8}" dt="2021-06-01T04:09:43.501" v="894" actId="478"/>
          <ac:spMkLst>
            <pc:docMk/>
            <pc:sldMk cId="1994078077" sldId="268"/>
            <ac:spMk id="8" creationId="{6D459F1B-BECE-444A-A077-178696BCA37B}"/>
          </ac:spMkLst>
        </pc:spChg>
        <pc:spChg chg="add mod">
          <ac:chgData name="엄지희" userId="596cb25d-8fef-4a3f-b275-47d180f75ea7" providerId="ADAL" clId="{517FB3E6-FE91-4A8D-8D64-243FC4936CC8}" dt="2021-06-01T04:12:05.397" v="1132" actId="1036"/>
          <ac:spMkLst>
            <pc:docMk/>
            <pc:sldMk cId="1994078077" sldId="268"/>
            <ac:spMk id="12" creationId="{5778C3C1-3023-4687-A799-C01F7D7953ED}"/>
          </ac:spMkLst>
        </pc:spChg>
      </pc:sldChg>
      <pc:sldChg chg="delSp modSp add del mod">
        <pc:chgData name="엄지희" userId="596cb25d-8fef-4a3f-b275-47d180f75ea7" providerId="ADAL" clId="{517FB3E6-FE91-4A8D-8D64-243FC4936CC8}" dt="2021-06-01T04:13:44.248" v="1216" actId="47"/>
        <pc:sldMkLst>
          <pc:docMk/>
          <pc:sldMk cId="1569896652" sldId="269"/>
        </pc:sldMkLst>
        <pc:spChg chg="mod">
          <ac:chgData name="엄지희" userId="596cb25d-8fef-4a3f-b275-47d180f75ea7" providerId="ADAL" clId="{517FB3E6-FE91-4A8D-8D64-243FC4936CC8}" dt="2021-06-01T04:13:34.205" v="1208"/>
          <ac:spMkLst>
            <pc:docMk/>
            <pc:sldMk cId="1569896652" sldId="269"/>
            <ac:spMk id="2" creationId="{3271F74F-F678-4CBD-991E-A2B3F0F7A314}"/>
          </ac:spMkLst>
        </pc:spChg>
        <pc:spChg chg="del mod">
          <ac:chgData name="엄지희" userId="596cb25d-8fef-4a3f-b275-47d180f75ea7" providerId="ADAL" clId="{517FB3E6-FE91-4A8D-8D64-243FC4936CC8}" dt="2021-06-01T04:13:40.861" v="1214"/>
          <ac:spMkLst>
            <pc:docMk/>
            <pc:sldMk cId="1569896652" sldId="269"/>
            <ac:spMk id="7" creationId="{42DDB756-6703-4DAA-B6C5-BF8957F2D436}"/>
          </ac:spMkLst>
        </pc:spChg>
      </pc:sldChg>
      <pc:sldChg chg="modSp new mod">
        <pc:chgData name="엄지희" userId="596cb25d-8fef-4a3f-b275-47d180f75ea7" providerId="ADAL" clId="{517FB3E6-FE91-4A8D-8D64-243FC4936CC8}" dt="2021-06-01T05:39:50.611" v="3131"/>
        <pc:sldMkLst>
          <pc:docMk/>
          <pc:sldMk cId="4290050939" sldId="270"/>
        </pc:sldMkLst>
        <pc:spChg chg="mod">
          <ac:chgData name="엄지희" userId="596cb25d-8fef-4a3f-b275-47d180f75ea7" providerId="ADAL" clId="{517FB3E6-FE91-4A8D-8D64-243FC4936CC8}" dt="2021-06-01T04:46:32.939" v="2452"/>
          <ac:spMkLst>
            <pc:docMk/>
            <pc:sldMk cId="4290050939" sldId="270"/>
            <ac:spMk id="2" creationId="{93718E33-D5DF-4A6F-B67D-0E03E5B18723}"/>
          </ac:spMkLst>
        </pc:spChg>
        <pc:spChg chg="mod">
          <ac:chgData name="엄지희" userId="596cb25d-8fef-4a3f-b275-47d180f75ea7" providerId="ADAL" clId="{517FB3E6-FE91-4A8D-8D64-243FC4936CC8}" dt="2021-06-01T05:39:50.611" v="3131"/>
          <ac:spMkLst>
            <pc:docMk/>
            <pc:sldMk cId="4290050939" sldId="270"/>
            <ac:spMk id="3" creationId="{83E9ACE5-5D0F-4F56-8076-AAEA51CDAD11}"/>
          </ac:spMkLst>
        </pc:spChg>
      </pc:sldChg>
      <pc:sldChg chg="addSp delSp modSp new mod modAnim">
        <pc:chgData name="엄지희" userId="596cb25d-8fef-4a3f-b275-47d180f75ea7" providerId="ADAL" clId="{517FB3E6-FE91-4A8D-8D64-243FC4936CC8}" dt="2021-06-13T15:59:20.467" v="3225" actId="164"/>
        <pc:sldMkLst>
          <pc:docMk/>
          <pc:sldMk cId="2365457120" sldId="271"/>
        </pc:sldMkLst>
        <pc:spChg chg="mod">
          <ac:chgData name="엄지희" userId="596cb25d-8fef-4a3f-b275-47d180f75ea7" providerId="ADAL" clId="{517FB3E6-FE91-4A8D-8D64-243FC4936CC8}" dt="2021-06-01T04:41:28.694" v="2173" actId="1035"/>
          <ac:spMkLst>
            <pc:docMk/>
            <pc:sldMk cId="2365457120" sldId="271"/>
            <ac:spMk id="2" creationId="{81CDF020-1146-433D-BA62-F14252094090}"/>
          </ac:spMkLst>
        </pc:spChg>
        <pc:spChg chg="del">
          <ac:chgData name="엄지희" userId="596cb25d-8fef-4a3f-b275-47d180f75ea7" providerId="ADAL" clId="{517FB3E6-FE91-4A8D-8D64-243FC4936CC8}" dt="2021-06-01T04:41:19.284" v="2155" actId="478"/>
          <ac:spMkLst>
            <pc:docMk/>
            <pc:sldMk cId="2365457120" sldId="271"/>
            <ac:spMk id="3" creationId="{55ED47C0-748F-4D5C-890A-3B0DEA23445E}"/>
          </ac:spMkLst>
        </pc:spChg>
        <pc:spChg chg="add del">
          <ac:chgData name="엄지희" userId="596cb25d-8fef-4a3f-b275-47d180f75ea7" providerId="ADAL" clId="{517FB3E6-FE91-4A8D-8D64-243FC4936CC8}" dt="2021-06-01T04:41:43.797" v="2175" actId="11529"/>
          <ac:spMkLst>
            <pc:docMk/>
            <pc:sldMk cId="2365457120" sldId="271"/>
            <ac:spMk id="6" creationId="{4E0F8F4C-DC21-4C84-9563-EF676861AB2C}"/>
          </ac:spMkLst>
        </pc:spChg>
        <pc:spChg chg="add mod">
          <ac:chgData name="엄지희" userId="596cb25d-8fef-4a3f-b275-47d180f75ea7" providerId="ADAL" clId="{517FB3E6-FE91-4A8D-8D64-243FC4936CC8}" dt="2021-06-13T15:59:20.467" v="3225" actId="164"/>
          <ac:spMkLst>
            <pc:docMk/>
            <pc:sldMk cId="2365457120" sldId="271"/>
            <ac:spMk id="7" creationId="{A27E1307-C1A0-482A-8C48-5551423FFBE2}"/>
          </ac:spMkLst>
        </pc:spChg>
        <pc:spChg chg="add mod">
          <ac:chgData name="엄지희" userId="596cb25d-8fef-4a3f-b275-47d180f75ea7" providerId="ADAL" clId="{517FB3E6-FE91-4A8D-8D64-243FC4936CC8}" dt="2021-06-13T15:59:20.467" v="3225" actId="164"/>
          <ac:spMkLst>
            <pc:docMk/>
            <pc:sldMk cId="2365457120" sldId="271"/>
            <ac:spMk id="8" creationId="{79B54EDD-B4AD-423E-A358-71B4A941F150}"/>
          </ac:spMkLst>
        </pc:spChg>
        <pc:spChg chg="add mod">
          <ac:chgData name="엄지희" userId="596cb25d-8fef-4a3f-b275-47d180f75ea7" providerId="ADAL" clId="{517FB3E6-FE91-4A8D-8D64-243FC4936CC8}" dt="2021-06-13T15:59:20.467" v="3225" actId="164"/>
          <ac:spMkLst>
            <pc:docMk/>
            <pc:sldMk cId="2365457120" sldId="271"/>
            <ac:spMk id="9" creationId="{71148576-E3B6-44F6-B7DF-1D3443CD1A4F}"/>
          </ac:spMkLst>
        </pc:spChg>
        <pc:spChg chg="add mod">
          <ac:chgData name="엄지희" userId="596cb25d-8fef-4a3f-b275-47d180f75ea7" providerId="ADAL" clId="{517FB3E6-FE91-4A8D-8D64-243FC4936CC8}" dt="2021-06-01T04:43:56.629" v="2394" actId="571"/>
          <ac:spMkLst>
            <pc:docMk/>
            <pc:sldMk cId="2365457120" sldId="271"/>
            <ac:spMk id="10" creationId="{308F70AF-B06D-4341-998C-793CD709B51A}"/>
          </ac:spMkLst>
        </pc:spChg>
        <pc:spChg chg="add mod">
          <ac:chgData name="엄지희" userId="596cb25d-8fef-4a3f-b275-47d180f75ea7" providerId="ADAL" clId="{517FB3E6-FE91-4A8D-8D64-243FC4936CC8}" dt="2021-06-13T15:59:20.467" v="3225" actId="164"/>
          <ac:spMkLst>
            <pc:docMk/>
            <pc:sldMk cId="2365457120" sldId="271"/>
            <ac:spMk id="11" creationId="{790F29E1-E432-4400-874C-72B5EA99B25F}"/>
          </ac:spMkLst>
        </pc:spChg>
        <pc:spChg chg="add mod">
          <ac:chgData name="엄지희" userId="596cb25d-8fef-4a3f-b275-47d180f75ea7" providerId="ADAL" clId="{517FB3E6-FE91-4A8D-8D64-243FC4936CC8}" dt="2021-06-13T15:59:20.467" v="3225" actId="164"/>
          <ac:spMkLst>
            <pc:docMk/>
            <pc:sldMk cId="2365457120" sldId="271"/>
            <ac:spMk id="12" creationId="{74AD9A43-61E2-4141-9FF8-5A1A2D6131F3}"/>
          </ac:spMkLst>
        </pc:spChg>
        <pc:grpChg chg="add mod">
          <ac:chgData name="엄지희" userId="596cb25d-8fef-4a3f-b275-47d180f75ea7" providerId="ADAL" clId="{517FB3E6-FE91-4A8D-8D64-243FC4936CC8}" dt="2021-06-13T15:59:20.467" v="3225" actId="164"/>
          <ac:grpSpMkLst>
            <pc:docMk/>
            <pc:sldMk cId="2365457120" sldId="271"/>
            <ac:grpSpMk id="3" creationId="{2E85272F-C40F-4F94-964F-7ACDEBB93787}"/>
          </ac:grpSpMkLst>
        </pc:grpChg>
        <pc:picChg chg="add mod">
          <ac:chgData name="엄지희" userId="596cb25d-8fef-4a3f-b275-47d180f75ea7" providerId="ADAL" clId="{517FB3E6-FE91-4A8D-8D64-243FC4936CC8}" dt="2021-06-13T15:59:20.467" v="3225" actId="164"/>
          <ac:picMkLst>
            <pc:docMk/>
            <pc:sldMk cId="2365457120" sldId="271"/>
            <ac:picMk id="5" creationId="{083CF4F5-3B10-4011-ACEC-EF4055812E4E}"/>
          </ac:picMkLst>
        </pc:picChg>
      </pc:sldChg>
      <pc:sldChg chg="modSp new mod ord">
        <pc:chgData name="엄지희" userId="596cb25d-8fef-4a3f-b275-47d180f75ea7" providerId="ADAL" clId="{517FB3E6-FE91-4A8D-8D64-243FC4936CC8}" dt="2021-06-01T04:50:19.878" v="2985" actId="20577"/>
        <pc:sldMkLst>
          <pc:docMk/>
          <pc:sldMk cId="1217636621" sldId="272"/>
        </pc:sldMkLst>
        <pc:spChg chg="mod">
          <ac:chgData name="엄지희" userId="596cb25d-8fef-4a3f-b275-47d180f75ea7" providerId="ADAL" clId="{517FB3E6-FE91-4A8D-8D64-243FC4936CC8}" dt="2021-06-01T04:46:50.029" v="2462"/>
          <ac:spMkLst>
            <pc:docMk/>
            <pc:sldMk cId="1217636621" sldId="272"/>
            <ac:spMk id="2" creationId="{2D271681-5A10-4349-AA83-B419BFB17CE8}"/>
          </ac:spMkLst>
        </pc:spChg>
        <pc:spChg chg="mod">
          <ac:chgData name="엄지희" userId="596cb25d-8fef-4a3f-b275-47d180f75ea7" providerId="ADAL" clId="{517FB3E6-FE91-4A8D-8D64-243FC4936CC8}" dt="2021-06-01T04:50:19.878" v="2985" actId="20577"/>
          <ac:spMkLst>
            <pc:docMk/>
            <pc:sldMk cId="1217636621" sldId="272"/>
            <ac:spMk id="3" creationId="{BAE70EDA-F94B-425E-9F02-A07037F1249D}"/>
          </ac:spMkLst>
        </pc:spChg>
      </pc:sldChg>
      <pc:sldChg chg="del">
        <pc:chgData name="엄지희" userId="596cb25d-8fef-4a3f-b275-47d180f75ea7" providerId="ADAL" clId="{517FB3E6-FE91-4A8D-8D64-243FC4936CC8}" dt="2021-06-01T04:13:14.035" v="1133" actId="47"/>
        <pc:sldMkLst>
          <pc:docMk/>
          <pc:sldMk cId="1850559844" sldId="272"/>
        </pc:sldMkLst>
      </pc:sldChg>
      <pc:sldChg chg="new del">
        <pc:chgData name="엄지희" userId="596cb25d-8fef-4a3f-b275-47d180f75ea7" providerId="ADAL" clId="{517FB3E6-FE91-4A8D-8D64-243FC4936CC8}" dt="2021-06-01T04:32:50.050" v="2093" actId="47"/>
        <pc:sldMkLst>
          <pc:docMk/>
          <pc:sldMk cId="3338711272" sldId="272"/>
        </pc:sldMkLst>
      </pc:sldChg>
      <pc:sldChg chg="addSp delSp modSp add mod ord">
        <pc:chgData name="엄지희" userId="596cb25d-8fef-4a3f-b275-47d180f75ea7" providerId="ADAL" clId="{517FB3E6-FE91-4A8D-8D64-243FC4936CC8}" dt="2021-06-01T05:22:04.302" v="3017" actId="1076"/>
        <pc:sldMkLst>
          <pc:docMk/>
          <pc:sldMk cId="3670482119" sldId="273"/>
        </pc:sldMkLst>
        <pc:spChg chg="mod">
          <ac:chgData name="엄지희" userId="596cb25d-8fef-4a3f-b275-47d180f75ea7" providerId="ADAL" clId="{517FB3E6-FE91-4A8D-8D64-243FC4936CC8}" dt="2021-06-01T05:21:00.018" v="2992"/>
          <ac:spMkLst>
            <pc:docMk/>
            <pc:sldMk cId="3670482119" sldId="273"/>
            <ac:spMk id="2" creationId="{55B4DBB2-2CEB-48F9-836C-395FEE2F31D3}"/>
          </ac:spMkLst>
        </pc:spChg>
        <pc:spChg chg="add mod">
          <ac:chgData name="엄지희" userId="596cb25d-8fef-4a3f-b275-47d180f75ea7" providerId="ADAL" clId="{517FB3E6-FE91-4A8D-8D64-243FC4936CC8}" dt="2021-06-01T05:22:04.302" v="3017" actId="1076"/>
          <ac:spMkLst>
            <pc:docMk/>
            <pc:sldMk cId="3670482119" sldId="273"/>
            <ac:spMk id="6" creationId="{AE459A61-65C2-4403-A343-AE102C2E8E5D}"/>
          </ac:spMkLst>
        </pc:spChg>
        <pc:spChg chg="del">
          <ac:chgData name="엄지희" userId="596cb25d-8fef-4a3f-b275-47d180f75ea7" providerId="ADAL" clId="{517FB3E6-FE91-4A8D-8D64-243FC4936CC8}" dt="2021-06-01T05:21:39.248" v="2995" actId="478"/>
          <ac:spMkLst>
            <pc:docMk/>
            <pc:sldMk cId="3670482119" sldId="273"/>
            <ac:spMk id="8" creationId="{993F0DA1-A6EA-4B48-8450-5E5095F718AE}"/>
          </ac:spMkLst>
        </pc:spChg>
        <pc:spChg chg="del">
          <ac:chgData name="엄지희" userId="596cb25d-8fef-4a3f-b275-47d180f75ea7" providerId="ADAL" clId="{517FB3E6-FE91-4A8D-8D64-243FC4936CC8}" dt="2021-06-01T05:21:40.884" v="2996" actId="478"/>
          <ac:spMkLst>
            <pc:docMk/>
            <pc:sldMk cId="3670482119" sldId="273"/>
            <ac:spMk id="11" creationId="{439323FF-CE3B-4576-ABD2-203F8B0E31FC}"/>
          </ac:spMkLst>
        </pc:spChg>
      </pc:sldChg>
      <pc:sldChg chg="addSp modSp add del mod ord">
        <pc:chgData name="엄지희" userId="596cb25d-8fef-4a3f-b275-47d180f75ea7" providerId="ADAL" clId="{517FB3E6-FE91-4A8D-8D64-243FC4936CC8}" dt="2021-06-01T06:46:56.724" v="3224" actId="47"/>
        <pc:sldMkLst>
          <pc:docMk/>
          <pc:sldMk cId="1503370399" sldId="274"/>
        </pc:sldMkLst>
        <pc:spChg chg="mod">
          <ac:chgData name="엄지희" userId="596cb25d-8fef-4a3f-b275-47d180f75ea7" providerId="ADAL" clId="{517FB3E6-FE91-4A8D-8D64-243FC4936CC8}" dt="2021-06-01T05:35:21.836" v="3026"/>
          <ac:spMkLst>
            <pc:docMk/>
            <pc:sldMk cId="1503370399" sldId="274"/>
            <ac:spMk id="2" creationId="{93718E33-D5DF-4A6F-B67D-0E03E5B18723}"/>
          </ac:spMkLst>
        </pc:spChg>
        <pc:spChg chg="mod">
          <ac:chgData name="엄지희" userId="596cb25d-8fef-4a3f-b275-47d180f75ea7" providerId="ADAL" clId="{517FB3E6-FE91-4A8D-8D64-243FC4936CC8}" dt="2021-06-01T06:14:09.168" v="3219"/>
          <ac:spMkLst>
            <pc:docMk/>
            <pc:sldMk cId="1503370399" sldId="274"/>
            <ac:spMk id="3" creationId="{83E9ACE5-5D0F-4F56-8076-AAEA51CDAD11}"/>
          </ac:spMkLst>
        </pc:spChg>
        <pc:graphicFrameChg chg="add mod modGraphic">
          <ac:chgData name="엄지희" userId="596cb25d-8fef-4a3f-b275-47d180f75ea7" providerId="ADAL" clId="{517FB3E6-FE91-4A8D-8D64-243FC4936CC8}" dt="2021-06-01T06:01:21.143" v="3177"/>
          <ac:graphicFrameMkLst>
            <pc:docMk/>
            <pc:sldMk cId="1503370399" sldId="274"/>
            <ac:graphicFrameMk id="4" creationId="{9351D4B9-9EC4-4DFE-8ABD-D9995FA96DDB}"/>
          </ac:graphicFrameMkLst>
        </pc:graphicFrameChg>
      </pc:sldChg>
      <pc:sldChg chg="modSp add del mod ord">
        <pc:chgData name="엄지희" userId="596cb25d-8fef-4a3f-b275-47d180f75ea7" providerId="ADAL" clId="{517FB3E6-FE91-4A8D-8D64-243FC4936CC8}" dt="2021-06-01T06:46:56.724" v="3224" actId="47"/>
        <pc:sldMkLst>
          <pc:docMk/>
          <pc:sldMk cId="3705402995" sldId="275"/>
        </pc:sldMkLst>
        <pc:spChg chg="mod">
          <ac:chgData name="엄지희" userId="596cb25d-8fef-4a3f-b275-47d180f75ea7" providerId="ADAL" clId="{517FB3E6-FE91-4A8D-8D64-243FC4936CC8}" dt="2021-06-01T06:12:28.836" v="3184"/>
          <ac:spMkLst>
            <pc:docMk/>
            <pc:sldMk cId="3705402995" sldId="275"/>
            <ac:spMk id="2" creationId="{55B4DBB2-2CEB-48F9-836C-395FEE2F31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언어실습 </a:t>
            </a:r>
            <a:r>
              <a:rPr lang="ko-KR" altLang="en-US" err="1"/>
              <a:t>튜터링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전역변수와 지역변수</a:t>
            </a:r>
            <a:r>
              <a:rPr lang="en-US" altLang="ko-KR"/>
              <a:t>, </a:t>
            </a:r>
            <a:r>
              <a:rPr lang="ko-KR" altLang="en-US"/>
              <a:t>함수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216F5FB-A40B-4973-8D49-346DD4F7D263}"/>
              </a:ext>
            </a:extLst>
          </p:cNvPr>
          <p:cNvSpPr/>
          <p:nvPr/>
        </p:nvSpPr>
        <p:spPr>
          <a:xfrm>
            <a:off x="4746705" y="1011351"/>
            <a:ext cx="5031835" cy="378004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EC79B-8A3F-4E1E-B078-12CFD5B4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874038"/>
            <a:ext cx="2628900" cy="26404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지역변수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전역변수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2DB9-0AA9-42F2-8C70-F18901CC2491}"/>
              </a:ext>
            </a:extLst>
          </p:cNvPr>
          <p:cNvSpPr txBox="1">
            <a:spLocks/>
          </p:cNvSpPr>
          <p:nvPr/>
        </p:nvSpPr>
        <p:spPr>
          <a:xfrm>
            <a:off x="4216526" y="5012083"/>
            <a:ext cx="7464693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gVar</a:t>
            </a:r>
            <a:r>
              <a:rPr lang="en-US" altLang="ko-KR" sz="2000"/>
              <a:t>: </a:t>
            </a:r>
            <a:r>
              <a:rPr lang="ko-KR" altLang="en-US" sz="2000"/>
              <a:t>전역변수</a:t>
            </a:r>
            <a:r>
              <a:rPr lang="en-US" altLang="ko-KR" sz="2000"/>
              <a:t>, </a:t>
            </a:r>
            <a:r>
              <a:rPr lang="ko-KR" altLang="en-US" sz="2000"/>
              <a:t>프로그램 전체에서 이용 가능</a:t>
            </a:r>
            <a:endParaRPr lang="en-US" altLang="ko-K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chemeClr val="accent1"/>
                </a:solidFill>
              </a:rPr>
              <a:t>count</a:t>
            </a:r>
            <a:r>
              <a:rPr lang="en-US" altLang="ko-KR" sz="2000"/>
              <a:t>: </a:t>
            </a:r>
            <a:r>
              <a:rPr lang="ko-KR" altLang="en-US" sz="2000"/>
              <a:t>지역 변수</a:t>
            </a:r>
            <a:r>
              <a:rPr lang="en-US" altLang="ko-KR" sz="2000"/>
              <a:t>, </a:t>
            </a:r>
            <a:r>
              <a:rPr lang="ko-KR" altLang="en-US" sz="2000"/>
              <a:t>함수 </a:t>
            </a:r>
            <a:r>
              <a:rPr lang="en-US" altLang="ko-KR" sz="2000"/>
              <a:t>main() </a:t>
            </a:r>
            <a:r>
              <a:rPr lang="ko-KR" altLang="en-US" sz="2000"/>
              <a:t>내부에서 이용 가능</a:t>
            </a:r>
            <a:endParaRPr lang="en-US" altLang="ko-K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chemeClr val="accent2"/>
                </a:solidFill>
              </a:rPr>
              <a:t>count</a:t>
            </a:r>
            <a:r>
              <a:rPr lang="en-US" altLang="ko-KR" sz="2000"/>
              <a:t>: </a:t>
            </a:r>
            <a:r>
              <a:rPr lang="ko-KR" altLang="en-US" sz="2000"/>
              <a:t>지역</a:t>
            </a:r>
            <a:r>
              <a:rPr lang="en-US" altLang="ko-KR" sz="2000"/>
              <a:t> </a:t>
            </a: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함수 </a:t>
            </a:r>
            <a:r>
              <a:rPr lang="en-US" altLang="ko-KR" sz="2000"/>
              <a:t>main()</a:t>
            </a:r>
            <a:r>
              <a:rPr lang="ko-KR" altLang="en-US" sz="2000"/>
              <a:t>의 내부 블록에서 이용 가능</a:t>
            </a:r>
            <a:endParaRPr lang="en-US" altLang="ko-KR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2FC4BB-F86B-4218-9EE9-1FC19175B625}"/>
              </a:ext>
            </a:extLst>
          </p:cNvPr>
          <p:cNvSpPr/>
          <p:nvPr/>
        </p:nvSpPr>
        <p:spPr>
          <a:xfrm>
            <a:off x="4776389" y="1517123"/>
            <a:ext cx="5031835" cy="327427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FB86-8D01-424F-9E11-B90B637F2FF6}"/>
              </a:ext>
            </a:extLst>
          </p:cNvPr>
          <p:cNvSpPr/>
          <p:nvPr/>
        </p:nvSpPr>
        <p:spPr>
          <a:xfrm>
            <a:off x="5270269" y="2560318"/>
            <a:ext cx="4508271" cy="1645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ECDA84-61BB-4A59-89F8-698FCB11F9A2}"/>
              </a:ext>
            </a:extLst>
          </p:cNvPr>
          <p:cNvSpPr txBox="1">
            <a:spLocks/>
          </p:cNvSpPr>
          <p:nvPr/>
        </p:nvSpPr>
        <p:spPr>
          <a:xfrm>
            <a:off x="4727307" y="1092639"/>
            <a:ext cx="6012604" cy="38151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</a:t>
            </a:r>
            <a:r>
              <a:rPr lang="en-US" altLang="ko-KR" sz="2400">
                <a:solidFill>
                  <a:srgbClr val="FF0000"/>
                </a:solidFill>
              </a:rPr>
              <a:t>gVar</a:t>
            </a:r>
            <a:r>
              <a:rPr lang="en-US" altLang="ko-KR" sz="2400"/>
              <a:t> =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main(void)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int </a:t>
            </a:r>
            <a:r>
              <a:rPr lang="en-US" altLang="ko-KR" sz="2400">
                <a:solidFill>
                  <a:schemeClr val="accent1"/>
                </a:solidFill>
              </a:rPr>
              <a:t>count</a:t>
            </a:r>
            <a:r>
              <a:rPr lang="en-US" altLang="ko-KR" sz="2400"/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    int </a:t>
            </a:r>
            <a:r>
              <a:rPr lang="en-US" altLang="ko-KR" sz="2400">
                <a:solidFill>
                  <a:schemeClr val="accent2"/>
                </a:solidFill>
              </a:rPr>
              <a:t>count</a:t>
            </a:r>
            <a:r>
              <a:rPr lang="en-US" altLang="ko-KR" sz="2400"/>
              <a:t> =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1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지역변수와 전역변수 구별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DB756-6703-4DAA-B6C5-BF8957F2D436}"/>
              </a:ext>
            </a:extLst>
          </p:cNvPr>
          <p:cNvSpPr txBox="1"/>
          <p:nvPr/>
        </p:nvSpPr>
        <p:spPr>
          <a:xfrm>
            <a:off x="555568" y="1674088"/>
            <a:ext cx="60932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&lt;stdio.h&gt;</a:t>
            </a:r>
            <a:endParaRPr lang="en-US" altLang="ko-KR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gVar = 100; </a:t>
            </a:r>
            <a:r>
              <a:rPr lang="en-US" altLang="ko-KR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endParaRPr lang="ko-KR" altLang="en-US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</a:t>
            </a:r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count = 10; </a:t>
            </a:r>
            <a:r>
              <a:rPr lang="en-US" altLang="ko-KR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endParaRPr lang="ko-KR" altLang="en-US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count += gVar;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//count = count + gVar;</a:t>
            </a:r>
            <a:endParaRPr lang="en-US" altLang="ko-KR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main(): 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"count=%5d, gVar=%5d\n\n"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count, gVar);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8C3C1-3023-4687-A799-C01F7D7953ED}"/>
              </a:ext>
            </a:extLst>
          </p:cNvPr>
          <p:cNvSpPr txBox="1"/>
          <p:nvPr/>
        </p:nvSpPr>
        <p:spPr>
          <a:xfrm>
            <a:off x="5870171" y="2305850"/>
            <a:ext cx="576626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{</a:t>
            </a:r>
          </a:p>
          <a:p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int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count = 100; </a:t>
            </a:r>
            <a:r>
              <a:rPr lang="en-US" altLang="ko-KR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endParaRPr lang="ko-KR" altLang="en-US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count += gVar++;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"\t</a:t>
            </a:r>
            <a:r>
              <a:rPr lang="ko-KR" altLang="en-US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main()</a:t>
            </a:r>
            <a:r>
              <a:rPr lang="ko-KR" altLang="en-US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내부의 블록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"\tcount=%5d, gVar=%5d\n\n"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                       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    count, gVar);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ko-KR" altLang="en-US" sz="20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main(): 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20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"count=%5d, gVar=%5d\n\n"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   count, gVar);</a:t>
            </a:r>
          </a:p>
          <a:p>
            <a:r>
              <a:rPr lang="en-US" altLang="ko-KR" sz="20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</a:t>
            </a:r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0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0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1681-5A10-4349-AA83-B419BFB1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작성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70EDA-F94B-425E-9F02-A07037F1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 </a:t>
            </a:r>
            <a:r>
              <a:rPr lang="en-US" altLang="ko-KR"/>
              <a:t>6</a:t>
            </a:r>
            <a:r>
              <a:rPr lang="ko-KR" altLang="en-US"/>
              <a:t>개를 선언한 후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배열의 인덱스가 </a:t>
            </a:r>
            <a:r>
              <a:rPr lang="en-US" altLang="ko-KR"/>
              <a:t>5</a:t>
            </a:r>
            <a:r>
              <a:rPr lang="ko-KR" altLang="en-US"/>
              <a:t>이면 줄 띄움</a:t>
            </a:r>
            <a:r>
              <a:rPr lang="en-US" altLang="ko-KR"/>
              <a:t>(\n)</a:t>
            </a:r>
            <a:r>
              <a:rPr lang="ko-KR" altLang="en-US"/>
              <a:t>을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배열의 인덱스가 </a:t>
            </a:r>
            <a:r>
              <a:rPr lang="en-US" altLang="ko-KR"/>
              <a:t>5</a:t>
            </a:r>
            <a:r>
              <a:rPr lang="ko-KR" altLang="en-US"/>
              <a:t>가 아니면 </a:t>
            </a:r>
            <a:r>
              <a:rPr lang="en-US" altLang="ko-KR"/>
              <a:t>“, “</a:t>
            </a:r>
            <a:r>
              <a:rPr lang="ko-KR" altLang="en-US"/>
              <a:t>를 출력하라</a:t>
            </a:r>
            <a:r>
              <a:rPr lang="en-US" altLang="ko-KR"/>
              <a:t>.</a:t>
            </a:r>
          </a:p>
          <a:p>
            <a:r>
              <a:rPr lang="en-US" altLang="ko-KR"/>
              <a:t>() ? () : () </a:t>
            </a:r>
            <a:r>
              <a:rPr lang="ko-KR" altLang="en-US"/>
              <a:t>구문을 활용하라</a:t>
            </a:r>
            <a:r>
              <a:rPr lang="en-US" altLang="ko-KR"/>
              <a:t>.</a:t>
            </a:r>
          </a:p>
          <a:p>
            <a:r>
              <a:rPr lang="ko-KR" altLang="en-US"/>
              <a:t>사용 변수</a:t>
            </a:r>
            <a:r>
              <a:rPr lang="en-US" altLang="ko-KR"/>
              <a:t>: i, a[6]</a:t>
            </a:r>
          </a:p>
          <a:p>
            <a:r>
              <a:rPr lang="ko-KR" altLang="en-US"/>
              <a:t>입력</a:t>
            </a:r>
            <a:r>
              <a:rPr lang="en-US" altLang="ko-KR"/>
              <a:t>: int a[6] = { 1, 4, 9, 16, 25, 36 }</a:t>
            </a:r>
          </a:p>
          <a:p>
            <a:r>
              <a:rPr lang="ko-KR" altLang="en-US"/>
              <a:t>출력</a:t>
            </a:r>
            <a:r>
              <a:rPr lang="en-US" altLang="ko-KR"/>
              <a:t>: 1, 4, 9, 16, 25, 36</a:t>
            </a:r>
            <a:br>
              <a:rPr lang="en-US" altLang="ko-KR"/>
            </a:br>
            <a:r>
              <a:rPr lang="en-US" altLang="ko-KR"/>
              <a:t>      </a:t>
            </a:r>
            <a:br>
              <a:rPr lang="en-US" altLang="ko-KR"/>
            </a:br>
            <a:r>
              <a:rPr lang="en-US" altLang="ko-KR"/>
              <a:t>      …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4" y="269581"/>
            <a:ext cx="10515600" cy="1325563"/>
          </a:xfrm>
        </p:spPr>
        <p:txBody>
          <a:bodyPr/>
          <a:lstStyle/>
          <a:p>
            <a:r>
              <a:rPr lang="ko-KR" altLang="en-US"/>
              <a:t>프로그램 작성 예시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59A61-65C2-4403-A343-AE102C2E8E5D}"/>
              </a:ext>
            </a:extLst>
          </p:cNvPr>
          <p:cNvSpPr txBox="1"/>
          <p:nvPr/>
        </p:nvSpPr>
        <p:spPr>
          <a:xfrm>
            <a:off x="788324" y="1595144"/>
            <a:ext cx="108343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&lt;stdio.h&gt;</a:t>
            </a:r>
            <a:endParaRPr lang="en-US" altLang="ko-KR" sz="2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</a:t>
            </a:r>
            <a:r>
              <a:rPr lang="en-US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0;</a:t>
            </a:r>
          </a:p>
          <a:p>
            <a:r>
              <a:rPr lang="en-US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a[6] = { 1, 4, 9, 16, 25, 36 };</a:t>
            </a:r>
          </a:p>
          <a:p>
            <a:endParaRPr lang="ko-KR" altLang="en-US" sz="2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"int a[6] = { 1, 4, 9, 16, 25, 36 }; </a:t>
            </a:r>
            <a:r>
              <a:rPr lang="ko-KR" altLang="en-US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이후 출력 </a:t>
            </a:r>
            <a:r>
              <a:rPr lang="en-US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&gt;&gt;\n"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nn-NO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for</a:t>
            </a:r>
            <a:r>
              <a:rPr lang="nn-NO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(i = 0; i &lt; 6; i++)</a:t>
            </a:r>
          </a:p>
          <a:p>
            <a:r>
              <a:rPr lang="pt-BR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printf(</a:t>
            </a:r>
            <a:r>
              <a:rPr lang="pt-BR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"%d%s "</a:t>
            </a:r>
            <a:r>
              <a:rPr lang="pt-BR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a[i], (i == 5) ? </a:t>
            </a:r>
            <a:r>
              <a:rPr lang="pt-BR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"\n\n"</a:t>
            </a:r>
            <a:r>
              <a:rPr lang="pt-BR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pt-BR" altLang="ko-KR" sz="24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pt-BR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2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</a:t>
            </a:r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8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8E33-D5DF-4A6F-B67D-0E03E5B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작성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9ACE5-5D0F-4F56-8076-AAEA51CD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배열값을 모두 더한 합을 반환하는 프로그램을 작성해보자</a:t>
            </a:r>
            <a:r>
              <a:rPr lang="en-US" altLang="ko-KR"/>
              <a:t>.</a:t>
            </a:r>
          </a:p>
          <a:p>
            <a:r>
              <a:rPr lang="en-US" altLang="ko-KR"/>
              <a:t>main</a:t>
            </a:r>
            <a:r>
              <a:rPr lang="ko-KR" altLang="en-US"/>
              <a:t>에서 </a:t>
            </a:r>
            <a:r>
              <a:rPr lang="en-US" altLang="ko-KR"/>
              <a:t>for</a:t>
            </a:r>
            <a:r>
              <a:rPr lang="ko-KR" altLang="en-US"/>
              <a:t>문을 사용해 반환하여 출력하고 </a:t>
            </a:r>
            <a:r>
              <a:rPr lang="en-US" altLang="ko-KR"/>
              <a:t>(</a:t>
            </a:r>
            <a:r>
              <a:rPr lang="ko-KR" altLang="en-US"/>
              <a:t>출력값</a:t>
            </a:r>
            <a:r>
              <a:rPr lang="en-US" altLang="ko-KR"/>
              <a:t>1),</a:t>
            </a:r>
            <a:br>
              <a:rPr lang="en-US" altLang="ko-KR"/>
            </a:br>
            <a:r>
              <a:rPr lang="ko-KR" altLang="en-US"/>
              <a:t>함수 </a:t>
            </a:r>
            <a:r>
              <a:rPr lang="en-US" altLang="ko-KR"/>
              <a:t>sum</a:t>
            </a:r>
            <a:r>
              <a:rPr lang="ko-KR" altLang="en-US"/>
              <a:t>을 작성하여 그 안에서 </a:t>
            </a:r>
            <a:r>
              <a:rPr lang="en-US" altLang="ko-KR"/>
              <a:t>for</a:t>
            </a:r>
            <a:r>
              <a:rPr lang="ko-KR" altLang="en-US"/>
              <a:t>문을 사용해 반환하여</a:t>
            </a:r>
            <a:br>
              <a:rPr lang="en-US" altLang="ko-KR"/>
            </a:br>
            <a:r>
              <a:rPr lang="ko-KR" altLang="en-US"/>
              <a:t>출력하라</a:t>
            </a:r>
            <a:r>
              <a:rPr lang="en-US" altLang="ko-KR"/>
              <a:t>(</a:t>
            </a:r>
            <a:r>
              <a:rPr lang="ko-KR" altLang="en-US"/>
              <a:t>출력값</a:t>
            </a:r>
            <a:r>
              <a:rPr lang="en-US" altLang="ko-KR"/>
              <a:t>2).</a:t>
            </a:r>
          </a:p>
          <a:p>
            <a:r>
              <a:rPr lang="ko-KR" altLang="en-US"/>
              <a:t>사용 변수</a:t>
            </a:r>
            <a:r>
              <a:rPr lang="en-US" altLang="ko-KR"/>
              <a:t>: i, total, grade[6]</a:t>
            </a:r>
          </a:p>
          <a:p>
            <a:r>
              <a:rPr lang="ko-KR" altLang="en-US"/>
              <a:t>입력</a:t>
            </a:r>
            <a:r>
              <a:rPr lang="en-US" altLang="ko-KR"/>
              <a:t>: int grade[] = { 85, 72, 100, 100, 96, 92 }</a:t>
            </a:r>
          </a:p>
          <a:p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메인에서 직접 구한 합은 </a:t>
            </a:r>
            <a:r>
              <a:rPr lang="en-US" altLang="ko-KR"/>
              <a:t>(</a:t>
            </a:r>
            <a:r>
              <a:rPr lang="ko-KR" altLang="en-US"/>
              <a:t>출력값</a:t>
            </a:r>
            <a:r>
              <a:rPr lang="en-US" altLang="ko-KR"/>
              <a:t>1)</a:t>
            </a:r>
            <a:r>
              <a:rPr lang="ko-KR" altLang="en-US"/>
              <a:t>이고</a:t>
            </a:r>
            <a:br>
              <a:rPr lang="en-US" altLang="ko-KR"/>
            </a:br>
            <a:r>
              <a:rPr lang="en-US" altLang="ko-KR"/>
              <a:t>	  </a:t>
            </a:r>
            <a:r>
              <a:rPr lang="ko-KR" altLang="en-US"/>
              <a:t>함수에서 구한 합은 </a:t>
            </a:r>
            <a:r>
              <a:rPr lang="en-US" altLang="ko-KR"/>
              <a:t>(</a:t>
            </a:r>
            <a:r>
              <a:rPr lang="ko-KR" altLang="en-US"/>
              <a:t>출력값</a:t>
            </a:r>
            <a:r>
              <a:rPr lang="en-US" altLang="ko-KR"/>
              <a:t>2)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0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4" y="269581"/>
            <a:ext cx="10515600" cy="1325563"/>
          </a:xfrm>
        </p:spPr>
        <p:txBody>
          <a:bodyPr/>
          <a:lstStyle/>
          <a:p>
            <a:r>
              <a:rPr lang="ko-KR" altLang="en-US"/>
              <a:t>프로그램 작성 예시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F0DA1-A6EA-4B48-8450-5E5095F718AE}"/>
              </a:ext>
            </a:extLst>
          </p:cNvPr>
          <p:cNvSpPr txBox="1"/>
          <p:nvPr/>
        </p:nvSpPr>
        <p:spPr>
          <a:xfrm>
            <a:off x="505691" y="1595144"/>
            <a:ext cx="68427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&lt;stdio.h&gt;</a:t>
            </a:r>
            <a:endParaRPr lang="en-US" altLang="ko-KR" sz="18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sum(</a:t>
            </a:r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[], </a:t>
            </a:r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배열값을 모두 더하는 함수 </a:t>
            </a:r>
            <a:r>
              <a:rPr lang="en-US" altLang="ko-KR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sum()</a:t>
            </a:r>
            <a:r>
              <a:rPr lang="ko-KR" altLang="en-US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원형</a:t>
            </a:r>
            <a:endParaRPr lang="ko-KR" altLang="en-US" sz="18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</a:t>
            </a:r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0, total = 0; </a:t>
            </a:r>
            <a:r>
              <a:rPr lang="en-US" altLang="ko-KR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8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 초기화</a:t>
            </a:r>
            <a:endParaRPr lang="ko-KR" altLang="en-US" sz="18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sv-SE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sv-SE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grade[] = { 85, 72, 100, 100, 96, 92 };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"6</a:t>
            </a:r>
            <a:r>
              <a:rPr lang="ko-KR" altLang="en-US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개의 정수 값은 다음과 같다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nn-NO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for</a:t>
            </a:r>
            <a:r>
              <a:rPr lang="nn-NO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(i = 0; i &lt; 6; i++)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{</a:t>
            </a:r>
          </a:p>
          <a:p>
            <a:r>
              <a:rPr lang="pt-BR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printf(</a:t>
            </a:r>
            <a:r>
              <a:rPr lang="pt-BR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"%d%s"</a:t>
            </a:r>
            <a:r>
              <a:rPr lang="pt-BR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grade[i], (i == 5) ? </a:t>
            </a:r>
            <a:r>
              <a:rPr lang="pt-BR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"\n"</a:t>
            </a:r>
            <a:r>
              <a:rPr lang="pt-BR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pt-BR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pt-BR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total += grade[i];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</a:t>
            </a:r>
            <a:r>
              <a:rPr lang="ko-KR" altLang="en-US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메인에서 직접 구한 합은 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이고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\n"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total);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printf(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함수에서 구한 합은 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80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sum(grade, 6));</a:t>
            </a: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23FF-CE3B-4576-ABD2-203F8B0E31FC}"/>
              </a:ext>
            </a:extLst>
          </p:cNvPr>
          <p:cNvSpPr txBox="1"/>
          <p:nvPr/>
        </p:nvSpPr>
        <p:spPr>
          <a:xfrm>
            <a:off x="5823068" y="1220568"/>
            <a:ext cx="6093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sum(</a:t>
            </a:r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[], </a:t>
            </a:r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sv-SE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sv-SE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0, total = 0;</a:t>
            </a:r>
          </a:p>
          <a:p>
            <a:r>
              <a:rPr lang="nn-NO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for</a:t>
            </a:r>
            <a:r>
              <a:rPr lang="nn-NO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(i = 0; i &lt; </a:t>
            </a:r>
            <a:r>
              <a:rPr lang="nn-NO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nn-NO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i++) { total += </a:t>
            </a:r>
            <a:r>
              <a:rPr lang="nn-NO" altLang="ko-KR" sz="180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r>
              <a:rPr lang="nn-NO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[i]; }</a:t>
            </a:r>
          </a:p>
          <a:p>
            <a:r>
              <a:rPr lang="en-US" altLang="ko-KR" sz="18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</a:t>
            </a:r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total;</a:t>
            </a:r>
          </a:p>
          <a:p>
            <a:r>
              <a:rPr lang="en-US" altLang="ko-KR" sz="18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03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DF020-1146-433D-BA62-F1425209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8"/>
            <a:ext cx="10515600" cy="1325563"/>
          </a:xfrm>
        </p:spPr>
        <p:txBody>
          <a:bodyPr/>
          <a:lstStyle/>
          <a:p>
            <a:r>
              <a:rPr lang="ko-KR" altLang="en-US"/>
              <a:t>프로그램에서 전역변수 지역변수 구분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85272F-C40F-4F94-964F-7ACDEBB93787}"/>
              </a:ext>
            </a:extLst>
          </p:cNvPr>
          <p:cNvGrpSpPr/>
          <p:nvPr/>
        </p:nvGrpSpPr>
        <p:grpSpPr>
          <a:xfrm>
            <a:off x="0" y="1311897"/>
            <a:ext cx="12192000" cy="5546103"/>
            <a:chOff x="0" y="1311897"/>
            <a:chExt cx="12192000" cy="55461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CF4F5-3B10-4011-ACEC-EF405581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11897"/>
              <a:ext cx="12192000" cy="55461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E1307-C1A0-482A-8C48-5551423FFBE2}"/>
                </a:ext>
              </a:extLst>
            </p:cNvPr>
            <p:cNvSpPr txBox="1"/>
            <p:nvPr/>
          </p:nvSpPr>
          <p:spPr>
            <a:xfrm>
              <a:off x="4132387" y="2294504"/>
              <a:ext cx="4685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i: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main()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내부에서 쓰이는 지역변수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B54EDD-B4AD-423E-A358-71B4A941F150}"/>
                </a:ext>
              </a:extLst>
            </p:cNvPr>
            <p:cNvSpPr txBox="1"/>
            <p:nvPr/>
          </p:nvSpPr>
          <p:spPr>
            <a:xfrm>
              <a:off x="3692777" y="2523130"/>
              <a:ext cx="514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total: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main()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내부에서 쓰이는 지역변수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148576-E3B6-44F6-B7DF-1D3443CD1A4F}"/>
                </a:ext>
              </a:extLst>
            </p:cNvPr>
            <p:cNvSpPr txBox="1"/>
            <p:nvPr/>
          </p:nvSpPr>
          <p:spPr>
            <a:xfrm>
              <a:off x="3692777" y="3970445"/>
              <a:ext cx="7455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total: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main()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내부에서 쓰이는 지역변수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선언이 없었기 때문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ko-KR" altLang="en-US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F29E1-E432-4400-874C-72B5EA99B25F}"/>
                </a:ext>
              </a:extLst>
            </p:cNvPr>
            <p:cNvSpPr txBox="1"/>
            <p:nvPr/>
          </p:nvSpPr>
          <p:spPr>
            <a:xfrm>
              <a:off x="4132387" y="5176771"/>
              <a:ext cx="457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i: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sum()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내부에서 쓰이는 지역변수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D9A43-61E2-4141-9FF8-5A1A2D6131F3}"/>
                </a:ext>
              </a:extLst>
            </p:cNvPr>
            <p:cNvSpPr txBox="1"/>
            <p:nvPr/>
          </p:nvSpPr>
          <p:spPr>
            <a:xfrm>
              <a:off x="3692777" y="5405397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total: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함수 </a:t>
              </a:r>
              <a:r>
                <a:rPr lang="en-US" altLang="ko-KR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sum() </a:t>
              </a:r>
              <a:r>
                <a:rPr lang="ko-KR" altLang="en-US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내부에서 쓰이는 지역변수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45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787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C언어실습 튜터링 6장</vt:lpstr>
      <vt:lpstr>지역변수 전역변수</vt:lpstr>
      <vt:lpstr>지역변수와 전역변수 구별</vt:lpstr>
      <vt:lpstr>프로그램 작성 1</vt:lpstr>
      <vt:lpstr>프로그램 작성 예시 1</vt:lpstr>
      <vt:lpstr>프로그램 작성 2</vt:lpstr>
      <vt:lpstr>프로그램 작성 예시 2</vt:lpstr>
      <vt:lpstr>프로그램에서 전역변수 지역변수 구분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10</cp:revision>
  <dcterms:created xsi:type="dcterms:W3CDTF">2021-04-13T02:48:26Z</dcterms:created>
  <dcterms:modified xsi:type="dcterms:W3CDTF">2021-06-13T15:59:53Z</dcterms:modified>
</cp:coreProperties>
</file>