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9BB4E-8A81-442B-A63F-D748D47B6F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25FB30A-B189-4710-BFCE-E9FF0A7E5A49}">
      <dgm:prSet phldrT="[텍스트]"/>
      <dgm:spPr/>
      <dgm:t>
        <a:bodyPr/>
        <a:lstStyle/>
        <a:p>
          <a:pPr latinLnBrk="1"/>
          <a:r>
            <a:rPr lang="ko-KR" altLang="en-US" dirty="0"/>
            <a:t>김철수</a:t>
          </a:r>
        </a:p>
      </dgm:t>
    </dgm:pt>
    <dgm:pt modelId="{EBAC6DD0-FD90-4B60-8A9C-F675E8A38C4F}" type="parTrans" cxnId="{CBEBE4CF-D36D-47B3-AFA4-0365608A8DD4}">
      <dgm:prSet/>
      <dgm:spPr/>
      <dgm:t>
        <a:bodyPr/>
        <a:lstStyle/>
        <a:p>
          <a:pPr latinLnBrk="1"/>
          <a:endParaRPr lang="ko-KR" altLang="en-US"/>
        </a:p>
      </dgm:t>
    </dgm:pt>
    <dgm:pt modelId="{DC2C57C8-1367-48C1-935F-A850F278509D}" type="sibTrans" cxnId="{CBEBE4CF-D36D-47B3-AFA4-0365608A8DD4}">
      <dgm:prSet/>
      <dgm:spPr/>
      <dgm:t>
        <a:bodyPr/>
        <a:lstStyle/>
        <a:p>
          <a:pPr latinLnBrk="1"/>
          <a:endParaRPr lang="ko-KR" altLang="en-US"/>
        </a:p>
      </dgm:t>
    </dgm:pt>
    <dgm:pt modelId="{8FED1E10-A7BB-4718-8D6A-A7672E80FFB2}">
      <dgm:prSet phldrT="[텍스트]"/>
      <dgm:spPr/>
      <dgm:t>
        <a:bodyPr/>
        <a:lstStyle/>
        <a:p>
          <a:pPr latinLnBrk="1"/>
          <a:r>
            <a:rPr lang="ko-KR" altLang="en-US"/>
            <a:t>임영수</a:t>
          </a:r>
          <a:endParaRPr lang="ko-KR" altLang="en-US" dirty="0"/>
        </a:p>
      </dgm:t>
    </dgm:pt>
    <dgm:pt modelId="{89B0C7AC-A7B1-4258-80CB-2C829BD17739}" type="parTrans" cxnId="{3605C772-C3E8-48B9-95C5-1F612D7B2E2C}">
      <dgm:prSet/>
      <dgm:spPr/>
      <dgm:t>
        <a:bodyPr/>
        <a:lstStyle/>
        <a:p>
          <a:pPr latinLnBrk="1"/>
          <a:endParaRPr lang="ko-KR" altLang="en-US"/>
        </a:p>
      </dgm:t>
    </dgm:pt>
    <dgm:pt modelId="{0E3100CD-F75B-4FB8-A145-7183042A8B0E}" type="sibTrans" cxnId="{3605C772-C3E8-48B9-95C5-1F612D7B2E2C}">
      <dgm:prSet/>
      <dgm:spPr/>
      <dgm:t>
        <a:bodyPr/>
        <a:lstStyle/>
        <a:p>
          <a:pPr latinLnBrk="1"/>
          <a:endParaRPr lang="ko-KR" altLang="en-US"/>
        </a:p>
      </dgm:t>
    </dgm:pt>
    <dgm:pt modelId="{EB14040E-520C-465C-94F2-29680D0492A9}">
      <dgm:prSet phldrT="[텍스트]"/>
      <dgm:spPr/>
      <dgm:t>
        <a:bodyPr/>
        <a:lstStyle/>
        <a:p>
          <a:pPr latinLnBrk="1"/>
          <a:r>
            <a:rPr lang="ko-KR" altLang="en-US" dirty="0" err="1"/>
            <a:t>양길현</a:t>
          </a:r>
          <a:endParaRPr lang="ko-KR" altLang="en-US" dirty="0"/>
        </a:p>
      </dgm:t>
    </dgm:pt>
    <dgm:pt modelId="{29485592-46CB-4622-A228-AD09A6911CAA}" type="parTrans" cxnId="{441E4E64-81B9-4C70-8DA8-A392ED703540}">
      <dgm:prSet/>
      <dgm:spPr/>
      <dgm:t>
        <a:bodyPr/>
        <a:lstStyle/>
        <a:p>
          <a:pPr latinLnBrk="1"/>
          <a:endParaRPr lang="ko-KR" altLang="en-US"/>
        </a:p>
      </dgm:t>
    </dgm:pt>
    <dgm:pt modelId="{573A6635-44E7-4D60-ADF0-E52673B46592}" type="sibTrans" cxnId="{441E4E64-81B9-4C70-8DA8-A392ED703540}">
      <dgm:prSet/>
      <dgm:spPr/>
      <dgm:t>
        <a:bodyPr/>
        <a:lstStyle/>
        <a:p>
          <a:pPr latinLnBrk="1"/>
          <a:endParaRPr lang="ko-KR" altLang="en-US"/>
        </a:p>
      </dgm:t>
    </dgm:pt>
    <dgm:pt modelId="{977C0C15-B2B4-4873-861F-6D207CB5370A}">
      <dgm:prSet phldrT="[텍스트]"/>
      <dgm:spPr/>
      <dgm:t>
        <a:bodyPr/>
        <a:lstStyle/>
        <a:p>
          <a:pPr latinLnBrk="1"/>
          <a:r>
            <a:rPr lang="ko-KR" altLang="en-US" dirty="0" err="1"/>
            <a:t>박한나</a:t>
          </a:r>
          <a:endParaRPr lang="ko-KR" altLang="en-US" dirty="0"/>
        </a:p>
      </dgm:t>
    </dgm:pt>
    <dgm:pt modelId="{2BC85DFC-6304-449F-9F30-89B76866E28F}" type="parTrans" cxnId="{1484F6C9-63D2-45BF-862F-C200DC17358B}">
      <dgm:prSet/>
      <dgm:spPr/>
      <dgm:t>
        <a:bodyPr/>
        <a:lstStyle/>
        <a:p>
          <a:pPr latinLnBrk="1"/>
          <a:endParaRPr lang="ko-KR" altLang="en-US"/>
        </a:p>
      </dgm:t>
    </dgm:pt>
    <dgm:pt modelId="{8ECA7D8B-0F57-4278-94E2-15F384276618}" type="sibTrans" cxnId="{1484F6C9-63D2-45BF-862F-C200DC17358B}">
      <dgm:prSet/>
      <dgm:spPr/>
      <dgm:t>
        <a:bodyPr/>
        <a:lstStyle/>
        <a:p>
          <a:pPr latinLnBrk="1"/>
          <a:endParaRPr lang="ko-KR" altLang="en-US"/>
        </a:p>
      </dgm:t>
    </dgm:pt>
    <dgm:pt modelId="{BD6B2987-B2D8-4045-895A-3345501987A4}" type="pres">
      <dgm:prSet presAssocID="{26C9BB4E-8A81-442B-A63F-D748D47B6F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F72D67-BEA2-40F8-8B81-62AB4EAE8CF3}" type="pres">
      <dgm:prSet presAssocID="{525FB30A-B189-4710-BFCE-E9FF0A7E5A49}" presName="hierRoot1" presStyleCnt="0">
        <dgm:presLayoutVars>
          <dgm:hierBranch val="init"/>
        </dgm:presLayoutVars>
      </dgm:prSet>
      <dgm:spPr/>
    </dgm:pt>
    <dgm:pt modelId="{38E06293-0FBE-4B24-BF03-8789DBE54B3D}" type="pres">
      <dgm:prSet presAssocID="{525FB30A-B189-4710-BFCE-E9FF0A7E5A49}" presName="rootComposite1" presStyleCnt="0"/>
      <dgm:spPr/>
    </dgm:pt>
    <dgm:pt modelId="{53566A99-FD1A-4840-A785-63A0FF5AB828}" type="pres">
      <dgm:prSet presAssocID="{525FB30A-B189-4710-BFCE-E9FF0A7E5A49}" presName="rootText1" presStyleLbl="node0" presStyleIdx="0" presStyleCnt="1">
        <dgm:presLayoutVars>
          <dgm:chPref val="3"/>
        </dgm:presLayoutVars>
      </dgm:prSet>
      <dgm:spPr/>
    </dgm:pt>
    <dgm:pt modelId="{48BC9039-4B9A-4CA7-9D94-78D66610ABB2}" type="pres">
      <dgm:prSet presAssocID="{525FB30A-B189-4710-BFCE-E9FF0A7E5A49}" presName="rootConnector1" presStyleLbl="node1" presStyleIdx="0" presStyleCnt="0"/>
      <dgm:spPr/>
    </dgm:pt>
    <dgm:pt modelId="{F7748712-BBF0-4B11-B373-CE1F6CFB6D60}" type="pres">
      <dgm:prSet presAssocID="{525FB30A-B189-4710-BFCE-E9FF0A7E5A49}" presName="hierChild2" presStyleCnt="0"/>
      <dgm:spPr/>
    </dgm:pt>
    <dgm:pt modelId="{B4E4AED4-5B7B-490C-9FFF-0423A91E1534}" type="pres">
      <dgm:prSet presAssocID="{29485592-46CB-4622-A228-AD09A6911CAA}" presName="Name37" presStyleLbl="parChTrans1D2" presStyleIdx="0" presStyleCnt="2"/>
      <dgm:spPr/>
    </dgm:pt>
    <dgm:pt modelId="{5539564F-CA32-4412-A594-EC8A60765892}" type="pres">
      <dgm:prSet presAssocID="{EB14040E-520C-465C-94F2-29680D0492A9}" presName="hierRoot2" presStyleCnt="0">
        <dgm:presLayoutVars>
          <dgm:hierBranch val="init"/>
        </dgm:presLayoutVars>
      </dgm:prSet>
      <dgm:spPr/>
    </dgm:pt>
    <dgm:pt modelId="{AE8BECC8-5048-41BA-8EE2-D94543299C42}" type="pres">
      <dgm:prSet presAssocID="{EB14040E-520C-465C-94F2-29680D0492A9}" presName="rootComposite" presStyleCnt="0"/>
      <dgm:spPr/>
    </dgm:pt>
    <dgm:pt modelId="{45C718D7-6494-49E8-BD26-7BED68930D5F}" type="pres">
      <dgm:prSet presAssocID="{EB14040E-520C-465C-94F2-29680D0492A9}" presName="rootText" presStyleLbl="node2" presStyleIdx="0" presStyleCnt="2">
        <dgm:presLayoutVars>
          <dgm:chPref val="3"/>
        </dgm:presLayoutVars>
      </dgm:prSet>
      <dgm:spPr/>
    </dgm:pt>
    <dgm:pt modelId="{4867E603-3DAA-4223-B7F6-A0C1FBC162C9}" type="pres">
      <dgm:prSet presAssocID="{EB14040E-520C-465C-94F2-29680D0492A9}" presName="rootConnector" presStyleLbl="node2" presStyleIdx="0" presStyleCnt="2"/>
      <dgm:spPr/>
    </dgm:pt>
    <dgm:pt modelId="{19262E16-AFD2-4483-A52B-A2399A6CA0D3}" type="pres">
      <dgm:prSet presAssocID="{EB14040E-520C-465C-94F2-29680D0492A9}" presName="hierChild4" presStyleCnt="0"/>
      <dgm:spPr/>
    </dgm:pt>
    <dgm:pt modelId="{03FDAF7D-1EF9-42DD-8456-C1EE74DBC122}" type="pres">
      <dgm:prSet presAssocID="{2BC85DFC-6304-449F-9F30-89B76866E28F}" presName="Name37" presStyleLbl="parChTrans1D3" presStyleIdx="0" presStyleCnt="1"/>
      <dgm:spPr/>
    </dgm:pt>
    <dgm:pt modelId="{5027910E-D8AD-4DCE-9C4C-AE391D606405}" type="pres">
      <dgm:prSet presAssocID="{977C0C15-B2B4-4873-861F-6D207CB5370A}" presName="hierRoot2" presStyleCnt="0">
        <dgm:presLayoutVars>
          <dgm:hierBranch val="init"/>
        </dgm:presLayoutVars>
      </dgm:prSet>
      <dgm:spPr/>
    </dgm:pt>
    <dgm:pt modelId="{626068B0-EF55-404B-A319-1862C6915531}" type="pres">
      <dgm:prSet presAssocID="{977C0C15-B2B4-4873-861F-6D207CB5370A}" presName="rootComposite" presStyleCnt="0"/>
      <dgm:spPr/>
    </dgm:pt>
    <dgm:pt modelId="{8380CDB3-7A79-44AD-9B04-DE4463758CDE}" type="pres">
      <dgm:prSet presAssocID="{977C0C15-B2B4-4873-861F-6D207CB5370A}" presName="rootText" presStyleLbl="node3" presStyleIdx="0" presStyleCnt="1">
        <dgm:presLayoutVars>
          <dgm:chPref val="3"/>
        </dgm:presLayoutVars>
      </dgm:prSet>
      <dgm:spPr/>
    </dgm:pt>
    <dgm:pt modelId="{08E67E3F-B660-4174-89DC-38E458AB3B9F}" type="pres">
      <dgm:prSet presAssocID="{977C0C15-B2B4-4873-861F-6D207CB5370A}" presName="rootConnector" presStyleLbl="node3" presStyleIdx="0" presStyleCnt="1"/>
      <dgm:spPr/>
    </dgm:pt>
    <dgm:pt modelId="{5F346D95-FB0D-492A-9FFA-7B77C45D7BAC}" type="pres">
      <dgm:prSet presAssocID="{977C0C15-B2B4-4873-861F-6D207CB5370A}" presName="hierChild4" presStyleCnt="0"/>
      <dgm:spPr/>
    </dgm:pt>
    <dgm:pt modelId="{86B9C7A7-1D3F-4939-999E-380BB39A15ED}" type="pres">
      <dgm:prSet presAssocID="{977C0C15-B2B4-4873-861F-6D207CB5370A}" presName="hierChild5" presStyleCnt="0"/>
      <dgm:spPr/>
    </dgm:pt>
    <dgm:pt modelId="{2EB12ECC-B6A0-47C6-B507-184591202BB9}" type="pres">
      <dgm:prSet presAssocID="{EB14040E-520C-465C-94F2-29680D0492A9}" presName="hierChild5" presStyleCnt="0"/>
      <dgm:spPr/>
    </dgm:pt>
    <dgm:pt modelId="{3D7C26BF-1D97-449E-9D27-DBA6B78F4612}" type="pres">
      <dgm:prSet presAssocID="{89B0C7AC-A7B1-4258-80CB-2C829BD17739}" presName="Name37" presStyleLbl="parChTrans1D2" presStyleIdx="1" presStyleCnt="2"/>
      <dgm:spPr/>
    </dgm:pt>
    <dgm:pt modelId="{6E114AFE-AC6D-4866-8EAE-B7BEBEB50A57}" type="pres">
      <dgm:prSet presAssocID="{8FED1E10-A7BB-4718-8D6A-A7672E80FFB2}" presName="hierRoot2" presStyleCnt="0">
        <dgm:presLayoutVars>
          <dgm:hierBranch val="init"/>
        </dgm:presLayoutVars>
      </dgm:prSet>
      <dgm:spPr/>
    </dgm:pt>
    <dgm:pt modelId="{DBFBEFFF-998F-426B-9B53-7461537088CE}" type="pres">
      <dgm:prSet presAssocID="{8FED1E10-A7BB-4718-8D6A-A7672E80FFB2}" presName="rootComposite" presStyleCnt="0"/>
      <dgm:spPr/>
    </dgm:pt>
    <dgm:pt modelId="{4969D1EC-8512-4BD5-96FF-A8983E8BB425}" type="pres">
      <dgm:prSet presAssocID="{8FED1E10-A7BB-4718-8D6A-A7672E80FFB2}" presName="rootText" presStyleLbl="node2" presStyleIdx="1" presStyleCnt="2">
        <dgm:presLayoutVars>
          <dgm:chPref val="3"/>
        </dgm:presLayoutVars>
      </dgm:prSet>
      <dgm:spPr/>
    </dgm:pt>
    <dgm:pt modelId="{3CAA15F9-E407-4D61-81FA-AFDCF8F050FB}" type="pres">
      <dgm:prSet presAssocID="{8FED1E10-A7BB-4718-8D6A-A7672E80FFB2}" presName="rootConnector" presStyleLbl="node2" presStyleIdx="1" presStyleCnt="2"/>
      <dgm:spPr/>
    </dgm:pt>
    <dgm:pt modelId="{18FA0968-C029-4969-864E-78539D9553AD}" type="pres">
      <dgm:prSet presAssocID="{8FED1E10-A7BB-4718-8D6A-A7672E80FFB2}" presName="hierChild4" presStyleCnt="0"/>
      <dgm:spPr/>
    </dgm:pt>
    <dgm:pt modelId="{C9C6C8C2-5D7B-4AD9-963F-663CD65C1B2D}" type="pres">
      <dgm:prSet presAssocID="{8FED1E10-A7BB-4718-8D6A-A7672E80FFB2}" presName="hierChild5" presStyleCnt="0"/>
      <dgm:spPr/>
    </dgm:pt>
    <dgm:pt modelId="{7190CCFE-6E26-4ABB-AFB6-89F7CCB3657C}" type="pres">
      <dgm:prSet presAssocID="{525FB30A-B189-4710-BFCE-E9FF0A7E5A49}" presName="hierChild3" presStyleCnt="0"/>
      <dgm:spPr/>
    </dgm:pt>
  </dgm:ptLst>
  <dgm:cxnLst>
    <dgm:cxn modelId="{23584D0C-3E83-4603-BD0E-D6F84759657C}" type="presOf" srcId="{977C0C15-B2B4-4873-861F-6D207CB5370A}" destId="{08E67E3F-B660-4174-89DC-38E458AB3B9F}" srcOrd="1" destOrd="0" presId="urn:microsoft.com/office/officeart/2005/8/layout/orgChart1"/>
    <dgm:cxn modelId="{86C4B215-BBBA-4814-B8FE-9AE6CBD66ABF}" type="presOf" srcId="{525FB30A-B189-4710-BFCE-E9FF0A7E5A49}" destId="{48BC9039-4B9A-4CA7-9D94-78D66610ABB2}" srcOrd="1" destOrd="0" presId="urn:microsoft.com/office/officeart/2005/8/layout/orgChart1"/>
    <dgm:cxn modelId="{AF1E3C1D-F0CA-4C14-A5F3-897D3E9B3238}" type="presOf" srcId="{525FB30A-B189-4710-BFCE-E9FF0A7E5A49}" destId="{53566A99-FD1A-4840-A785-63A0FF5AB828}" srcOrd="0" destOrd="0" presId="urn:microsoft.com/office/officeart/2005/8/layout/orgChart1"/>
    <dgm:cxn modelId="{6B3C4F32-12FE-49D7-8D67-E025433A462C}" type="presOf" srcId="{89B0C7AC-A7B1-4258-80CB-2C829BD17739}" destId="{3D7C26BF-1D97-449E-9D27-DBA6B78F4612}" srcOrd="0" destOrd="0" presId="urn:microsoft.com/office/officeart/2005/8/layout/orgChart1"/>
    <dgm:cxn modelId="{775F5838-7ECC-4439-8CA0-983D63CF1A3A}" type="presOf" srcId="{EB14040E-520C-465C-94F2-29680D0492A9}" destId="{4867E603-3DAA-4223-B7F6-A0C1FBC162C9}" srcOrd="1" destOrd="0" presId="urn:microsoft.com/office/officeart/2005/8/layout/orgChart1"/>
    <dgm:cxn modelId="{1C01483A-697D-4A86-9FAA-C9DB57930BB5}" type="presOf" srcId="{2BC85DFC-6304-449F-9F30-89B76866E28F}" destId="{03FDAF7D-1EF9-42DD-8456-C1EE74DBC122}" srcOrd="0" destOrd="0" presId="urn:microsoft.com/office/officeart/2005/8/layout/orgChart1"/>
    <dgm:cxn modelId="{441E4E64-81B9-4C70-8DA8-A392ED703540}" srcId="{525FB30A-B189-4710-BFCE-E9FF0A7E5A49}" destId="{EB14040E-520C-465C-94F2-29680D0492A9}" srcOrd="0" destOrd="0" parTransId="{29485592-46CB-4622-A228-AD09A6911CAA}" sibTransId="{573A6635-44E7-4D60-ADF0-E52673B46592}"/>
    <dgm:cxn modelId="{51C2DF50-86FC-40A3-AB21-AA65D6520209}" type="presOf" srcId="{8FED1E10-A7BB-4718-8D6A-A7672E80FFB2}" destId="{4969D1EC-8512-4BD5-96FF-A8983E8BB425}" srcOrd="0" destOrd="0" presId="urn:microsoft.com/office/officeart/2005/8/layout/orgChart1"/>
    <dgm:cxn modelId="{3605C772-C3E8-48B9-95C5-1F612D7B2E2C}" srcId="{525FB30A-B189-4710-BFCE-E9FF0A7E5A49}" destId="{8FED1E10-A7BB-4718-8D6A-A7672E80FFB2}" srcOrd="1" destOrd="0" parTransId="{89B0C7AC-A7B1-4258-80CB-2C829BD17739}" sibTransId="{0E3100CD-F75B-4FB8-A145-7183042A8B0E}"/>
    <dgm:cxn modelId="{30F8CE88-4C03-4099-9555-6846A8C49503}" type="presOf" srcId="{977C0C15-B2B4-4873-861F-6D207CB5370A}" destId="{8380CDB3-7A79-44AD-9B04-DE4463758CDE}" srcOrd="0" destOrd="0" presId="urn:microsoft.com/office/officeart/2005/8/layout/orgChart1"/>
    <dgm:cxn modelId="{1484F6C9-63D2-45BF-862F-C200DC17358B}" srcId="{EB14040E-520C-465C-94F2-29680D0492A9}" destId="{977C0C15-B2B4-4873-861F-6D207CB5370A}" srcOrd="0" destOrd="0" parTransId="{2BC85DFC-6304-449F-9F30-89B76866E28F}" sibTransId="{8ECA7D8B-0F57-4278-94E2-15F384276618}"/>
    <dgm:cxn modelId="{349337CD-9CE9-46D1-8939-76544274ED9E}" type="presOf" srcId="{29485592-46CB-4622-A228-AD09A6911CAA}" destId="{B4E4AED4-5B7B-490C-9FFF-0423A91E1534}" srcOrd="0" destOrd="0" presId="urn:microsoft.com/office/officeart/2005/8/layout/orgChart1"/>
    <dgm:cxn modelId="{CBEBE4CF-D36D-47B3-AFA4-0365608A8DD4}" srcId="{26C9BB4E-8A81-442B-A63F-D748D47B6FF1}" destId="{525FB30A-B189-4710-BFCE-E9FF0A7E5A49}" srcOrd="0" destOrd="0" parTransId="{EBAC6DD0-FD90-4B60-8A9C-F675E8A38C4F}" sibTransId="{DC2C57C8-1367-48C1-935F-A850F278509D}"/>
    <dgm:cxn modelId="{65F5EADA-4AD3-474F-9E86-8320C7A04B6F}" type="presOf" srcId="{26C9BB4E-8A81-442B-A63F-D748D47B6FF1}" destId="{BD6B2987-B2D8-4045-895A-3345501987A4}" srcOrd="0" destOrd="0" presId="urn:microsoft.com/office/officeart/2005/8/layout/orgChart1"/>
    <dgm:cxn modelId="{156275F7-F19D-4A67-8A04-9767D9AD3DFC}" type="presOf" srcId="{8FED1E10-A7BB-4718-8D6A-A7672E80FFB2}" destId="{3CAA15F9-E407-4D61-81FA-AFDCF8F050FB}" srcOrd="1" destOrd="0" presId="urn:microsoft.com/office/officeart/2005/8/layout/orgChart1"/>
    <dgm:cxn modelId="{C859D4FD-5A3E-42C1-A98F-1BB32C43F79C}" type="presOf" srcId="{EB14040E-520C-465C-94F2-29680D0492A9}" destId="{45C718D7-6494-49E8-BD26-7BED68930D5F}" srcOrd="0" destOrd="0" presId="urn:microsoft.com/office/officeart/2005/8/layout/orgChart1"/>
    <dgm:cxn modelId="{C7DC8CAE-1FF8-428A-A14A-57032BF88FBA}" type="presParOf" srcId="{BD6B2987-B2D8-4045-895A-3345501987A4}" destId="{DBF72D67-BEA2-40F8-8B81-62AB4EAE8CF3}" srcOrd="0" destOrd="0" presId="urn:microsoft.com/office/officeart/2005/8/layout/orgChart1"/>
    <dgm:cxn modelId="{901FD560-9525-435D-BD23-53E3977DEB1B}" type="presParOf" srcId="{DBF72D67-BEA2-40F8-8B81-62AB4EAE8CF3}" destId="{38E06293-0FBE-4B24-BF03-8789DBE54B3D}" srcOrd="0" destOrd="0" presId="urn:microsoft.com/office/officeart/2005/8/layout/orgChart1"/>
    <dgm:cxn modelId="{4DA3DE12-B84F-48C8-BE7E-AC649C547641}" type="presParOf" srcId="{38E06293-0FBE-4B24-BF03-8789DBE54B3D}" destId="{53566A99-FD1A-4840-A785-63A0FF5AB828}" srcOrd="0" destOrd="0" presId="urn:microsoft.com/office/officeart/2005/8/layout/orgChart1"/>
    <dgm:cxn modelId="{F41DE6E7-1299-4916-802C-B93C41A3F97F}" type="presParOf" srcId="{38E06293-0FBE-4B24-BF03-8789DBE54B3D}" destId="{48BC9039-4B9A-4CA7-9D94-78D66610ABB2}" srcOrd="1" destOrd="0" presId="urn:microsoft.com/office/officeart/2005/8/layout/orgChart1"/>
    <dgm:cxn modelId="{2172DB9E-E628-4022-B6A8-FAF6C57FCB7F}" type="presParOf" srcId="{DBF72D67-BEA2-40F8-8B81-62AB4EAE8CF3}" destId="{F7748712-BBF0-4B11-B373-CE1F6CFB6D60}" srcOrd="1" destOrd="0" presId="urn:microsoft.com/office/officeart/2005/8/layout/orgChart1"/>
    <dgm:cxn modelId="{5CF1A89A-3315-4F50-B08C-C8B1F381DE8D}" type="presParOf" srcId="{F7748712-BBF0-4B11-B373-CE1F6CFB6D60}" destId="{B4E4AED4-5B7B-490C-9FFF-0423A91E1534}" srcOrd="0" destOrd="0" presId="urn:microsoft.com/office/officeart/2005/8/layout/orgChart1"/>
    <dgm:cxn modelId="{D0E9966E-D648-4C2E-8211-144F2206ACE8}" type="presParOf" srcId="{F7748712-BBF0-4B11-B373-CE1F6CFB6D60}" destId="{5539564F-CA32-4412-A594-EC8A60765892}" srcOrd="1" destOrd="0" presId="urn:microsoft.com/office/officeart/2005/8/layout/orgChart1"/>
    <dgm:cxn modelId="{B89FF2DE-6A84-49BD-8CE5-483C381E2587}" type="presParOf" srcId="{5539564F-CA32-4412-A594-EC8A60765892}" destId="{AE8BECC8-5048-41BA-8EE2-D94543299C42}" srcOrd="0" destOrd="0" presId="urn:microsoft.com/office/officeart/2005/8/layout/orgChart1"/>
    <dgm:cxn modelId="{24642094-5586-4136-84AD-F4FBB8A62E54}" type="presParOf" srcId="{AE8BECC8-5048-41BA-8EE2-D94543299C42}" destId="{45C718D7-6494-49E8-BD26-7BED68930D5F}" srcOrd="0" destOrd="0" presId="urn:microsoft.com/office/officeart/2005/8/layout/orgChart1"/>
    <dgm:cxn modelId="{CBBDC209-55DB-464C-AAF8-7BBDC1677FD0}" type="presParOf" srcId="{AE8BECC8-5048-41BA-8EE2-D94543299C42}" destId="{4867E603-3DAA-4223-B7F6-A0C1FBC162C9}" srcOrd="1" destOrd="0" presId="urn:microsoft.com/office/officeart/2005/8/layout/orgChart1"/>
    <dgm:cxn modelId="{285AA95D-382A-4653-AEAA-9344E05AF522}" type="presParOf" srcId="{5539564F-CA32-4412-A594-EC8A60765892}" destId="{19262E16-AFD2-4483-A52B-A2399A6CA0D3}" srcOrd="1" destOrd="0" presId="urn:microsoft.com/office/officeart/2005/8/layout/orgChart1"/>
    <dgm:cxn modelId="{A067766E-DB72-4FFC-9D24-2A2F9F98026C}" type="presParOf" srcId="{19262E16-AFD2-4483-A52B-A2399A6CA0D3}" destId="{03FDAF7D-1EF9-42DD-8456-C1EE74DBC122}" srcOrd="0" destOrd="0" presId="urn:microsoft.com/office/officeart/2005/8/layout/orgChart1"/>
    <dgm:cxn modelId="{AB6EAF71-C157-4159-99BA-375745035E79}" type="presParOf" srcId="{19262E16-AFD2-4483-A52B-A2399A6CA0D3}" destId="{5027910E-D8AD-4DCE-9C4C-AE391D606405}" srcOrd="1" destOrd="0" presId="urn:microsoft.com/office/officeart/2005/8/layout/orgChart1"/>
    <dgm:cxn modelId="{FF7A15C0-DD66-46A6-820D-2B5B766DB3D9}" type="presParOf" srcId="{5027910E-D8AD-4DCE-9C4C-AE391D606405}" destId="{626068B0-EF55-404B-A319-1862C6915531}" srcOrd="0" destOrd="0" presId="urn:microsoft.com/office/officeart/2005/8/layout/orgChart1"/>
    <dgm:cxn modelId="{E8B6CEB9-AB01-49C7-A6C6-820C18AB5554}" type="presParOf" srcId="{626068B0-EF55-404B-A319-1862C6915531}" destId="{8380CDB3-7A79-44AD-9B04-DE4463758CDE}" srcOrd="0" destOrd="0" presId="urn:microsoft.com/office/officeart/2005/8/layout/orgChart1"/>
    <dgm:cxn modelId="{60956591-C576-412E-AA55-10A68066749F}" type="presParOf" srcId="{626068B0-EF55-404B-A319-1862C6915531}" destId="{08E67E3F-B660-4174-89DC-38E458AB3B9F}" srcOrd="1" destOrd="0" presId="urn:microsoft.com/office/officeart/2005/8/layout/orgChart1"/>
    <dgm:cxn modelId="{A6B9A82F-3FB0-4CE1-97B0-77D27AA4ADEF}" type="presParOf" srcId="{5027910E-D8AD-4DCE-9C4C-AE391D606405}" destId="{5F346D95-FB0D-492A-9FFA-7B77C45D7BAC}" srcOrd="1" destOrd="0" presId="urn:microsoft.com/office/officeart/2005/8/layout/orgChart1"/>
    <dgm:cxn modelId="{10E992C4-DDA3-4E0F-B136-0C84F0DCAD34}" type="presParOf" srcId="{5027910E-D8AD-4DCE-9C4C-AE391D606405}" destId="{86B9C7A7-1D3F-4939-999E-380BB39A15ED}" srcOrd="2" destOrd="0" presId="urn:microsoft.com/office/officeart/2005/8/layout/orgChart1"/>
    <dgm:cxn modelId="{9D503A81-79DD-4E16-AA5C-DCA5EA8F7A36}" type="presParOf" srcId="{5539564F-CA32-4412-A594-EC8A60765892}" destId="{2EB12ECC-B6A0-47C6-B507-184591202BB9}" srcOrd="2" destOrd="0" presId="urn:microsoft.com/office/officeart/2005/8/layout/orgChart1"/>
    <dgm:cxn modelId="{8E185372-8E8F-4C54-9CB2-2BF90DA0A0D5}" type="presParOf" srcId="{F7748712-BBF0-4B11-B373-CE1F6CFB6D60}" destId="{3D7C26BF-1D97-449E-9D27-DBA6B78F4612}" srcOrd="2" destOrd="0" presId="urn:microsoft.com/office/officeart/2005/8/layout/orgChart1"/>
    <dgm:cxn modelId="{17CEB02E-D84E-4DAD-B3AD-6AB339203967}" type="presParOf" srcId="{F7748712-BBF0-4B11-B373-CE1F6CFB6D60}" destId="{6E114AFE-AC6D-4866-8EAE-B7BEBEB50A57}" srcOrd="3" destOrd="0" presId="urn:microsoft.com/office/officeart/2005/8/layout/orgChart1"/>
    <dgm:cxn modelId="{BF529C86-F423-46EE-A154-EA7925CA7060}" type="presParOf" srcId="{6E114AFE-AC6D-4866-8EAE-B7BEBEB50A57}" destId="{DBFBEFFF-998F-426B-9B53-7461537088CE}" srcOrd="0" destOrd="0" presId="urn:microsoft.com/office/officeart/2005/8/layout/orgChart1"/>
    <dgm:cxn modelId="{E1305E6D-61C4-4D71-8659-41D9E42E0E12}" type="presParOf" srcId="{DBFBEFFF-998F-426B-9B53-7461537088CE}" destId="{4969D1EC-8512-4BD5-96FF-A8983E8BB425}" srcOrd="0" destOrd="0" presId="urn:microsoft.com/office/officeart/2005/8/layout/orgChart1"/>
    <dgm:cxn modelId="{1B894747-A1F2-4921-B69A-FA70DBBDCF15}" type="presParOf" srcId="{DBFBEFFF-998F-426B-9B53-7461537088CE}" destId="{3CAA15F9-E407-4D61-81FA-AFDCF8F050FB}" srcOrd="1" destOrd="0" presId="urn:microsoft.com/office/officeart/2005/8/layout/orgChart1"/>
    <dgm:cxn modelId="{9629FC4F-B804-4360-B5B7-AF178F823830}" type="presParOf" srcId="{6E114AFE-AC6D-4866-8EAE-B7BEBEB50A57}" destId="{18FA0968-C029-4969-864E-78539D9553AD}" srcOrd="1" destOrd="0" presId="urn:microsoft.com/office/officeart/2005/8/layout/orgChart1"/>
    <dgm:cxn modelId="{3757D599-3CF1-4B3D-B9B3-D13B3EF5C6D4}" type="presParOf" srcId="{6E114AFE-AC6D-4866-8EAE-B7BEBEB50A57}" destId="{C9C6C8C2-5D7B-4AD9-963F-663CD65C1B2D}" srcOrd="2" destOrd="0" presId="urn:microsoft.com/office/officeart/2005/8/layout/orgChart1"/>
    <dgm:cxn modelId="{C1EA3EB7-43DC-4A4B-8E80-7770D87D4CE5}" type="presParOf" srcId="{DBF72D67-BEA2-40F8-8B81-62AB4EAE8CF3}" destId="{7190CCFE-6E26-4ABB-AFB6-89F7CCB36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C26BF-1D97-449E-9D27-DBA6B78F4612}">
      <dsp:nvSpPr>
        <dsp:cNvPr id="0" name=""/>
        <dsp:cNvSpPr/>
      </dsp:nvSpPr>
      <dsp:spPr>
        <a:xfrm>
          <a:off x="4064000" y="1413139"/>
          <a:ext cx="1704776" cy="59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870"/>
              </a:lnTo>
              <a:lnTo>
                <a:pt x="1704776" y="295870"/>
              </a:lnTo>
              <a:lnTo>
                <a:pt x="1704776" y="59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DAF7D-1EF9-42DD-8456-C1EE74DBC122}">
      <dsp:nvSpPr>
        <dsp:cNvPr id="0" name=""/>
        <dsp:cNvSpPr/>
      </dsp:nvSpPr>
      <dsp:spPr>
        <a:xfrm>
          <a:off x="1232098" y="3413786"/>
          <a:ext cx="422671" cy="1296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93"/>
              </a:lnTo>
              <a:lnTo>
                <a:pt x="422671" y="1296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4AED4-5B7B-490C-9FFF-0423A91E1534}">
      <dsp:nvSpPr>
        <dsp:cNvPr id="0" name=""/>
        <dsp:cNvSpPr/>
      </dsp:nvSpPr>
      <dsp:spPr>
        <a:xfrm>
          <a:off x="2359223" y="1413139"/>
          <a:ext cx="1704776" cy="591740"/>
        </a:xfrm>
        <a:custGeom>
          <a:avLst/>
          <a:gdLst/>
          <a:ahLst/>
          <a:cxnLst/>
          <a:rect l="0" t="0" r="0" b="0"/>
          <a:pathLst>
            <a:path>
              <a:moveTo>
                <a:pt x="1704776" y="0"/>
              </a:moveTo>
              <a:lnTo>
                <a:pt x="1704776" y="295870"/>
              </a:lnTo>
              <a:lnTo>
                <a:pt x="0" y="295870"/>
              </a:lnTo>
              <a:lnTo>
                <a:pt x="0" y="59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66A99-FD1A-4840-A785-63A0FF5AB828}">
      <dsp:nvSpPr>
        <dsp:cNvPr id="0" name=""/>
        <dsp:cNvSpPr/>
      </dsp:nvSpPr>
      <dsp:spPr>
        <a:xfrm>
          <a:off x="2655093" y="4233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김철수</a:t>
          </a:r>
        </a:p>
      </dsp:txBody>
      <dsp:txXfrm>
        <a:off x="2655093" y="4233"/>
        <a:ext cx="2817812" cy="1408906"/>
      </dsp:txXfrm>
    </dsp:sp>
    <dsp:sp modelId="{45C718D7-6494-49E8-BD26-7BED68930D5F}">
      <dsp:nvSpPr>
        <dsp:cNvPr id="0" name=""/>
        <dsp:cNvSpPr/>
      </dsp:nvSpPr>
      <dsp:spPr>
        <a:xfrm>
          <a:off x="950317" y="2004880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 err="1"/>
            <a:t>양길현</a:t>
          </a:r>
          <a:endParaRPr lang="ko-KR" altLang="en-US" sz="6500" kern="1200" dirty="0"/>
        </a:p>
      </dsp:txBody>
      <dsp:txXfrm>
        <a:off x="950317" y="2004880"/>
        <a:ext cx="2817812" cy="1408906"/>
      </dsp:txXfrm>
    </dsp:sp>
    <dsp:sp modelId="{8380CDB3-7A79-44AD-9B04-DE4463758CDE}">
      <dsp:nvSpPr>
        <dsp:cNvPr id="0" name=""/>
        <dsp:cNvSpPr/>
      </dsp:nvSpPr>
      <dsp:spPr>
        <a:xfrm>
          <a:off x="1654770" y="4005527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 err="1"/>
            <a:t>박한나</a:t>
          </a:r>
          <a:endParaRPr lang="ko-KR" altLang="en-US" sz="6500" kern="1200" dirty="0"/>
        </a:p>
      </dsp:txBody>
      <dsp:txXfrm>
        <a:off x="1654770" y="4005527"/>
        <a:ext cx="2817812" cy="1408906"/>
      </dsp:txXfrm>
    </dsp:sp>
    <dsp:sp modelId="{4969D1EC-8512-4BD5-96FF-A8983E8BB425}">
      <dsp:nvSpPr>
        <dsp:cNvPr id="0" name=""/>
        <dsp:cNvSpPr/>
      </dsp:nvSpPr>
      <dsp:spPr>
        <a:xfrm>
          <a:off x="4359870" y="2004880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/>
            <a:t>임영수</a:t>
          </a:r>
          <a:endParaRPr lang="ko-KR" altLang="en-US" sz="6500" kern="1200" dirty="0"/>
        </a:p>
      </dsp:txBody>
      <dsp:txXfrm>
        <a:off x="4359870" y="2004880"/>
        <a:ext cx="2817812" cy="140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1968F-7258-4265-9AF5-964FDB56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978FBC-B7AB-45EA-992A-0217F559E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49393-64AF-4E4E-8037-50EA4428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6F9AD-2177-45E6-AF13-D0F50E72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BC7F7-419C-4290-8259-8ABE396B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3D2F-80E8-479E-9010-A7733763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00D26-B975-476F-9D61-F2A7E00ED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D5820-0814-4254-957C-F470EBA2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CA7BE-7332-4D0F-9239-4A328381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8C8D9-6B53-4ADB-8622-1933FEE2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5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65296B-9582-405C-9D1A-F3680F781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0758C-6D1D-432F-A3F6-676144E57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EF172-4407-4B5F-9389-22059F61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1B0C4-D91E-4E58-B64F-F31A0100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D2F78-7A96-4905-9A83-FC75EB4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A9145-E9E8-40B4-AD58-9FF062FF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3DC13-00FD-4522-8D59-BB0AC716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F5CA8-2DA7-43AC-A6DE-03FB99EE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FF945-8C3A-4B9F-82AB-6B27E1CD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9E8EF-E6F0-4905-9732-1FAA049A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9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B0BE6-389D-49C3-A7DD-4670C92C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D0B00-73E8-4FB8-AA15-96C52EA1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71A77-F597-4FD6-BB38-877FBD1D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27AA9-8DFF-4C64-9E44-735FC8A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355F1-A361-4F2B-8B3B-C5ABF4A2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5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FF05D-AD0C-480E-B626-AD8EA43F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E5D6-18CB-482A-8E05-425E114C3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464C5-7DCC-4187-8543-1F55E5333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E85B6-7675-4688-AFA7-21C1BC14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DD07C-2D03-45C1-B2BD-FB6C683C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6450E-5797-42FA-A871-CB724DED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2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35352-9C31-4FBF-A40C-8FCA8185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35E97-4D88-4260-BFD2-452AB8E4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717F2-9047-42A2-96AD-9F86FB42D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0E0E33-1D8E-4B22-8AB1-393AC83E7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EAC9FC-9D41-47F0-9F78-B3BEC0512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6CE5BB-4518-4F1A-BD08-314E10E6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0E2260-777C-4E85-8A42-089A946E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E5CC37-C42C-414A-A8E2-3A934475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1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6F3C5-C812-45FB-8506-415F7BD8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F1E0DD-A3B1-44B0-87B0-396D89B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418082-4149-486B-AC8C-672C9EC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7AA8D0-2028-459F-B34B-35BF2E7F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9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F8B00E-84DC-49D5-812E-1DBFCB73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B62A6B-CCD2-4FCC-97CB-0A149C92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76222-6C17-49F6-8526-EF16104F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8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9536-4EF6-4E3D-B7DC-880A7ED0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ECEF0-FBD6-4ADF-B1A0-220A5169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CF770-84E1-42DD-B9CC-14D1624C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FF515-5F92-4B0C-8EAD-151C9088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DDE3C-8DA3-4884-8C0D-BA23F685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610E9-D8BC-4A9F-9D1C-C6663EFC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4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B1B61-ED30-40C1-9DD0-6DAA3651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3478CC-CCE1-4B70-8F3A-4AC6960C7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CAFBD-AE48-42A9-B79E-6BD4DF8AA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46848-215C-4477-93B0-F80410C1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080E1-0415-4896-AE0F-C78B1F1B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F0926C-9786-4271-B5AE-82B5F7A3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9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828CDB-52F2-4DE8-B0E3-FB4DC949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B665E-D87B-4528-8271-A4C4D148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C68B6-FF57-46AC-A871-006C4C1D8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369A-A3FE-498D-B141-9273A4794C33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1A91-578A-48DA-B64F-77C82BB61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1215C-06F2-4A4B-8CBF-40F960248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3E1B-12D0-4335-A06D-13D305E84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7598E67-97EC-42F2-B382-A47EA84CA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9879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43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2C69E4D380C14D89ECDD736CA815D0" ma:contentTypeVersion="9" ma:contentTypeDescription="새 문서를 만듭니다." ma:contentTypeScope="" ma:versionID="3ca9c861643c0a3990dce8e767aeb13c">
  <xsd:schema xmlns:xsd="http://www.w3.org/2001/XMLSchema" xmlns:xs="http://www.w3.org/2001/XMLSchema" xmlns:p="http://schemas.microsoft.com/office/2006/metadata/properties" xmlns:ns3="78c8aa04-d4cc-4d91-bff1-5bd90fadb3a4" targetNamespace="http://schemas.microsoft.com/office/2006/metadata/properties" ma:root="true" ma:fieldsID="629dc94c66cea6268a9344af92794370" ns3:_="">
    <xsd:import namespace="78c8aa04-d4cc-4d91-bff1-5bd90fadb3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c8aa04-d4cc-4d91-bff1-5bd90fad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CDA58D-618C-4DE8-8DA9-8B29D9DB0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c8aa04-d4cc-4d91-bff1-5bd90fadb3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C462AC-0441-4231-8580-6EC03ECCD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D289B-52B0-4F47-9008-D348482856D0}">
  <ds:schemaRefs>
    <ds:schemaRef ds:uri="http://purl.org/dc/elements/1.1/"/>
    <ds:schemaRef ds:uri="http://purl.org/dc/terms/"/>
    <ds:schemaRef ds:uri="http://schemas.microsoft.com/office/2006/metadata/properties"/>
    <ds:schemaRef ds:uri="78c8aa04-d4cc-4d91-bff1-5bd90fadb3a4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엄지희</dc:creator>
  <cp:lastModifiedBy>엄지희</cp:lastModifiedBy>
  <cp:revision>1</cp:revision>
  <dcterms:created xsi:type="dcterms:W3CDTF">2021-06-02T03:00:22Z</dcterms:created>
  <dcterms:modified xsi:type="dcterms:W3CDTF">2021-06-02T03:03:47Z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0x010100D42C69E4D380C14D89ECDD736CA815D0</vt:lpwstr>
  </property>
</Properties>
</file>