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72" r:id="rId2"/>
    <p:sldId id="510" r:id="rId3"/>
    <p:sldId id="509" r:id="rId4"/>
    <p:sldId id="51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79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3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929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2"/>
            <a:ext cx="12192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91648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47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1218696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1021041" y="2083841"/>
            <a:ext cx="2338275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365745" y="5367850"/>
            <a:ext cx="1078933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9718368" y="5223657"/>
            <a:ext cx="1064227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75149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24098" y="403888"/>
            <a:ext cx="11553393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2"/>
            <a:ext cx="12192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364381" y="1585733"/>
            <a:ext cx="11494113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335360" y="316211"/>
            <a:ext cx="11523133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9099165" y="6532901"/>
            <a:ext cx="28448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324098" y="467228"/>
            <a:ext cx="11412637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396101" y="1193961"/>
            <a:ext cx="11471803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9099165" y="6532901"/>
            <a:ext cx="28448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z="1200" smtClean="0"/>
              <a:pPr/>
              <a:t>‹#›</a:t>
            </a:fld>
            <a:endParaRPr lang="ko-KR" altLang="en-US" sz="1200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612172" y="927906"/>
            <a:ext cx="109728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396100" y="924764"/>
            <a:ext cx="11595272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189" y="82891"/>
            <a:ext cx="2883303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7" y="6220712"/>
            <a:ext cx="11897904" cy="38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6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6252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9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12192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4398942" y="994175"/>
            <a:ext cx="3383373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800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0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0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0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0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800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2904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612172" y="881606"/>
            <a:ext cx="109728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627600" y="924764"/>
            <a:ext cx="109728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z="4000" dirty="0"/>
              <a:t>마스터 제목 스타일 편집</a:t>
            </a:r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619887" y="1035199"/>
            <a:ext cx="109728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z="380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0012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424" y="343098"/>
            <a:ext cx="7772033" cy="613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3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691" y="4464246"/>
            <a:ext cx="6207370" cy="210360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851" y="288300"/>
            <a:ext cx="6364002" cy="417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5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056" y="668215"/>
            <a:ext cx="7906237" cy="579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3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984" y="1020956"/>
            <a:ext cx="7192109" cy="483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753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Tahoma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전지수</dc:creator>
  <cp:lastModifiedBy>전지수</cp:lastModifiedBy>
  <cp:revision>1</cp:revision>
  <dcterms:created xsi:type="dcterms:W3CDTF">2020-03-22T17:12:56Z</dcterms:created>
  <dcterms:modified xsi:type="dcterms:W3CDTF">2020-03-22T17:13:38Z</dcterms:modified>
</cp:coreProperties>
</file>