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546" r:id="rId2"/>
    <p:sldId id="547" r:id="rId3"/>
    <p:sldId id="548" r:id="rId4"/>
    <p:sldId id="54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86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2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2"/>
            <a:ext cx="12192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141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6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1218696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021041" y="2083841"/>
            <a:ext cx="2338275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365745" y="5367850"/>
            <a:ext cx="1078933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9718368" y="5223657"/>
            <a:ext cx="1064227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260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24098" y="403888"/>
            <a:ext cx="11553393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12192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364381" y="1585733"/>
            <a:ext cx="11494113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335360" y="316211"/>
            <a:ext cx="11523133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099165" y="6532901"/>
            <a:ext cx="28448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324098" y="467228"/>
            <a:ext cx="11412637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96101" y="1193961"/>
            <a:ext cx="11471803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9099165" y="6532901"/>
            <a:ext cx="28448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612172" y="927906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96100" y="924764"/>
            <a:ext cx="11595272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189" y="82891"/>
            <a:ext cx="2883303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7" y="6220712"/>
            <a:ext cx="11897904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41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8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12192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4398942" y="994175"/>
            <a:ext cx="3383373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7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612172" y="881606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627600" y="924764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4000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619887" y="1035199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380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25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1" y="721490"/>
            <a:ext cx="7194671" cy="57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67" y="764900"/>
            <a:ext cx="7695578" cy="5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53" y="580486"/>
            <a:ext cx="7046090" cy="59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1155557"/>
            <a:ext cx="7547693" cy="49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80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전지수</dc:creator>
  <cp:lastModifiedBy>전지수</cp:lastModifiedBy>
  <cp:revision>1</cp:revision>
  <dcterms:created xsi:type="dcterms:W3CDTF">2020-03-28T00:07:51Z</dcterms:created>
  <dcterms:modified xsi:type="dcterms:W3CDTF">2020-03-28T00:09:34Z</dcterms:modified>
</cp:coreProperties>
</file>