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2" r:id="rId2"/>
    <p:sldId id="541" r:id="rId3"/>
    <p:sldId id="542" r:id="rId4"/>
    <p:sldId id="532" r:id="rId5"/>
    <p:sldId id="53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7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5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3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798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2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7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7615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4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3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6" y="1585733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2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125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200" dirty="0">
              <a:solidFill>
                <a:srgbClr val="175079"/>
              </a:solidFill>
            </a:endParaRPr>
          </a:p>
          <a:p>
            <a:pPr lvl="1"/>
            <a:endParaRPr lang="en-US" altLang="ko-KR" sz="1125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2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2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endParaRPr lang="en-US" altLang="ko-KR" sz="3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2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4" y="467229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1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900" smtClean="0"/>
              <a:pPr/>
              <a:t>‹#›</a:t>
            </a:fld>
            <a:endParaRPr lang="ko-KR" altLang="en-US" sz="9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7"/>
            <a:ext cx="8229600" cy="45456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2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5"/>
            <a:ext cx="8696454" cy="4545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2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3"/>
            <a:ext cx="8923428" cy="3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06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5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7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50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685800" rtl="0" eaLnBrk="1" latinLnBrk="1" hangingPunct="1"/>
                  <a:endParaRPr lang="ko-KR" altLang="en-US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685800" rtl="0" eaLnBrk="1" latinLnBrk="1" hangingPunct="1"/>
                  <a:endParaRPr lang="ko-KR" altLang="en-US" sz="135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685800" rtl="0" eaLnBrk="1" latinLnBrk="1" hangingPunct="1"/>
                  <a:endParaRPr lang="ko-KR" altLang="en-US" sz="135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39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7"/>
            <a:ext cx="8229600" cy="45456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2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5"/>
            <a:ext cx="8229600" cy="4545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3000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200"/>
            <a:ext cx="8229600" cy="4545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285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295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lang="ko-KR" altLang="en-US" sz="285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lang="ko-KR" altLang="en-US" sz="12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lang="ko-KR" altLang="en-US" sz="1125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69" y="338302"/>
            <a:ext cx="7045935" cy="61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93433"/>
            <a:ext cx="6096000" cy="64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49652"/>
            <a:ext cx="7119257" cy="63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7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	</a:t>
            </a:r>
            <a:r>
              <a:rPr lang="ko-KR" altLang="en-US" dirty="0"/>
              <a:t>다음을 참고로 월</a:t>
            </a:r>
            <a:r>
              <a:rPr lang="en-US" altLang="ko-KR" dirty="0"/>
              <a:t>(month)</a:t>
            </a:r>
            <a:r>
              <a:rPr lang="ko-KR" altLang="en-US" dirty="0"/>
              <a:t>을 표준 입력으로 입력 받아 계절을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봄</a:t>
            </a:r>
            <a:r>
              <a:rPr lang="en-US" altLang="ko-KR" dirty="0"/>
              <a:t>: 4, 5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여름</a:t>
            </a:r>
            <a:r>
              <a:rPr lang="en-US" altLang="ko-KR" dirty="0"/>
              <a:t>: 6, 7, 8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가을</a:t>
            </a:r>
            <a:r>
              <a:rPr lang="en-US" altLang="ko-KR" dirty="0"/>
              <a:t>: 9, 10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겨울</a:t>
            </a:r>
            <a:r>
              <a:rPr lang="en-US" altLang="ko-KR" dirty="0"/>
              <a:t>: 11, 12, 1, 2, 3</a:t>
            </a:r>
            <a:r>
              <a:rPr lang="ko-KR" altLang="en-US" dirty="0"/>
              <a:t>월 </a:t>
            </a:r>
          </a:p>
        </p:txBody>
      </p:sp>
      <p:sp>
        <p:nvSpPr>
          <p:cNvPr id="5" name="Text Box 27"/>
          <p:cNvSpPr txBox="1"/>
          <p:nvPr/>
        </p:nvSpPr>
        <p:spPr>
          <a:xfrm>
            <a:off x="2675132" y="2571567"/>
            <a:ext cx="2501265" cy="290513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ko-KR" altLang="en-US" sz="675" kern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en-US" sz="675" kern="0">
                <a:solidFill>
                  <a:srgbClr val="010101"/>
                </a:solidFill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en-US" sz="675" kern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</a:t>
            </a:r>
            <a:r>
              <a:rPr lang="en-US" sz="675" kern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? </a:t>
            </a:r>
            <a:r>
              <a:rPr lang="en-US" sz="675" kern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ko-KR" altLang="en-US" sz="750" kern="10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675" kern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lang="ko-KR" altLang="en-US" sz="675" kern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en-US" sz="675" kern="0">
                <a:solidFill>
                  <a:srgbClr val="010101"/>
                </a:solidFill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en-US" sz="675" kern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겨울</a:t>
            </a:r>
            <a:endParaRPr lang="ko-KR" altLang="en-US" sz="750" kern="10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8077" y="3178307"/>
            <a:ext cx="4431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1 Challenge Programming ch04-cp01.py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month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 err="1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(input(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? 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if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month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12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or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month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'%d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겨울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month)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month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'%d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봄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month)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month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'%d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여름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month)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month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'%d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월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가을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month)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else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'%d: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잘못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month)</a:t>
            </a:r>
            <a:endParaRPr lang="ko-KR" altLang="ko-KR" sz="135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9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1373394"/>
          </a:xfrm>
        </p:spPr>
        <p:txBody>
          <a:bodyPr>
            <a:normAutofit/>
          </a:bodyPr>
          <a:lstStyle/>
          <a:p>
            <a:r>
              <a:rPr lang="en-US" altLang="ko-KR" dirty="0"/>
              <a:t>8.	</a:t>
            </a:r>
            <a:r>
              <a:rPr lang="ko-KR" altLang="en-US" dirty="0" err="1"/>
              <a:t>난수로</a:t>
            </a:r>
            <a:r>
              <a:rPr lang="ko-KR" altLang="en-US" dirty="0"/>
              <a:t> 발생시킨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100 </a:t>
            </a:r>
            <a:r>
              <a:rPr lang="ko-KR" altLang="en-US" dirty="0"/>
              <a:t>사이의 첫 번째 </a:t>
            </a:r>
            <a:r>
              <a:rPr lang="ko-KR" altLang="en-US" dirty="0" err="1"/>
              <a:t>피연산자와</a:t>
            </a:r>
            <a:r>
              <a:rPr lang="ko-KR" altLang="en-US" dirty="0"/>
              <a:t> 사용자가 표준 입력한 산술 연산자 문자</a:t>
            </a:r>
            <a:r>
              <a:rPr lang="en-US" altLang="ko-KR" dirty="0"/>
              <a:t>, </a:t>
            </a:r>
            <a:r>
              <a:rPr lang="ko-KR" altLang="en-US" dirty="0"/>
              <a:t>그리고 표준 입력한 두 번째 </a:t>
            </a:r>
            <a:r>
              <a:rPr lang="ko-KR" altLang="en-US" dirty="0" err="1"/>
              <a:t>피연산자를</a:t>
            </a:r>
            <a:r>
              <a:rPr lang="ko-KR" altLang="en-US" dirty="0"/>
              <a:t> 계산해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반복 </a:t>
            </a:r>
            <a:r>
              <a:rPr lang="en-US" altLang="ko-KR" dirty="0"/>
              <a:t>while True: </a:t>
            </a:r>
            <a:r>
              <a:rPr lang="ko-KR" altLang="en-US" dirty="0"/>
              <a:t>로 계속 산술 연산 결과를 출력 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산술 연산 종류인 연산자는 표준 입력으로 ‘</a:t>
            </a:r>
            <a:r>
              <a:rPr lang="en-US" altLang="ko-KR" dirty="0"/>
              <a:t>+-*/%’ </a:t>
            </a:r>
            <a:r>
              <a:rPr lang="ko-KR" altLang="en-US" dirty="0"/>
              <a:t>중의 하나를 입력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입력한 연산자가 위 연산자가 아니면 반복을 종료하고 프로그램을 마침</a:t>
            </a:r>
          </a:p>
          <a:p>
            <a:pPr lvl="1"/>
            <a:endParaRPr lang="ko-KR" altLang="en-US" dirty="0"/>
          </a:p>
        </p:txBody>
      </p:sp>
      <p:sp>
        <p:nvSpPr>
          <p:cNvPr id="5" name="Text Box 20"/>
          <p:cNvSpPr txBox="1"/>
          <p:nvPr/>
        </p:nvSpPr>
        <p:spPr>
          <a:xfrm>
            <a:off x="1327442" y="2689712"/>
            <a:ext cx="2506004" cy="230505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첫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값은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입니다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산술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연산의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종류를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두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번째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피연산자를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1120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산술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연산의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종류를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두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번째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피연산자를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45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45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산술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연산의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종류를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두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번째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피연산자를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11.2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산술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연산의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종류를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&gt;&gt;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&amp;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**************</a:t>
            </a: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종료</a:t>
            </a:r>
            <a:r>
              <a:rPr lang="ko-KR" sz="900" kern="0" dirty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sz="900" kern="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**************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 dirty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0841" y="2567355"/>
            <a:ext cx="46599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8 Challenge Programming ch04-cp08.py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random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before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random.randint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0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0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100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첫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값은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{}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입니다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(before))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while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True: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input(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산술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연산의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종류를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&gt;&gt; 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if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not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'+-*/%'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break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else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 err="1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(input(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두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번째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피연산자를</a:t>
            </a:r>
            <a:r>
              <a:rPr lang="ko-KR" altLang="ko-KR" sz="10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입력하세요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 &gt;&gt; 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if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'+'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after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before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+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'-'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after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before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'*'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			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after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before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'/'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after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before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op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'%'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    after </a:t>
            </a:r>
            <a:r>
              <a:rPr lang="en-US" altLang="ko-KR" sz="10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before %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'{} {} {} = {}'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(before, op, </a:t>
            </a:r>
            <a:r>
              <a:rPr lang="en-US" altLang="ko-KR" sz="10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oprd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after))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" </a:t>
            </a:r>
            <a:r>
              <a:rPr lang="ko-KR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종료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"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.center(</a:t>
            </a:r>
            <a:r>
              <a:rPr lang="en-US" altLang="ko-KR" sz="10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32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0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'*'</a:t>
            </a:r>
            <a:r>
              <a:rPr lang="en-US" altLang="ko-KR" sz="10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25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479</Words>
  <Application>Microsoft Office PowerPoint</Application>
  <PresentationFormat>화면 슬라이드 쇼(4:3)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Tahoma</vt:lpstr>
      <vt:lpstr>1_Office 테마</vt:lpstr>
      <vt:lpstr>PowerPoint 프레젠테이션</vt:lpstr>
      <vt:lpstr>PowerPoint 프레젠테이션</vt:lpstr>
      <vt:lpstr>PowerPoint 프레젠테이션</vt:lpstr>
      <vt:lpstr>도전! 프로그래밍</vt:lpstr>
      <vt:lpstr>도전!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전지수</dc:creator>
  <cp:lastModifiedBy>전지수</cp:lastModifiedBy>
  <cp:revision>2</cp:revision>
  <dcterms:created xsi:type="dcterms:W3CDTF">2021-03-22T04:08:50Z</dcterms:created>
  <dcterms:modified xsi:type="dcterms:W3CDTF">2021-03-22T04:21:58Z</dcterms:modified>
</cp:coreProperties>
</file>