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8"/>
  </p:notesMasterIdLst>
  <p:sldIdLst>
    <p:sldId id="472" r:id="rId3"/>
    <p:sldId id="509" r:id="rId4"/>
    <p:sldId id="541" r:id="rId5"/>
    <p:sldId id="545" r:id="rId6"/>
    <p:sldId id="548" r:id="rId7"/>
  </p:sldIdLst>
  <p:sldSz cx="9144000" cy="6858000" type="screen4x3"/>
  <p:notesSz cx="6858000" cy="9144000"/>
  <p:custDataLst>
    <p:tags r:id="rId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286" autoAdjust="0"/>
  </p:normalViewPr>
  <p:slideViewPr>
    <p:cSldViewPr snapToGrid="0">
      <p:cViewPr varScale="1">
        <p:scale>
          <a:sx n="83" d="100"/>
          <a:sy n="83" d="100"/>
        </p:scale>
        <p:origin x="522" y="8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7" y="256632"/>
            <a:ext cx="7641981" cy="62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4" y="229718"/>
            <a:ext cx="7906731" cy="6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	1</a:t>
            </a:r>
            <a:r>
              <a:rPr lang="ko-KR" altLang="en-US" dirty="0"/>
              <a:t>에서 </a:t>
            </a:r>
            <a:r>
              <a:rPr lang="en-US" altLang="ko-KR" dirty="0"/>
              <a:t>99</a:t>
            </a:r>
            <a:r>
              <a:rPr lang="ko-KR" altLang="en-US" dirty="0"/>
              <a:t>까지의 </a:t>
            </a:r>
            <a:r>
              <a:rPr lang="ko-KR" altLang="en-US" dirty="0" err="1"/>
              <a:t>난수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개로 리스트를 만든 후 리스트와 정렬된 리스트</a:t>
            </a:r>
            <a:r>
              <a:rPr lang="en-US" altLang="ko-KR" dirty="0"/>
              <a:t>, </a:t>
            </a:r>
            <a:r>
              <a:rPr lang="ko-KR" altLang="en-US" dirty="0"/>
              <a:t>그리고 내림차순으로 정렬된 역순 리스트를 출력하는 프로그램을 작성하시오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1070" y="3308066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1 Challenge Programming ch05-cp01.py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random </a:t>
            </a:r>
            <a:r>
              <a:rPr lang="en-US" altLang="ko-KR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randint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[]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_ </a:t>
            </a:r>
            <a:r>
              <a:rPr lang="en-US" altLang="ko-KR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):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lst.append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randint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99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    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정렬</a:t>
            </a:r>
            <a:r>
              <a:rPr lang="ko-KR" altLang="ko-KR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sorted(</a:t>
            </a: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    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역순</a:t>
            </a:r>
            <a:r>
              <a:rPr lang="ko-KR" altLang="ko-KR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altLang="ko-KR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sorted(</a:t>
            </a:r>
            <a:r>
              <a:rPr lang="en-US" altLang="ko-KR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reverse</a:t>
            </a:r>
            <a:r>
              <a:rPr lang="en-US" altLang="ko-KR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True))    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 Box 27"/>
          <p:cNvSpPr txBox="1"/>
          <p:nvPr/>
        </p:nvSpPr>
        <p:spPr>
          <a:xfrm>
            <a:off x="2749944" y="2276238"/>
            <a:ext cx="3335020" cy="57975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34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73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47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정렬</a:t>
            </a:r>
            <a:r>
              <a:rPr lang="ko-KR" sz="900" kern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34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47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73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역순</a:t>
            </a:r>
            <a:r>
              <a:rPr lang="ko-KR" sz="900" kern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73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47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34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0225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5.	</a:t>
            </a:r>
            <a:r>
              <a:rPr lang="ko-KR" altLang="en-US" dirty="0"/>
              <a:t>다음 리스트 </a:t>
            </a:r>
            <a:r>
              <a:rPr lang="en-US" altLang="ko-KR" dirty="0"/>
              <a:t>sports</a:t>
            </a:r>
            <a:r>
              <a:rPr lang="ko-KR" altLang="en-US" dirty="0"/>
              <a:t>와 </a:t>
            </a:r>
            <a:r>
              <a:rPr lang="en-US" altLang="ko-KR" dirty="0" err="1"/>
              <a:t>num</a:t>
            </a:r>
            <a:r>
              <a:rPr lang="ko-KR" altLang="en-US" dirty="0"/>
              <a:t>을 활용해 스포츠 종목과 팀원 수가 번갈아 나오는 리스트를 만들어 다음과 같이 출력하는 프로그램을 작성하시오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리스트 </a:t>
            </a:r>
            <a:r>
              <a:rPr lang="en-US" altLang="ko-KR" dirty="0"/>
              <a:t>sports</a:t>
            </a:r>
            <a:r>
              <a:rPr lang="ko-KR" altLang="en-US" dirty="0"/>
              <a:t>에 </a:t>
            </a:r>
            <a:r>
              <a:rPr lang="en-US" altLang="ko-KR" dirty="0"/>
              <a:t>insert() </a:t>
            </a:r>
            <a:r>
              <a:rPr lang="ko-KR" altLang="en-US" dirty="0" err="1"/>
              <a:t>메소드로</a:t>
            </a:r>
            <a:r>
              <a:rPr lang="ko-KR" altLang="en-US" dirty="0"/>
              <a:t> 직접 팀원 수를 삽입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리스트 </a:t>
            </a:r>
            <a:r>
              <a:rPr lang="en-US" altLang="ko-KR" dirty="0"/>
              <a:t>sports</a:t>
            </a:r>
            <a:r>
              <a:rPr lang="ko-KR" altLang="en-US" dirty="0"/>
              <a:t>의 홀수 참조에 빈 문자 ‘’을 </a:t>
            </a:r>
            <a:r>
              <a:rPr lang="en-US" altLang="ko-KR" dirty="0"/>
              <a:t>insert() </a:t>
            </a:r>
            <a:r>
              <a:rPr lang="ko-KR" altLang="en-US" dirty="0" err="1"/>
              <a:t>메소드로</a:t>
            </a:r>
            <a:r>
              <a:rPr lang="ko-KR" altLang="en-US" dirty="0"/>
              <a:t> 삽입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위의 결과 리스트에서 슬라이스 </a:t>
            </a:r>
            <a:r>
              <a:rPr lang="en-US" altLang="ko-KR" dirty="0"/>
              <a:t>sports[1::2]</a:t>
            </a:r>
            <a:r>
              <a:rPr lang="ko-KR" altLang="en-US" dirty="0"/>
              <a:t>에 </a:t>
            </a:r>
            <a:r>
              <a:rPr lang="en-US" altLang="ko-KR" dirty="0" err="1"/>
              <a:t>num</a:t>
            </a:r>
            <a:r>
              <a:rPr lang="ko-KR" altLang="en-US" dirty="0"/>
              <a:t>을 대입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9321" y="3178566"/>
            <a:ext cx="3684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5 Challenge Programming ch05-cp05.py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 </a:t>
            </a: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축구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야구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농구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배구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sports.insert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sports.insert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sports.insert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sports.insert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메소드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insert()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altLang="ko-KR" sz="11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팀원</a:t>
            </a:r>
            <a:r>
              <a:rPr lang="ko-KR" altLang="ko-KR" sz="11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수</a:t>
            </a:r>
            <a:r>
              <a:rPr lang="ko-KR" altLang="ko-KR" sz="11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삽입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(sports); </a:t>
            </a: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 </a:t>
            </a: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축구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야구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농구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배구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 err="1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len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(sports)</a:t>
            </a: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):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sports.insert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lang="ko-KR" altLang="ko-KR" sz="11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메소드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insert()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'' 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삽입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(sports); </a:t>
            </a: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sports[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::</a:t>
            </a:r>
            <a:r>
              <a:rPr lang="en-US" altLang="ko-KR" sz="11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 </a:t>
            </a:r>
            <a:r>
              <a:rPr lang="en-US" altLang="ko-KR" sz="11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1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슬라이스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sports[1::2]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에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1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을</a:t>
            </a:r>
            <a:r>
              <a:rPr lang="ko-KR" altLang="ko-KR" sz="11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대입</a:t>
            </a:r>
            <a:r>
              <a:rPr lang="en-US" altLang="ko-KR" sz="11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"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(sports); </a:t>
            </a:r>
            <a:r>
              <a:rPr lang="en-US" altLang="ko-KR" sz="11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1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5109883" y="3403469"/>
            <a:ext cx="3235325" cy="12890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메소드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insert()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sz="900" kern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팀원</a:t>
            </a:r>
            <a:r>
              <a:rPr lang="ko-KR" sz="900" kern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수</a:t>
            </a:r>
            <a:r>
              <a:rPr lang="ko-KR" sz="900" kern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삽입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축구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야구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농구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배구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메소드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insert()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sz="900" kern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삽입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축구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야구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농구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배구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슬라이스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sports[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::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에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num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을</a:t>
            </a:r>
            <a:r>
              <a:rPr lang="ko-KR" sz="900" kern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대입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축구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야구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농구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배구</a:t>
            </a:r>
            <a:r>
              <a:rPr lang="en-US" sz="900" kern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292" y="1713032"/>
            <a:ext cx="67934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320"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sports </a:t>
            </a:r>
            <a:r>
              <a:rPr lang="en-US" altLang="ko-KR" sz="16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6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축구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6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야구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6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농구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6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배구</a:t>
            </a:r>
            <a:r>
              <a:rPr lang="en-US" altLang="ko-KR" sz="16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en-US" altLang="ko-KR" sz="16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en-US" altLang="ko-KR" sz="1600" kern="100" dirty="0" err="1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</a:t>
            </a: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A71D5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[</a:t>
            </a:r>
            <a:r>
              <a:rPr lang="en-US" altLang="ko-KR" kern="100" dirty="0">
                <a:solidFill>
                  <a:srgbClr val="0099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solidFill>
                  <a:srgbClr val="0099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solidFill>
                  <a:srgbClr val="0099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solidFill>
                  <a:srgbClr val="0099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r>
              <a:rPr lang="en-US" altLang="ko-KR" sz="1600" kern="100" dirty="0">
                <a:solidFill>
                  <a:srgbClr val="01010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</a:t>
            </a:r>
            <a:r>
              <a:rPr lang="en-US" altLang="ko-KR" dirty="0"/>
              <a:t>!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160302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8.	1</a:t>
            </a:r>
            <a:r>
              <a:rPr lang="ko-KR" altLang="en-US" dirty="0"/>
              <a:t>에서 </a:t>
            </a:r>
            <a:r>
              <a:rPr lang="en-US" altLang="ko-KR" dirty="0"/>
              <a:t>99</a:t>
            </a:r>
            <a:r>
              <a:rPr lang="ko-KR" altLang="en-US" dirty="0"/>
              <a:t>까지의 </a:t>
            </a:r>
            <a:r>
              <a:rPr lang="ko-KR" altLang="en-US" dirty="0" err="1"/>
              <a:t>난수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개로 리스트를 만든 후</a:t>
            </a:r>
            <a:r>
              <a:rPr lang="en-US" altLang="ko-KR" dirty="0"/>
              <a:t>, </a:t>
            </a:r>
            <a:r>
              <a:rPr lang="ko-KR" altLang="en-US" dirty="0"/>
              <a:t>다시 이 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변환하고</a:t>
            </a:r>
            <a:r>
              <a:rPr lang="en-US" altLang="ko-KR" dirty="0"/>
              <a:t>, </a:t>
            </a:r>
            <a:r>
              <a:rPr lang="ko-KR" altLang="en-US" dirty="0"/>
              <a:t>다음과 같이 정렬된 리스트와 합</a:t>
            </a:r>
            <a:r>
              <a:rPr lang="en-US" altLang="ko-KR" dirty="0"/>
              <a:t>, </a:t>
            </a:r>
            <a:r>
              <a:rPr lang="ko-KR" altLang="en-US" dirty="0" err="1"/>
              <a:t>항목수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평균을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함수 </a:t>
            </a:r>
            <a:r>
              <a:rPr lang="en-US" altLang="ko-KR" dirty="0"/>
              <a:t>tuple(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은 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변환하여 반환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함수 </a:t>
            </a:r>
            <a:r>
              <a:rPr lang="en-US" altLang="ko-KR" dirty="0"/>
              <a:t>sorted(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튜플의</a:t>
            </a:r>
            <a:r>
              <a:rPr lang="ko-KR" altLang="en-US" dirty="0"/>
              <a:t> 항목을 정렬하여 다시 리스트로 반환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함수 </a:t>
            </a:r>
            <a:r>
              <a:rPr lang="en-US" altLang="ko-KR" dirty="0"/>
              <a:t>min(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튜플에서</a:t>
            </a:r>
            <a:r>
              <a:rPr lang="ko-KR" altLang="en-US" dirty="0"/>
              <a:t> 최소인 항목을 반환</a:t>
            </a:r>
          </a:p>
          <a:p>
            <a:pPr lvl="1"/>
            <a:r>
              <a:rPr lang="en-US" altLang="ko-KR" dirty="0"/>
              <a:t>•	</a:t>
            </a:r>
            <a:r>
              <a:rPr lang="ko-KR" altLang="en-US" dirty="0"/>
              <a:t>함수 </a:t>
            </a:r>
            <a:r>
              <a:rPr lang="en-US" altLang="ko-KR" dirty="0"/>
              <a:t>max(</a:t>
            </a:r>
            <a:r>
              <a:rPr lang="ko-KR" altLang="en-US" dirty="0" err="1"/>
              <a:t>튜플</a:t>
            </a:r>
            <a:r>
              <a:rPr lang="en-US" altLang="ko-KR" dirty="0"/>
              <a:t>), sum(</a:t>
            </a:r>
            <a:r>
              <a:rPr lang="ko-KR" altLang="en-US" dirty="0" err="1"/>
              <a:t>튜플</a:t>
            </a:r>
            <a:r>
              <a:rPr lang="en-US" altLang="ko-KR" dirty="0"/>
              <a:t>) </a:t>
            </a:r>
            <a:r>
              <a:rPr lang="ko-KR" altLang="en-US" dirty="0"/>
              <a:t>등도 사용 </a:t>
            </a:r>
          </a:p>
          <a:p>
            <a:endParaRPr lang="ko-KR" altLang="en-US" dirty="0"/>
          </a:p>
        </p:txBody>
      </p:sp>
      <p:sp>
        <p:nvSpPr>
          <p:cNvPr id="5" name="Text Box 11"/>
          <p:cNvSpPr txBox="1"/>
          <p:nvPr/>
        </p:nvSpPr>
        <p:spPr>
          <a:xfrm>
            <a:off x="4041911" y="3545018"/>
            <a:ext cx="4554855" cy="97282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 [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80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73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24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튜플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 (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80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73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24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튜플</a:t>
            </a:r>
            <a:r>
              <a:rPr lang="ko-KR" sz="900" kern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정렬된</a:t>
            </a:r>
            <a:r>
              <a:rPr lang="ko-KR" sz="900" kern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 [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24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73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80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91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92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합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559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항목수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최대</a:t>
            </a:r>
            <a:r>
              <a:rPr lang="ko-KR" sz="900" kern="0">
                <a:solidFill>
                  <a:srgbClr val="010101"/>
                </a:solidFill>
                <a:effectLst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96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최소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평균</a:t>
            </a: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lang="en-US" sz="900" kern="0">
                <a:solidFill>
                  <a:srgbClr val="0099CC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55.90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kern="0">
                <a:solidFill>
                  <a:srgbClr val="010101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9475" y="2776443"/>
            <a:ext cx="54057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#%% 8 Challenge Programming ch05-cp08.py </a:t>
            </a:r>
            <a:r>
              <a:rPr lang="ko-KR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간단한</a:t>
            </a:r>
            <a:r>
              <a:rPr lang="ko-KR" altLang="ko-KR" sz="1200" kern="0" dirty="0">
                <a:solidFill>
                  <a:srgbClr val="999999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 err="1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튜플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from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random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randint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lang="ko-KR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ko-KR" altLang="ko-KR" sz="1200" kern="0" dirty="0">
                <a:solidFill>
                  <a:srgbClr val="999999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생성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[]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_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):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lst.append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randint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200" kern="0" dirty="0">
                <a:solidFill>
                  <a:srgbClr val="0099C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99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lang="ko-KR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함수</a:t>
            </a: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list(), sorted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tuple(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lst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2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튜플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2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튜플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정렬된</a:t>
            </a:r>
            <a:r>
              <a:rPr lang="ko-KR" altLang="ko-KR" sz="1200" kern="0" dirty="0">
                <a:solidFill>
                  <a:srgbClr val="63A35C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리스트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sorted(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</a:t>
            </a:r>
            <a:r>
              <a:rPr lang="ko-KR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함수</a:t>
            </a: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sum, </a:t>
            </a:r>
            <a:r>
              <a:rPr lang="en-US" altLang="ko-KR" sz="1200" kern="0" dirty="0" err="1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len</a:t>
            </a:r>
            <a:r>
              <a:rPr lang="en-US" altLang="ko-KR" sz="1200" kern="0" dirty="0">
                <a:solidFill>
                  <a:srgbClr val="999999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max, min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합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%d, </a:t>
            </a:r>
            <a:r>
              <a:rPr lang="ko-KR" altLang="ko-KR" sz="1200" kern="0" dirty="0" err="1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항목수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%d'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(sum(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), </a:t>
            </a:r>
            <a:r>
              <a:rPr lang="en-US" altLang="ko-KR" sz="1200" kern="0" dirty="0" err="1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len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'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최대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%d,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최소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%d, </a:t>
            </a:r>
            <a:r>
              <a:rPr lang="ko-KR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평균</a:t>
            </a:r>
            <a:r>
              <a:rPr lang="en-US" altLang="ko-KR" sz="1200" kern="0" dirty="0">
                <a:solidFill>
                  <a:srgbClr val="63A35C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 %.2f'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% (max(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), min(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), sum(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r>
              <a:rPr lang="en-US" altLang="ko-KR" sz="1200" kern="0" dirty="0">
                <a:solidFill>
                  <a:srgbClr val="A71D5D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lang="en-US" altLang="ko-KR" sz="1200" kern="0" dirty="0" err="1">
                <a:solidFill>
                  <a:srgbClr val="066DE2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len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1200" kern="0" dirty="0" err="1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tup</a:t>
            </a:r>
            <a:r>
              <a:rPr lang="en-US" altLang="ko-KR" sz="1200" kern="0" dirty="0">
                <a:solidFill>
                  <a:srgbClr val="010101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66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17284</TotalTime>
  <Words>823</Words>
  <Application>Microsoft Office PowerPoint</Application>
  <PresentationFormat>화면 슬라이드 쇼(4:3)</PresentationFormat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Consolas</vt:lpstr>
      <vt:lpstr>Tahoma</vt:lpstr>
      <vt:lpstr>Office 테마</vt:lpstr>
      <vt:lpstr>디자인 사용자 지정</vt:lpstr>
      <vt:lpstr>PowerPoint 프레젠테이션</vt:lpstr>
      <vt:lpstr>PowerPoint 프레젠테이션</vt:lpstr>
      <vt:lpstr>도전! 프로그래밍</vt:lpstr>
      <vt:lpstr>도전! 프로그래밍</vt:lpstr>
      <vt:lpstr>도전!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전지수</cp:lastModifiedBy>
  <cp:revision>534</cp:revision>
  <cp:lastPrinted>2020-01-12T02:16:38Z</cp:lastPrinted>
  <dcterms:created xsi:type="dcterms:W3CDTF">2013-05-23T04:26:30Z</dcterms:created>
  <dcterms:modified xsi:type="dcterms:W3CDTF">2021-03-29T03:46:15Z</dcterms:modified>
</cp:coreProperties>
</file>