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472" r:id="rId2"/>
    <p:sldId id="509" r:id="rId3"/>
    <p:sldId id="546" r:id="rId4"/>
    <p:sldId id="547" r:id="rId5"/>
    <p:sldId id="549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2" autoAdjust="0"/>
    <p:restoredTop sz="94660"/>
  </p:normalViewPr>
  <p:slideViewPr>
    <p:cSldViewPr snapToGrid="0">
      <p:cViewPr varScale="1">
        <p:scale>
          <a:sx n="88" d="100"/>
          <a:sy n="88" d="100"/>
        </p:scale>
        <p:origin x="16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4923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839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8818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그룹 51"/>
          <p:cNvGrpSpPr/>
          <p:nvPr userDrawn="1"/>
        </p:nvGrpSpPr>
        <p:grpSpPr>
          <a:xfrm>
            <a:off x="0" y="4722721"/>
            <a:ext cx="9144000" cy="2135279"/>
            <a:chOff x="0" y="3781425"/>
            <a:chExt cx="9144000" cy="2135279"/>
          </a:xfrm>
        </p:grpSpPr>
        <p:sp>
          <p:nvSpPr>
            <p:cNvPr id="53" name="직사각형 52"/>
            <p:cNvSpPr/>
            <p:nvPr/>
          </p:nvSpPr>
          <p:spPr>
            <a:xfrm>
              <a:off x="0" y="3983129"/>
              <a:ext cx="9144000" cy="19335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이등변 삼각형 53"/>
            <p:cNvSpPr/>
            <p:nvPr/>
          </p:nvSpPr>
          <p:spPr>
            <a:xfrm>
              <a:off x="8467725" y="3781425"/>
              <a:ext cx="276225" cy="238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23531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2609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그림 33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" name="그룹 22"/>
          <p:cNvGrpSpPr/>
          <p:nvPr userDrawn="1"/>
        </p:nvGrpSpPr>
        <p:grpSpPr>
          <a:xfrm>
            <a:off x="0" y="4316507"/>
            <a:ext cx="9140220" cy="2541494"/>
            <a:chOff x="0" y="3189175"/>
            <a:chExt cx="9140220" cy="1954325"/>
          </a:xfrm>
        </p:grpSpPr>
        <p:grpSp>
          <p:nvGrpSpPr>
            <p:cNvPr id="24" name="그룹 25"/>
            <p:cNvGrpSpPr/>
            <p:nvPr/>
          </p:nvGrpSpPr>
          <p:grpSpPr>
            <a:xfrm>
              <a:off x="0" y="3368675"/>
              <a:ext cx="9140220" cy="1774825"/>
              <a:chOff x="-1" y="3368675"/>
              <a:chExt cx="9140220" cy="1774825"/>
            </a:xfrm>
          </p:grpSpPr>
          <p:sp>
            <p:nvSpPr>
              <p:cNvPr id="26" name="Rectangle 6"/>
              <p:cNvSpPr>
                <a:spLocks noChangeArrowheads="1"/>
              </p:cNvSpPr>
              <p:nvPr/>
            </p:nvSpPr>
            <p:spPr bwMode="auto">
              <a:xfrm>
                <a:off x="6101819" y="3368675"/>
                <a:ext cx="3038400" cy="1774825"/>
              </a:xfrm>
              <a:prstGeom prst="rect">
                <a:avLst/>
              </a:prstGeom>
              <a:solidFill>
                <a:srgbClr val="39689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7" name="Freeform 5"/>
              <p:cNvSpPr>
                <a:spLocks/>
              </p:cNvSpPr>
              <p:nvPr/>
            </p:nvSpPr>
            <p:spPr bwMode="auto">
              <a:xfrm>
                <a:off x="3046109" y="3368675"/>
                <a:ext cx="3204000" cy="1774825"/>
              </a:xfrm>
              <a:custGeom>
                <a:avLst/>
                <a:gdLst/>
                <a:ahLst/>
                <a:cxnLst>
                  <a:cxn ang="0">
                    <a:pos x="4165" y="1117"/>
                  </a:cxn>
                  <a:cxn ang="0">
                    <a:pos x="3968" y="973"/>
                  </a:cxn>
                  <a:cxn ang="0">
                    <a:pos x="3968" y="0"/>
                  </a:cxn>
                  <a:cxn ang="0">
                    <a:pos x="0" y="0"/>
                  </a:cxn>
                  <a:cxn ang="0">
                    <a:pos x="0" y="2235"/>
                  </a:cxn>
                  <a:cxn ang="0">
                    <a:pos x="3968" y="2235"/>
                  </a:cxn>
                  <a:cxn ang="0">
                    <a:pos x="3968" y="1262"/>
                  </a:cxn>
                  <a:cxn ang="0">
                    <a:pos x="4165" y="1117"/>
                  </a:cxn>
                </a:cxnLst>
                <a:rect l="0" t="0" r="r" b="b"/>
                <a:pathLst>
                  <a:path w="4165" h="2235">
                    <a:moveTo>
                      <a:pt x="4165" y="1117"/>
                    </a:moveTo>
                    <a:lnTo>
                      <a:pt x="3968" y="973"/>
                    </a:lnTo>
                    <a:lnTo>
                      <a:pt x="3968" y="0"/>
                    </a:lnTo>
                    <a:lnTo>
                      <a:pt x="0" y="0"/>
                    </a:lnTo>
                    <a:lnTo>
                      <a:pt x="0" y="2235"/>
                    </a:lnTo>
                    <a:lnTo>
                      <a:pt x="3968" y="2235"/>
                    </a:lnTo>
                    <a:lnTo>
                      <a:pt x="3968" y="1262"/>
                    </a:lnTo>
                    <a:lnTo>
                      <a:pt x="4165" y="1117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" name="Freeform 7"/>
              <p:cNvSpPr>
                <a:spLocks/>
              </p:cNvSpPr>
              <p:nvPr/>
            </p:nvSpPr>
            <p:spPr bwMode="auto">
              <a:xfrm>
                <a:off x="-1" y="3368675"/>
                <a:ext cx="3204000" cy="1773238"/>
              </a:xfrm>
              <a:custGeom>
                <a:avLst/>
                <a:gdLst/>
                <a:ahLst/>
                <a:cxnLst>
                  <a:cxn ang="0">
                    <a:pos x="4165" y="1117"/>
                  </a:cxn>
                  <a:cxn ang="0">
                    <a:pos x="3967" y="973"/>
                  </a:cxn>
                  <a:cxn ang="0">
                    <a:pos x="3967" y="0"/>
                  </a:cxn>
                  <a:cxn ang="0">
                    <a:pos x="0" y="0"/>
                  </a:cxn>
                  <a:cxn ang="0">
                    <a:pos x="0" y="2235"/>
                  </a:cxn>
                  <a:cxn ang="0">
                    <a:pos x="3967" y="2235"/>
                  </a:cxn>
                  <a:cxn ang="0">
                    <a:pos x="3967" y="1262"/>
                  </a:cxn>
                  <a:cxn ang="0">
                    <a:pos x="4165" y="1117"/>
                  </a:cxn>
                </a:cxnLst>
                <a:rect l="0" t="0" r="r" b="b"/>
                <a:pathLst>
                  <a:path w="4165" h="2235">
                    <a:moveTo>
                      <a:pt x="4165" y="1117"/>
                    </a:moveTo>
                    <a:lnTo>
                      <a:pt x="3967" y="973"/>
                    </a:lnTo>
                    <a:lnTo>
                      <a:pt x="3967" y="0"/>
                    </a:lnTo>
                    <a:lnTo>
                      <a:pt x="0" y="0"/>
                    </a:lnTo>
                    <a:lnTo>
                      <a:pt x="0" y="2235"/>
                    </a:lnTo>
                    <a:lnTo>
                      <a:pt x="3967" y="2235"/>
                    </a:lnTo>
                    <a:lnTo>
                      <a:pt x="3967" y="1262"/>
                    </a:lnTo>
                    <a:lnTo>
                      <a:pt x="4165" y="1117"/>
                    </a:lnTo>
                    <a:close/>
                  </a:path>
                </a:pathLst>
              </a:custGeom>
              <a:solidFill>
                <a:srgbClr val="B3B8B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25" name="이등변 삼각형 24"/>
            <p:cNvSpPr/>
            <p:nvPr/>
          </p:nvSpPr>
          <p:spPr>
            <a:xfrm>
              <a:off x="8467725" y="3189175"/>
              <a:ext cx="276225" cy="238125"/>
            </a:xfrm>
            <a:prstGeom prst="triangle">
              <a:avLst/>
            </a:prstGeom>
            <a:solidFill>
              <a:srgbClr val="39689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9" name="그룹 28"/>
          <p:cNvGrpSpPr/>
          <p:nvPr userDrawn="1"/>
        </p:nvGrpSpPr>
        <p:grpSpPr>
          <a:xfrm>
            <a:off x="765781" y="2083840"/>
            <a:ext cx="1753706" cy="1223265"/>
            <a:chOff x="4478338" y="563563"/>
            <a:chExt cx="3086100" cy="2152650"/>
          </a:xfrm>
        </p:grpSpPr>
        <p:sp>
          <p:nvSpPr>
            <p:cNvPr id="30" name="Freeform 70"/>
            <p:cNvSpPr>
              <a:spLocks/>
            </p:cNvSpPr>
            <p:nvPr/>
          </p:nvSpPr>
          <p:spPr bwMode="auto">
            <a:xfrm>
              <a:off x="4903788" y="563563"/>
              <a:ext cx="2660650" cy="2152650"/>
            </a:xfrm>
            <a:custGeom>
              <a:avLst/>
              <a:gdLst/>
              <a:ahLst/>
              <a:cxnLst>
                <a:cxn ang="0">
                  <a:pos x="642" y="170"/>
                </a:cxn>
                <a:cxn ang="0">
                  <a:pos x="558" y="30"/>
                </a:cxn>
                <a:cxn ang="0">
                  <a:pos x="558" y="30"/>
                </a:cxn>
                <a:cxn ang="0">
                  <a:pos x="548" y="18"/>
                </a:cxn>
                <a:cxn ang="0">
                  <a:pos x="536" y="8"/>
                </a:cxn>
                <a:cxn ang="0">
                  <a:pos x="536" y="8"/>
                </a:cxn>
                <a:cxn ang="0">
                  <a:pos x="520" y="2"/>
                </a:cxn>
                <a:cxn ang="0">
                  <a:pos x="506" y="0"/>
                </a:cxn>
                <a:cxn ang="0">
                  <a:pos x="60" y="0"/>
                </a:cxn>
                <a:cxn ang="0">
                  <a:pos x="60" y="0"/>
                </a:cxn>
                <a:cxn ang="0">
                  <a:pos x="48" y="2"/>
                </a:cxn>
                <a:cxn ang="0">
                  <a:pos x="38" y="6"/>
                </a:cxn>
                <a:cxn ang="0">
                  <a:pos x="26" y="10"/>
                </a:cxn>
                <a:cxn ang="0">
                  <a:pos x="16" y="18"/>
                </a:cxn>
                <a:cxn ang="0">
                  <a:pos x="16" y="18"/>
                </a:cxn>
                <a:cxn ang="0">
                  <a:pos x="10" y="28"/>
                </a:cxn>
                <a:cxn ang="0">
                  <a:pos x="4" y="38"/>
                </a:cxn>
                <a:cxn ang="0">
                  <a:pos x="0" y="50"/>
                </a:cxn>
                <a:cxn ang="0">
                  <a:pos x="0" y="62"/>
                </a:cxn>
                <a:cxn ang="0">
                  <a:pos x="0" y="1356"/>
                </a:cxn>
                <a:cxn ang="0">
                  <a:pos x="1676" y="1356"/>
                </a:cxn>
                <a:cxn ang="0">
                  <a:pos x="1676" y="230"/>
                </a:cxn>
                <a:cxn ang="0">
                  <a:pos x="1676" y="230"/>
                </a:cxn>
                <a:cxn ang="0">
                  <a:pos x="1676" y="218"/>
                </a:cxn>
                <a:cxn ang="0">
                  <a:pos x="1672" y="208"/>
                </a:cxn>
                <a:cxn ang="0">
                  <a:pos x="1666" y="196"/>
                </a:cxn>
                <a:cxn ang="0">
                  <a:pos x="1658" y="188"/>
                </a:cxn>
                <a:cxn ang="0">
                  <a:pos x="1658" y="188"/>
                </a:cxn>
                <a:cxn ang="0">
                  <a:pos x="1650" y="180"/>
                </a:cxn>
                <a:cxn ang="0">
                  <a:pos x="1638" y="174"/>
                </a:cxn>
                <a:cxn ang="0">
                  <a:pos x="1628" y="170"/>
                </a:cxn>
                <a:cxn ang="0">
                  <a:pos x="1616" y="170"/>
                </a:cxn>
                <a:cxn ang="0">
                  <a:pos x="642" y="170"/>
                </a:cxn>
              </a:cxnLst>
              <a:rect l="0" t="0" r="r" b="b"/>
              <a:pathLst>
                <a:path w="1676" h="1356">
                  <a:moveTo>
                    <a:pt x="642" y="170"/>
                  </a:moveTo>
                  <a:lnTo>
                    <a:pt x="558" y="30"/>
                  </a:lnTo>
                  <a:lnTo>
                    <a:pt x="558" y="30"/>
                  </a:lnTo>
                  <a:lnTo>
                    <a:pt x="548" y="18"/>
                  </a:lnTo>
                  <a:lnTo>
                    <a:pt x="536" y="8"/>
                  </a:lnTo>
                  <a:lnTo>
                    <a:pt x="536" y="8"/>
                  </a:lnTo>
                  <a:lnTo>
                    <a:pt x="520" y="2"/>
                  </a:lnTo>
                  <a:lnTo>
                    <a:pt x="506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48" y="2"/>
                  </a:lnTo>
                  <a:lnTo>
                    <a:pt x="38" y="6"/>
                  </a:lnTo>
                  <a:lnTo>
                    <a:pt x="26" y="10"/>
                  </a:lnTo>
                  <a:lnTo>
                    <a:pt x="16" y="18"/>
                  </a:lnTo>
                  <a:lnTo>
                    <a:pt x="16" y="18"/>
                  </a:lnTo>
                  <a:lnTo>
                    <a:pt x="10" y="28"/>
                  </a:lnTo>
                  <a:lnTo>
                    <a:pt x="4" y="38"/>
                  </a:lnTo>
                  <a:lnTo>
                    <a:pt x="0" y="50"/>
                  </a:lnTo>
                  <a:lnTo>
                    <a:pt x="0" y="62"/>
                  </a:lnTo>
                  <a:lnTo>
                    <a:pt x="0" y="1356"/>
                  </a:lnTo>
                  <a:lnTo>
                    <a:pt x="1676" y="1356"/>
                  </a:lnTo>
                  <a:lnTo>
                    <a:pt x="1676" y="230"/>
                  </a:lnTo>
                  <a:lnTo>
                    <a:pt x="1676" y="230"/>
                  </a:lnTo>
                  <a:lnTo>
                    <a:pt x="1676" y="218"/>
                  </a:lnTo>
                  <a:lnTo>
                    <a:pt x="1672" y="208"/>
                  </a:lnTo>
                  <a:lnTo>
                    <a:pt x="1666" y="196"/>
                  </a:lnTo>
                  <a:lnTo>
                    <a:pt x="1658" y="188"/>
                  </a:lnTo>
                  <a:lnTo>
                    <a:pt x="1658" y="188"/>
                  </a:lnTo>
                  <a:lnTo>
                    <a:pt x="1650" y="180"/>
                  </a:lnTo>
                  <a:lnTo>
                    <a:pt x="1638" y="174"/>
                  </a:lnTo>
                  <a:lnTo>
                    <a:pt x="1628" y="170"/>
                  </a:lnTo>
                  <a:lnTo>
                    <a:pt x="1616" y="170"/>
                  </a:lnTo>
                  <a:lnTo>
                    <a:pt x="642" y="170"/>
                  </a:lnTo>
                  <a:close/>
                </a:path>
              </a:pathLst>
            </a:custGeom>
            <a:solidFill>
              <a:srgbClr val="DE8E2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71"/>
            <p:cNvSpPr>
              <a:spLocks noEditPoints="1"/>
            </p:cNvSpPr>
            <p:nvPr/>
          </p:nvSpPr>
          <p:spPr bwMode="auto">
            <a:xfrm>
              <a:off x="4992688" y="935038"/>
              <a:ext cx="2482850" cy="1752600"/>
            </a:xfrm>
            <a:custGeom>
              <a:avLst/>
              <a:gdLst/>
              <a:ahLst/>
              <a:cxnLst>
                <a:cxn ang="0">
                  <a:pos x="1564" y="196"/>
                </a:cxn>
                <a:cxn ang="0">
                  <a:pos x="106" y="156"/>
                </a:cxn>
                <a:cxn ang="0">
                  <a:pos x="84" y="130"/>
                </a:cxn>
                <a:cxn ang="0">
                  <a:pos x="90" y="102"/>
                </a:cxn>
                <a:cxn ang="0">
                  <a:pos x="120" y="86"/>
                </a:cxn>
                <a:cxn ang="0">
                  <a:pos x="148" y="96"/>
                </a:cxn>
                <a:cxn ang="0">
                  <a:pos x="158" y="122"/>
                </a:cxn>
                <a:cxn ang="0">
                  <a:pos x="142" y="154"/>
                </a:cxn>
                <a:cxn ang="0">
                  <a:pos x="286" y="160"/>
                </a:cxn>
                <a:cxn ang="0">
                  <a:pos x="260" y="148"/>
                </a:cxn>
                <a:cxn ang="0">
                  <a:pos x="248" y="122"/>
                </a:cxn>
                <a:cxn ang="0">
                  <a:pos x="266" y="92"/>
                </a:cxn>
                <a:cxn ang="0">
                  <a:pos x="294" y="86"/>
                </a:cxn>
                <a:cxn ang="0">
                  <a:pos x="320" y="108"/>
                </a:cxn>
                <a:cxn ang="0">
                  <a:pos x="320" y="136"/>
                </a:cxn>
                <a:cxn ang="0">
                  <a:pos x="294" y="158"/>
                </a:cxn>
                <a:cxn ang="0">
                  <a:pos x="444" y="158"/>
                </a:cxn>
                <a:cxn ang="0">
                  <a:pos x="418" y="136"/>
                </a:cxn>
                <a:cxn ang="0">
                  <a:pos x="418" y="108"/>
                </a:cxn>
                <a:cxn ang="0">
                  <a:pos x="444" y="86"/>
                </a:cxn>
                <a:cxn ang="0">
                  <a:pos x="472" y="92"/>
                </a:cxn>
                <a:cxn ang="0">
                  <a:pos x="488" y="122"/>
                </a:cxn>
                <a:cxn ang="0">
                  <a:pos x="478" y="148"/>
                </a:cxn>
                <a:cxn ang="0">
                  <a:pos x="452" y="160"/>
                </a:cxn>
                <a:cxn ang="0">
                  <a:pos x="596" y="154"/>
                </a:cxn>
                <a:cxn ang="0">
                  <a:pos x="580" y="122"/>
                </a:cxn>
                <a:cxn ang="0">
                  <a:pos x="590" y="96"/>
                </a:cxn>
                <a:cxn ang="0">
                  <a:pos x="616" y="86"/>
                </a:cxn>
                <a:cxn ang="0">
                  <a:pos x="648" y="102"/>
                </a:cxn>
                <a:cxn ang="0">
                  <a:pos x="654" y="130"/>
                </a:cxn>
                <a:cxn ang="0">
                  <a:pos x="632" y="156"/>
                </a:cxn>
                <a:cxn ang="0">
                  <a:pos x="782" y="160"/>
                </a:cxn>
                <a:cxn ang="0">
                  <a:pos x="752" y="144"/>
                </a:cxn>
                <a:cxn ang="0">
                  <a:pos x="746" y="114"/>
                </a:cxn>
                <a:cxn ang="0">
                  <a:pos x="768" y="88"/>
                </a:cxn>
                <a:cxn ang="0">
                  <a:pos x="796" y="88"/>
                </a:cxn>
                <a:cxn ang="0">
                  <a:pos x="818" y="114"/>
                </a:cxn>
                <a:cxn ang="0">
                  <a:pos x="812" y="144"/>
                </a:cxn>
                <a:cxn ang="0">
                  <a:pos x="782" y="160"/>
                </a:cxn>
                <a:cxn ang="0">
                  <a:pos x="932" y="156"/>
                </a:cxn>
                <a:cxn ang="0">
                  <a:pos x="910" y="130"/>
                </a:cxn>
                <a:cxn ang="0">
                  <a:pos x="916" y="102"/>
                </a:cxn>
                <a:cxn ang="0">
                  <a:pos x="948" y="86"/>
                </a:cxn>
                <a:cxn ang="0">
                  <a:pos x="974" y="96"/>
                </a:cxn>
                <a:cxn ang="0">
                  <a:pos x="984" y="122"/>
                </a:cxn>
                <a:cxn ang="0">
                  <a:pos x="968" y="154"/>
                </a:cxn>
                <a:cxn ang="0">
                  <a:pos x="1112" y="160"/>
                </a:cxn>
                <a:cxn ang="0">
                  <a:pos x="1086" y="148"/>
                </a:cxn>
                <a:cxn ang="0">
                  <a:pos x="1076" y="122"/>
                </a:cxn>
                <a:cxn ang="0">
                  <a:pos x="1092" y="92"/>
                </a:cxn>
                <a:cxn ang="0">
                  <a:pos x="1120" y="86"/>
                </a:cxn>
                <a:cxn ang="0">
                  <a:pos x="1146" y="108"/>
                </a:cxn>
                <a:cxn ang="0">
                  <a:pos x="1146" y="136"/>
                </a:cxn>
                <a:cxn ang="0">
                  <a:pos x="1120" y="158"/>
                </a:cxn>
                <a:cxn ang="0">
                  <a:pos x="1270" y="158"/>
                </a:cxn>
                <a:cxn ang="0">
                  <a:pos x="1244" y="136"/>
                </a:cxn>
                <a:cxn ang="0">
                  <a:pos x="1244" y="108"/>
                </a:cxn>
                <a:cxn ang="0">
                  <a:pos x="1270" y="86"/>
                </a:cxn>
                <a:cxn ang="0">
                  <a:pos x="1298" y="92"/>
                </a:cxn>
                <a:cxn ang="0">
                  <a:pos x="1314" y="122"/>
                </a:cxn>
                <a:cxn ang="0">
                  <a:pos x="1304" y="148"/>
                </a:cxn>
                <a:cxn ang="0">
                  <a:pos x="1278" y="160"/>
                </a:cxn>
              </a:cxnLst>
              <a:rect l="0" t="0" r="r" b="b"/>
              <a:pathLst>
                <a:path w="1564" h="1104">
                  <a:moveTo>
                    <a:pt x="1368" y="0"/>
                  </a:moveTo>
                  <a:lnTo>
                    <a:pt x="0" y="0"/>
                  </a:lnTo>
                  <a:lnTo>
                    <a:pt x="0" y="1104"/>
                  </a:lnTo>
                  <a:lnTo>
                    <a:pt x="1564" y="1104"/>
                  </a:lnTo>
                  <a:lnTo>
                    <a:pt x="1564" y="196"/>
                  </a:lnTo>
                  <a:lnTo>
                    <a:pt x="1368" y="0"/>
                  </a:lnTo>
                  <a:close/>
                  <a:moveTo>
                    <a:pt x="120" y="160"/>
                  </a:moveTo>
                  <a:lnTo>
                    <a:pt x="120" y="160"/>
                  </a:lnTo>
                  <a:lnTo>
                    <a:pt x="114" y="158"/>
                  </a:lnTo>
                  <a:lnTo>
                    <a:pt x="106" y="156"/>
                  </a:lnTo>
                  <a:lnTo>
                    <a:pt x="100" y="154"/>
                  </a:lnTo>
                  <a:lnTo>
                    <a:pt x="94" y="148"/>
                  </a:lnTo>
                  <a:lnTo>
                    <a:pt x="90" y="144"/>
                  </a:lnTo>
                  <a:lnTo>
                    <a:pt x="86" y="136"/>
                  </a:lnTo>
                  <a:lnTo>
                    <a:pt x="84" y="130"/>
                  </a:lnTo>
                  <a:lnTo>
                    <a:pt x="84" y="122"/>
                  </a:lnTo>
                  <a:lnTo>
                    <a:pt x="84" y="122"/>
                  </a:lnTo>
                  <a:lnTo>
                    <a:pt x="84" y="114"/>
                  </a:lnTo>
                  <a:lnTo>
                    <a:pt x="86" y="108"/>
                  </a:lnTo>
                  <a:lnTo>
                    <a:pt x="90" y="102"/>
                  </a:lnTo>
                  <a:lnTo>
                    <a:pt x="94" y="96"/>
                  </a:lnTo>
                  <a:lnTo>
                    <a:pt x="100" y="92"/>
                  </a:lnTo>
                  <a:lnTo>
                    <a:pt x="106" y="88"/>
                  </a:lnTo>
                  <a:lnTo>
                    <a:pt x="114" y="86"/>
                  </a:lnTo>
                  <a:lnTo>
                    <a:pt x="120" y="86"/>
                  </a:lnTo>
                  <a:lnTo>
                    <a:pt x="120" y="86"/>
                  </a:lnTo>
                  <a:lnTo>
                    <a:pt x="128" y="86"/>
                  </a:lnTo>
                  <a:lnTo>
                    <a:pt x="136" y="88"/>
                  </a:lnTo>
                  <a:lnTo>
                    <a:pt x="142" y="92"/>
                  </a:lnTo>
                  <a:lnTo>
                    <a:pt x="148" y="96"/>
                  </a:lnTo>
                  <a:lnTo>
                    <a:pt x="152" y="102"/>
                  </a:lnTo>
                  <a:lnTo>
                    <a:pt x="156" y="108"/>
                  </a:lnTo>
                  <a:lnTo>
                    <a:pt x="158" y="114"/>
                  </a:lnTo>
                  <a:lnTo>
                    <a:pt x="158" y="122"/>
                  </a:lnTo>
                  <a:lnTo>
                    <a:pt x="158" y="122"/>
                  </a:lnTo>
                  <a:lnTo>
                    <a:pt x="158" y="130"/>
                  </a:lnTo>
                  <a:lnTo>
                    <a:pt x="156" y="136"/>
                  </a:lnTo>
                  <a:lnTo>
                    <a:pt x="152" y="144"/>
                  </a:lnTo>
                  <a:lnTo>
                    <a:pt x="148" y="148"/>
                  </a:lnTo>
                  <a:lnTo>
                    <a:pt x="142" y="154"/>
                  </a:lnTo>
                  <a:lnTo>
                    <a:pt x="136" y="156"/>
                  </a:lnTo>
                  <a:lnTo>
                    <a:pt x="128" y="158"/>
                  </a:lnTo>
                  <a:lnTo>
                    <a:pt x="120" y="160"/>
                  </a:lnTo>
                  <a:lnTo>
                    <a:pt x="120" y="160"/>
                  </a:lnTo>
                  <a:close/>
                  <a:moveTo>
                    <a:pt x="286" y="160"/>
                  </a:moveTo>
                  <a:lnTo>
                    <a:pt x="286" y="160"/>
                  </a:lnTo>
                  <a:lnTo>
                    <a:pt x="278" y="158"/>
                  </a:lnTo>
                  <a:lnTo>
                    <a:pt x="272" y="156"/>
                  </a:lnTo>
                  <a:lnTo>
                    <a:pt x="266" y="154"/>
                  </a:lnTo>
                  <a:lnTo>
                    <a:pt x="260" y="148"/>
                  </a:lnTo>
                  <a:lnTo>
                    <a:pt x="256" y="144"/>
                  </a:lnTo>
                  <a:lnTo>
                    <a:pt x="252" y="136"/>
                  </a:lnTo>
                  <a:lnTo>
                    <a:pt x="250" y="130"/>
                  </a:lnTo>
                  <a:lnTo>
                    <a:pt x="248" y="122"/>
                  </a:lnTo>
                  <a:lnTo>
                    <a:pt x="248" y="122"/>
                  </a:lnTo>
                  <a:lnTo>
                    <a:pt x="250" y="114"/>
                  </a:lnTo>
                  <a:lnTo>
                    <a:pt x="252" y="108"/>
                  </a:lnTo>
                  <a:lnTo>
                    <a:pt x="256" y="102"/>
                  </a:lnTo>
                  <a:lnTo>
                    <a:pt x="260" y="96"/>
                  </a:lnTo>
                  <a:lnTo>
                    <a:pt x="266" y="92"/>
                  </a:lnTo>
                  <a:lnTo>
                    <a:pt x="272" y="88"/>
                  </a:lnTo>
                  <a:lnTo>
                    <a:pt x="278" y="86"/>
                  </a:lnTo>
                  <a:lnTo>
                    <a:pt x="286" y="86"/>
                  </a:lnTo>
                  <a:lnTo>
                    <a:pt x="286" y="86"/>
                  </a:lnTo>
                  <a:lnTo>
                    <a:pt x="294" y="86"/>
                  </a:lnTo>
                  <a:lnTo>
                    <a:pt x="300" y="88"/>
                  </a:lnTo>
                  <a:lnTo>
                    <a:pt x="306" y="92"/>
                  </a:lnTo>
                  <a:lnTo>
                    <a:pt x="312" y="96"/>
                  </a:lnTo>
                  <a:lnTo>
                    <a:pt x="316" y="102"/>
                  </a:lnTo>
                  <a:lnTo>
                    <a:pt x="320" y="108"/>
                  </a:lnTo>
                  <a:lnTo>
                    <a:pt x="322" y="114"/>
                  </a:lnTo>
                  <a:lnTo>
                    <a:pt x="324" y="122"/>
                  </a:lnTo>
                  <a:lnTo>
                    <a:pt x="324" y="122"/>
                  </a:lnTo>
                  <a:lnTo>
                    <a:pt x="322" y="130"/>
                  </a:lnTo>
                  <a:lnTo>
                    <a:pt x="320" y="136"/>
                  </a:lnTo>
                  <a:lnTo>
                    <a:pt x="316" y="144"/>
                  </a:lnTo>
                  <a:lnTo>
                    <a:pt x="312" y="148"/>
                  </a:lnTo>
                  <a:lnTo>
                    <a:pt x="306" y="154"/>
                  </a:lnTo>
                  <a:lnTo>
                    <a:pt x="300" y="156"/>
                  </a:lnTo>
                  <a:lnTo>
                    <a:pt x="294" y="158"/>
                  </a:lnTo>
                  <a:lnTo>
                    <a:pt x="286" y="160"/>
                  </a:lnTo>
                  <a:lnTo>
                    <a:pt x="286" y="160"/>
                  </a:lnTo>
                  <a:close/>
                  <a:moveTo>
                    <a:pt x="452" y="160"/>
                  </a:moveTo>
                  <a:lnTo>
                    <a:pt x="452" y="160"/>
                  </a:lnTo>
                  <a:lnTo>
                    <a:pt x="444" y="158"/>
                  </a:lnTo>
                  <a:lnTo>
                    <a:pt x="436" y="156"/>
                  </a:lnTo>
                  <a:lnTo>
                    <a:pt x="430" y="154"/>
                  </a:lnTo>
                  <a:lnTo>
                    <a:pt x="424" y="148"/>
                  </a:lnTo>
                  <a:lnTo>
                    <a:pt x="420" y="144"/>
                  </a:lnTo>
                  <a:lnTo>
                    <a:pt x="418" y="136"/>
                  </a:lnTo>
                  <a:lnTo>
                    <a:pt x="414" y="130"/>
                  </a:lnTo>
                  <a:lnTo>
                    <a:pt x="414" y="122"/>
                  </a:lnTo>
                  <a:lnTo>
                    <a:pt x="414" y="122"/>
                  </a:lnTo>
                  <a:lnTo>
                    <a:pt x="414" y="114"/>
                  </a:lnTo>
                  <a:lnTo>
                    <a:pt x="418" y="108"/>
                  </a:lnTo>
                  <a:lnTo>
                    <a:pt x="420" y="102"/>
                  </a:lnTo>
                  <a:lnTo>
                    <a:pt x="424" y="96"/>
                  </a:lnTo>
                  <a:lnTo>
                    <a:pt x="430" y="92"/>
                  </a:lnTo>
                  <a:lnTo>
                    <a:pt x="436" y="88"/>
                  </a:lnTo>
                  <a:lnTo>
                    <a:pt x="444" y="86"/>
                  </a:lnTo>
                  <a:lnTo>
                    <a:pt x="452" y="86"/>
                  </a:lnTo>
                  <a:lnTo>
                    <a:pt x="452" y="86"/>
                  </a:lnTo>
                  <a:lnTo>
                    <a:pt x="458" y="86"/>
                  </a:lnTo>
                  <a:lnTo>
                    <a:pt x="466" y="88"/>
                  </a:lnTo>
                  <a:lnTo>
                    <a:pt x="472" y="92"/>
                  </a:lnTo>
                  <a:lnTo>
                    <a:pt x="478" y="96"/>
                  </a:lnTo>
                  <a:lnTo>
                    <a:pt x="482" y="102"/>
                  </a:lnTo>
                  <a:lnTo>
                    <a:pt x="486" y="108"/>
                  </a:lnTo>
                  <a:lnTo>
                    <a:pt x="488" y="114"/>
                  </a:lnTo>
                  <a:lnTo>
                    <a:pt x="488" y="122"/>
                  </a:lnTo>
                  <a:lnTo>
                    <a:pt x="488" y="122"/>
                  </a:lnTo>
                  <a:lnTo>
                    <a:pt x="488" y="130"/>
                  </a:lnTo>
                  <a:lnTo>
                    <a:pt x="486" y="136"/>
                  </a:lnTo>
                  <a:lnTo>
                    <a:pt x="482" y="144"/>
                  </a:lnTo>
                  <a:lnTo>
                    <a:pt x="478" y="148"/>
                  </a:lnTo>
                  <a:lnTo>
                    <a:pt x="472" y="154"/>
                  </a:lnTo>
                  <a:lnTo>
                    <a:pt x="466" y="156"/>
                  </a:lnTo>
                  <a:lnTo>
                    <a:pt x="458" y="158"/>
                  </a:lnTo>
                  <a:lnTo>
                    <a:pt x="452" y="160"/>
                  </a:lnTo>
                  <a:lnTo>
                    <a:pt x="452" y="160"/>
                  </a:lnTo>
                  <a:close/>
                  <a:moveTo>
                    <a:pt x="616" y="160"/>
                  </a:moveTo>
                  <a:lnTo>
                    <a:pt x="616" y="160"/>
                  </a:lnTo>
                  <a:lnTo>
                    <a:pt x="610" y="158"/>
                  </a:lnTo>
                  <a:lnTo>
                    <a:pt x="602" y="156"/>
                  </a:lnTo>
                  <a:lnTo>
                    <a:pt x="596" y="154"/>
                  </a:lnTo>
                  <a:lnTo>
                    <a:pt x="590" y="148"/>
                  </a:lnTo>
                  <a:lnTo>
                    <a:pt x="586" y="144"/>
                  </a:lnTo>
                  <a:lnTo>
                    <a:pt x="582" y="136"/>
                  </a:lnTo>
                  <a:lnTo>
                    <a:pt x="580" y="130"/>
                  </a:lnTo>
                  <a:lnTo>
                    <a:pt x="580" y="122"/>
                  </a:lnTo>
                  <a:lnTo>
                    <a:pt x="580" y="122"/>
                  </a:lnTo>
                  <a:lnTo>
                    <a:pt x="580" y="114"/>
                  </a:lnTo>
                  <a:lnTo>
                    <a:pt x="582" y="108"/>
                  </a:lnTo>
                  <a:lnTo>
                    <a:pt x="586" y="102"/>
                  </a:lnTo>
                  <a:lnTo>
                    <a:pt x="590" y="96"/>
                  </a:lnTo>
                  <a:lnTo>
                    <a:pt x="596" y="92"/>
                  </a:lnTo>
                  <a:lnTo>
                    <a:pt x="602" y="88"/>
                  </a:lnTo>
                  <a:lnTo>
                    <a:pt x="610" y="86"/>
                  </a:lnTo>
                  <a:lnTo>
                    <a:pt x="616" y="86"/>
                  </a:lnTo>
                  <a:lnTo>
                    <a:pt x="616" y="86"/>
                  </a:lnTo>
                  <a:lnTo>
                    <a:pt x="624" y="86"/>
                  </a:lnTo>
                  <a:lnTo>
                    <a:pt x="632" y="88"/>
                  </a:lnTo>
                  <a:lnTo>
                    <a:pt x="638" y="92"/>
                  </a:lnTo>
                  <a:lnTo>
                    <a:pt x="642" y="96"/>
                  </a:lnTo>
                  <a:lnTo>
                    <a:pt x="648" y="102"/>
                  </a:lnTo>
                  <a:lnTo>
                    <a:pt x="650" y="108"/>
                  </a:lnTo>
                  <a:lnTo>
                    <a:pt x="654" y="114"/>
                  </a:lnTo>
                  <a:lnTo>
                    <a:pt x="654" y="122"/>
                  </a:lnTo>
                  <a:lnTo>
                    <a:pt x="654" y="122"/>
                  </a:lnTo>
                  <a:lnTo>
                    <a:pt x="654" y="130"/>
                  </a:lnTo>
                  <a:lnTo>
                    <a:pt x="650" y="136"/>
                  </a:lnTo>
                  <a:lnTo>
                    <a:pt x="648" y="144"/>
                  </a:lnTo>
                  <a:lnTo>
                    <a:pt x="642" y="148"/>
                  </a:lnTo>
                  <a:lnTo>
                    <a:pt x="638" y="154"/>
                  </a:lnTo>
                  <a:lnTo>
                    <a:pt x="632" y="156"/>
                  </a:lnTo>
                  <a:lnTo>
                    <a:pt x="624" y="158"/>
                  </a:lnTo>
                  <a:lnTo>
                    <a:pt x="616" y="160"/>
                  </a:lnTo>
                  <a:lnTo>
                    <a:pt x="616" y="160"/>
                  </a:lnTo>
                  <a:close/>
                  <a:moveTo>
                    <a:pt x="782" y="160"/>
                  </a:moveTo>
                  <a:lnTo>
                    <a:pt x="782" y="160"/>
                  </a:lnTo>
                  <a:lnTo>
                    <a:pt x="774" y="158"/>
                  </a:lnTo>
                  <a:lnTo>
                    <a:pt x="768" y="156"/>
                  </a:lnTo>
                  <a:lnTo>
                    <a:pt x="762" y="154"/>
                  </a:lnTo>
                  <a:lnTo>
                    <a:pt x="756" y="148"/>
                  </a:lnTo>
                  <a:lnTo>
                    <a:pt x="752" y="144"/>
                  </a:lnTo>
                  <a:lnTo>
                    <a:pt x="748" y="136"/>
                  </a:lnTo>
                  <a:lnTo>
                    <a:pt x="746" y="130"/>
                  </a:lnTo>
                  <a:lnTo>
                    <a:pt x="744" y="122"/>
                  </a:lnTo>
                  <a:lnTo>
                    <a:pt x="744" y="122"/>
                  </a:lnTo>
                  <a:lnTo>
                    <a:pt x="746" y="114"/>
                  </a:lnTo>
                  <a:lnTo>
                    <a:pt x="748" y="108"/>
                  </a:lnTo>
                  <a:lnTo>
                    <a:pt x="752" y="102"/>
                  </a:lnTo>
                  <a:lnTo>
                    <a:pt x="756" y="96"/>
                  </a:lnTo>
                  <a:lnTo>
                    <a:pt x="762" y="92"/>
                  </a:lnTo>
                  <a:lnTo>
                    <a:pt x="768" y="88"/>
                  </a:lnTo>
                  <a:lnTo>
                    <a:pt x="774" y="86"/>
                  </a:lnTo>
                  <a:lnTo>
                    <a:pt x="782" y="86"/>
                  </a:lnTo>
                  <a:lnTo>
                    <a:pt x="782" y="86"/>
                  </a:lnTo>
                  <a:lnTo>
                    <a:pt x="790" y="86"/>
                  </a:lnTo>
                  <a:lnTo>
                    <a:pt x="796" y="88"/>
                  </a:lnTo>
                  <a:lnTo>
                    <a:pt x="802" y="92"/>
                  </a:lnTo>
                  <a:lnTo>
                    <a:pt x="808" y="96"/>
                  </a:lnTo>
                  <a:lnTo>
                    <a:pt x="812" y="102"/>
                  </a:lnTo>
                  <a:lnTo>
                    <a:pt x="816" y="108"/>
                  </a:lnTo>
                  <a:lnTo>
                    <a:pt x="818" y="114"/>
                  </a:lnTo>
                  <a:lnTo>
                    <a:pt x="820" y="122"/>
                  </a:lnTo>
                  <a:lnTo>
                    <a:pt x="820" y="122"/>
                  </a:lnTo>
                  <a:lnTo>
                    <a:pt x="818" y="130"/>
                  </a:lnTo>
                  <a:lnTo>
                    <a:pt x="816" y="136"/>
                  </a:lnTo>
                  <a:lnTo>
                    <a:pt x="812" y="144"/>
                  </a:lnTo>
                  <a:lnTo>
                    <a:pt x="808" y="148"/>
                  </a:lnTo>
                  <a:lnTo>
                    <a:pt x="802" y="154"/>
                  </a:lnTo>
                  <a:lnTo>
                    <a:pt x="796" y="156"/>
                  </a:lnTo>
                  <a:lnTo>
                    <a:pt x="790" y="158"/>
                  </a:lnTo>
                  <a:lnTo>
                    <a:pt x="782" y="160"/>
                  </a:lnTo>
                  <a:lnTo>
                    <a:pt x="782" y="160"/>
                  </a:lnTo>
                  <a:close/>
                  <a:moveTo>
                    <a:pt x="948" y="160"/>
                  </a:moveTo>
                  <a:lnTo>
                    <a:pt x="948" y="160"/>
                  </a:lnTo>
                  <a:lnTo>
                    <a:pt x="940" y="158"/>
                  </a:lnTo>
                  <a:lnTo>
                    <a:pt x="932" y="156"/>
                  </a:lnTo>
                  <a:lnTo>
                    <a:pt x="926" y="154"/>
                  </a:lnTo>
                  <a:lnTo>
                    <a:pt x="920" y="148"/>
                  </a:lnTo>
                  <a:lnTo>
                    <a:pt x="916" y="144"/>
                  </a:lnTo>
                  <a:lnTo>
                    <a:pt x="912" y="136"/>
                  </a:lnTo>
                  <a:lnTo>
                    <a:pt x="910" y="130"/>
                  </a:lnTo>
                  <a:lnTo>
                    <a:pt x="910" y="122"/>
                  </a:lnTo>
                  <a:lnTo>
                    <a:pt x="910" y="122"/>
                  </a:lnTo>
                  <a:lnTo>
                    <a:pt x="910" y="114"/>
                  </a:lnTo>
                  <a:lnTo>
                    <a:pt x="912" y="108"/>
                  </a:lnTo>
                  <a:lnTo>
                    <a:pt x="916" y="102"/>
                  </a:lnTo>
                  <a:lnTo>
                    <a:pt x="920" y="96"/>
                  </a:lnTo>
                  <a:lnTo>
                    <a:pt x="926" y="92"/>
                  </a:lnTo>
                  <a:lnTo>
                    <a:pt x="932" y="88"/>
                  </a:lnTo>
                  <a:lnTo>
                    <a:pt x="940" y="86"/>
                  </a:lnTo>
                  <a:lnTo>
                    <a:pt x="948" y="86"/>
                  </a:lnTo>
                  <a:lnTo>
                    <a:pt x="948" y="86"/>
                  </a:lnTo>
                  <a:lnTo>
                    <a:pt x="954" y="86"/>
                  </a:lnTo>
                  <a:lnTo>
                    <a:pt x="962" y="88"/>
                  </a:lnTo>
                  <a:lnTo>
                    <a:pt x="968" y="92"/>
                  </a:lnTo>
                  <a:lnTo>
                    <a:pt x="974" y="96"/>
                  </a:lnTo>
                  <a:lnTo>
                    <a:pt x="978" y="102"/>
                  </a:lnTo>
                  <a:lnTo>
                    <a:pt x="982" y="108"/>
                  </a:lnTo>
                  <a:lnTo>
                    <a:pt x="984" y="114"/>
                  </a:lnTo>
                  <a:lnTo>
                    <a:pt x="984" y="122"/>
                  </a:lnTo>
                  <a:lnTo>
                    <a:pt x="984" y="122"/>
                  </a:lnTo>
                  <a:lnTo>
                    <a:pt x="984" y="130"/>
                  </a:lnTo>
                  <a:lnTo>
                    <a:pt x="982" y="136"/>
                  </a:lnTo>
                  <a:lnTo>
                    <a:pt x="978" y="144"/>
                  </a:lnTo>
                  <a:lnTo>
                    <a:pt x="974" y="148"/>
                  </a:lnTo>
                  <a:lnTo>
                    <a:pt x="968" y="154"/>
                  </a:lnTo>
                  <a:lnTo>
                    <a:pt x="962" y="156"/>
                  </a:lnTo>
                  <a:lnTo>
                    <a:pt x="954" y="158"/>
                  </a:lnTo>
                  <a:lnTo>
                    <a:pt x="948" y="160"/>
                  </a:lnTo>
                  <a:lnTo>
                    <a:pt x="948" y="160"/>
                  </a:lnTo>
                  <a:close/>
                  <a:moveTo>
                    <a:pt x="1112" y="160"/>
                  </a:moveTo>
                  <a:lnTo>
                    <a:pt x="1112" y="160"/>
                  </a:lnTo>
                  <a:lnTo>
                    <a:pt x="1104" y="158"/>
                  </a:lnTo>
                  <a:lnTo>
                    <a:pt x="1098" y="156"/>
                  </a:lnTo>
                  <a:lnTo>
                    <a:pt x="1092" y="154"/>
                  </a:lnTo>
                  <a:lnTo>
                    <a:pt x="1086" y="148"/>
                  </a:lnTo>
                  <a:lnTo>
                    <a:pt x="1082" y="144"/>
                  </a:lnTo>
                  <a:lnTo>
                    <a:pt x="1078" y="136"/>
                  </a:lnTo>
                  <a:lnTo>
                    <a:pt x="1076" y="130"/>
                  </a:lnTo>
                  <a:lnTo>
                    <a:pt x="1076" y="122"/>
                  </a:lnTo>
                  <a:lnTo>
                    <a:pt x="1076" y="122"/>
                  </a:lnTo>
                  <a:lnTo>
                    <a:pt x="1076" y="114"/>
                  </a:lnTo>
                  <a:lnTo>
                    <a:pt x="1078" y="108"/>
                  </a:lnTo>
                  <a:lnTo>
                    <a:pt x="1082" y="102"/>
                  </a:lnTo>
                  <a:lnTo>
                    <a:pt x="1086" y="96"/>
                  </a:lnTo>
                  <a:lnTo>
                    <a:pt x="1092" y="92"/>
                  </a:lnTo>
                  <a:lnTo>
                    <a:pt x="1098" y="88"/>
                  </a:lnTo>
                  <a:lnTo>
                    <a:pt x="1104" y="86"/>
                  </a:lnTo>
                  <a:lnTo>
                    <a:pt x="1112" y="86"/>
                  </a:lnTo>
                  <a:lnTo>
                    <a:pt x="1112" y="86"/>
                  </a:lnTo>
                  <a:lnTo>
                    <a:pt x="1120" y="86"/>
                  </a:lnTo>
                  <a:lnTo>
                    <a:pt x="1126" y="88"/>
                  </a:lnTo>
                  <a:lnTo>
                    <a:pt x="1134" y="92"/>
                  </a:lnTo>
                  <a:lnTo>
                    <a:pt x="1138" y="96"/>
                  </a:lnTo>
                  <a:lnTo>
                    <a:pt x="1144" y="102"/>
                  </a:lnTo>
                  <a:lnTo>
                    <a:pt x="1146" y="108"/>
                  </a:lnTo>
                  <a:lnTo>
                    <a:pt x="1148" y="114"/>
                  </a:lnTo>
                  <a:lnTo>
                    <a:pt x="1150" y="122"/>
                  </a:lnTo>
                  <a:lnTo>
                    <a:pt x="1150" y="122"/>
                  </a:lnTo>
                  <a:lnTo>
                    <a:pt x="1148" y="130"/>
                  </a:lnTo>
                  <a:lnTo>
                    <a:pt x="1146" y="136"/>
                  </a:lnTo>
                  <a:lnTo>
                    <a:pt x="1144" y="144"/>
                  </a:lnTo>
                  <a:lnTo>
                    <a:pt x="1138" y="148"/>
                  </a:lnTo>
                  <a:lnTo>
                    <a:pt x="1134" y="154"/>
                  </a:lnTo>
                  <a:lnTo>
                    <a:pt x="1126" y="156"/>
                  </a:lnTo>
                  <a:lnTo>
                    <a:pt x="1120" y="158"/>
                  </a:lnTo>
                  <a:lnTo>
                    <a:pt x="1112" y="160"/>
                  </a:lnTo>
                  <a:lnTo>
                    <a:pt x="1112" y="160"/>
                  </a:lnTo>
                  <a:close/>
                  <a:moveTo>
                    <a:pt x="1278" y="160"/>
                  </a:moveTo>
                  <a:lnTo>
                    <a:pt x="1278" y="160"/>
                  </a:lnTo>
                  <a:lnTo>
                    <a:pt x="1270" y="158"/>
                  </a:lnTo>
                  <a:lnTo>
                    <a:pt x="1264" y="156"/>
                  </a:lnTo>
                  <a:lnTo>
                    <a:pt x="1256" y="154"/>
                  </a:lnTo>
                  <a:lnTo>
                    <a:pt x="1252" y="148"/>
                  </a:lnTo>
                  <a:lnTo>
                    <a:pt x="1246" y="144"/>
                  </a:lnTo>
                  <a:lnTo>
                    <a:pt x="1244" y="136"/>
                  </a:lnTo>
                  <a:lnTo>
                    <a:pt x="1242" y="130"/>
                  </a:lnTo>
                  <a:lnTo>
                    <a:pt x="1240" y="122"/>
                  </a:lnTo>
                  <a:lnTo>
                    <a:pt x="1240" y="122"/>
                  </a:lnTo>
                  <a:lnTo>
                    <a:pt x="1242" y="114"/>
                  </a:lnTo>
                  <a:lnTo>
                    <a:pt x="1244" y="108"/>
                  </a:lnTo>
                  <a:lnTo>
                    <a:pt x="1246" y="102"/>
                  </a:lnTo>
                  <a:lnTo>
                    <a:pt x="1252" y="96"/>
                  </a:lnTo>
                  <a:lnTo>
                    <a:pt x="1256" y="92"/>
                  </a:lnTo>
                  <a:lnTo>
                    <a:pt x="1264" y="88"/>
                  </a:lnTo>
                  <a:lnTo>
                    <a:pt x="1270" y="86"/>
                  </a:lnTo>
                  <a:lnTo>
                    <a:pt x="1278" y="86"/>
                  </a:lnTo>
                  <a:lnTo>
                    <a:pt x="1278" y="86"/>
                  </a:lnTo>
                  <a:lnTo>
                    <a:pt x="1286" y="86"/>
                  </a:lnTo>
                  <a:lnTo>
                    <a:pt x="1292" y="88"/>
                  </a:lnTo>
                  <a:lnTo>
                    <a:pt x="1298" y="92"/>
                  </a:lnTo>
                  <a:lnTo>
                    <a:pt x="1304" y="96"/>
                  </a:lnTo>
                  <a:lnTo>
                    <a:pt x="1308" y="102"/>
                  </a:lnTo>
                  <a:lnTo>
                    <a:pt x="1312" y="108"/>
                  </a:lnTo>
                  <a:lnTo>
                    <a:pt x="1314" y="114"/>
                  </a:lnTo>
                  <a:lnTo>
                    <a:pt x="1314" y="122"/>
                  </a:lnTo>
                  <a:lnTo>
                    <a:pt x="1314" y="122"/>
                  </a:lnTo>
                  <a:lnTo>
                    <a:pt x="1314" y="130"/>
                  </a:lnTo>
                  <a:lnTo>
                    <a:pt x="1312" y="136"/>
                  </a:lnTo>
                  <a:lnTo>
                    <a:pt x="1308" y="144"/>
                  </a:lnTo>
                  <a:lnTo>
                    <a:pt x="1304" y="148"/>
                  </a:lnTo>
                  <a:lnTo>
                    <a:pt x="1298" y="154"/>
                  </a:lnTo>
                  <a:lnTo>
                    <a:pt x="1292" y="156"/>
                  </a:lnTo>
                  <a:lnTo>
                    <a:pt x="1286" y="158"/>
                  </a:lnTo>
                  <a:lnTo>
                    <a:pt x="1278" y="160"/>
                  </a:lnTo>
                  <a:lnTo>
                    <a:pt x="1278" y="160"/>
                  </a:lnTo>
                  <a:close/>
                </a:path>
              </a:pathLst>
            </a:custGeom>
            <a:solidFill>
              <a:srgbClr val="F7F8F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72"/>
            <p:cNvSpPr>
              <a:spLocks/>
            </p:cNvSpPr>
            <p:nvPr/>
          </p:nvSpPr>
          <p:spPr bwMode="auto">
            <a:xfrm>
              <a:off x="7164388" y="935038"/>
              <a:ext cx="311150" cy="311150"/>
            </a:xfrm>
            <a:custGeom>
              <a:avLst/>
              <a:gdLst/>
              <a:ahLst/>
              <a:cxnLst>
                <a:cxn ang="0">
                  <a:pos x="196" y="196"/>
                </a:cxn>
                <a:cxn ang="0">
                  <a:pos x="0" y="196"/>
                </a:cxn>
                <a:cxn ang="0">
                  <a:pos x="0" y="0"/>
                </a:cxn>
                <a:cxn ang="0">
                  <a:pos x="196" y="196"/>
                </a:cxn>
              </a:cxnLst>
              <a:rect l="0" t="0" r="r" b="b"/>
              <a:pathLst>
                <a:path w="196" h="196">
                  <a:moveTo>
                    <a:pt x="196" y="196"/>
                  </a:moveTo>
                  <a:lnTo>
                    <a:pt x="0" y="196"/>
                  </a:lnTo>
                  <a:lnTo>
                    <a:pt x="0" y="0"/>
                  </a:lnTo>
                  <a:lnTo>
                    <a:pt x="196" y="196"/>
                  </a:lnTo>
                  <a:close/>
                </a:path>
              </a:pathLst>
            </a:custGeom>
            <a:solidFill>
              <a:srgbClr val="CFCFC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73"/>
            <p:cNvSpPr>
              <a:spLocks/>
            </p:cNvSpPr>
            <p:nvPr/>
          </p:nvSpPr>
          <p:spPr bwMode="auto">
            <a:xfrm>
              <a:off x="4478338" y="1287463"/>
              <a:ext cx="3086100" cy="1428750"/>
            </a:xfrm>
            <a:custGeom>
              <a:avLst/>
              <a:gdLst/>
              <a:ahLst/>
              <a:cxnLst>
                <a:cxn ang="0">
                  <a:pos x="1668" y="42"/>
                </a:cxn>
                <a:cxn ang="0">
                  <a:pos x="1668" y="42"/>
                </a:cxn>
                <a:cxn ang="0">
                  <a:pos x="1664" y="34"/>
                </a:cxn>
                <a:cxn ang="0">
                  <a:pos x="1658" y="26"/>
                </a:cxn>
                <a:cxn ang="0">
                  <a:pos x="1652" y="18"/>
                </a:cxn>
                <a:cxn ang="0">
                  <a:pos x="1646" y="12"/>
                </a:cxn>
                <a:cxn ang="0">
                  <a:pos x="1646" y="12"/>
                </a:cxn>
                <a:cxn ang="0">
                  <a:pos x="1636" y="8"/>
                </a:cxn>
                <a:cxn ang="0">
                  <a:pos x="1628" y="4"/>
                </a:cxn>
                <a:cxn ang="0">
                  <a:pos x="1618" y="2"/>
                </a:cxn>
                <a:cxn ang="0">
                  <a:pos x="1610" y="0"/>
                </a:cxn>
                <a:cxn ang="0">
                  <a:pos x="60" y="0"/>
                </a:cxn>
                <a:cxn ang="0">
                  <a:pos x="60" y="0"/>
                </a:cxn>
                <a:cxn ang="0">
                  <a:pos x="46" y="2"/>
                </a:cxn>
                <a:cxn ang="0">
                  <a:pos x="32" y="6"/>
                </a:cxn>
                <a:cxn ang="0">
                  <a:pos x="20" y="14"/>
                </a:cxn>
                <a:cxn ang="0">
                  <a:pos x="10" y="26"/>
                </a:cxn>
                <a:cxn ang="0">
                  <a:pos x="10" y="26"/>
                </a:cxn>
                <a:cxn ang="0">
                  <a:pos x="4" y="38"/>
                </a:cxn>
                <a:cxn ang="0">
                  <a:pos x="0" y="52"/>
                </a:cxn>
                <a:cxn ang="0">
                  <a:pos x="0" y="66"/>
                </a:cxn>
                <a:cxn ang="0">
                  <a:pos x="2" y="80"/>
                </a:cxn>
                <a:cxn ang="0">
                  <a:pos x="268" y="900"/>
                </a:cxn>
                <a:cxn ang="0">
                  <a:pos x="1944" y="900"/>
                </a:cxn>
                <a:cxn ang="0">
                  <a:pos x="1668" y="42"/>
                </a:cxn>
              </a:cxnLst>
              <a:rect l="0" t="0" r="r" b="b"/>
              <a:pathLst>
                <a:path w="1944" h="900">
                  <a:moveTo>
                    <a:pt x="1668" y="42"/>
                  </a:moveTo>
                  <a:lnTo>
                    <a:pt x="1668" y="42"/>
                  </a:lnTo>
                  <a:lnTo>
                    <a:pt x="1664" y="34"/>
                  </a:lnTo>
                  <a:lnTo>
                    <a:pt x="1658" y="26"/>
                  </a:lnTo>
                  <a:lnTo>
                    <a:pt x="1652" y="18"/>
                  </a:lnTo>
                  <a:lnTo>
                    <a:pt x="1646" y="12"/>
                  </a:lnTo>
                  <a:lnTo>
                    <a:pt x="1646" y="12"/>
                  </a:lnTo>
                  <a:lnTo>
                    <a:pt x="1636" y="8"/>
                  </a:lnTo>
                  <a:lnTo>
                    <a:pt x="1628" y="4"/>
                  </a:lnTo>
                  <a:lnTo>
                    <a:pt x="1618" y="2"/>
                  </a:lnTo>
                  <a:lnTo>
                    <a:pt x="1610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46" y="2"/>
                  </a:lnTo>
                  <a:lnTo>
                    <a:pt x="32" y="6"/>
                  </a:lnTo>
                  <a:lnTo>
                    <a:pt x="20" y="14"/>
                  </a:lnTo>
                  <a:lnTo>
                    <a:pt x="10" y="26"/>
                  </a:lnTo>
                  <a:lnTo>
                    <a:pt x="10" y="26"/>
                  </a:lnTo>
                  <a:lnTo>
                    <a:pt x="4" y="38"/>
                  </a:lnTo>
                  <a:lnTo>
                    <a:pt x="0" y="52"/>
                  </a:lnTo>
                  <a:lnTo>
                    <a:pt x="0" y="66"/>
                  </a:lnTo>
                  <a:lnTo>
                    <a:pt x="2" y="80"/>
                  </a:lnTo>
                  <a:lnTo>
                    <a:pt x="268" y="900"/>
                  </a:lnTo>
                  <a:lnTo>
                    <a:pt x="1944" y="900"/>
                  </a:lnTo>
                  <a:lnTo>
                    <a:pt x="1668" y="42"/>
                  </a:lnTo>
                  <a:close/>
                </a:path>
              </a:pathLst>
            </a:custGeom>
            <a:solidFill>
              <a:srgbClr val="FBC15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8" name="그룹 37"/>
          <p:cNvGrpSpPr/>
          <p:nvPr userDrawn="1"/>
        </p:nvGrpSpPr>
        <p:grpSpPr>
          <a:xfrm>
            <a:off x="1024309" y="5367850"/>
            <a:ext cx="809200" cy="680276"/>
            <a:chOff x="10845804" y="1177925"/>
            <a:chExt cx="936621" cy="787400"/>
          </a:xfrm>
          <a:solidFill>
            <a:schemeClr val="bg1"/>
          </a:solidFill>
          <a:effectLst/>
        </p:grpSpPr>
        <p:sp>
          <p:nvSpPr>
            <p:cNvPr id="39" name="Freeform 204"/>
            <p:cNvSpPr>
              <a:spLocks noEditPoints="1"/>
            </p:cNvSpPr>
            <p:nvPr/>
          </p:nvSpPr>
          <p:spPr bwMode="auto">
            <a:xfrm>
              <a:off x="10845804" y="1517650"/>
              <a:ext cx="479426" cy="447675"/>
            </a:xfrm>
            <a:custGeom>
              <a:avLst/>
              <a:gdLst/>
              <a:ahLst/>
              <a:cxnLst>
                <a:cxn ang="0">
                  <a:pos x="302" y="108"/>
                </a:cxn>
                <a:cxn ang="0">
                  <a:pos x="298" y="86"/>
                </a:cxn>
                <a:cxn ang="0">
                  <a:pos x="290" y="66"/>
                </a:cxn>
                <a:cxn ang="0">
                  <a:pos x="276" y="48"/>
                </a:cxn>
                <a:cxn ang="0">
                  <a:pos x="234" y="20"/>
                </a:cxn>
                <a:cxn ang="0">
                  <a:pos x="180" y="4"/>
                </a:cxn>
                <a:cxn ang="0">
                  <a:pos x="150" y="0"/>
                </a:cxn>
                <a:cxn ang="0">
                  <a:pos x="92" y="10"/>
                </a:cxn>
                <a:cxn ang="0">
                  <a:pos x="44" y="32"/>
                </a:cxn>
                <a:cxn ang="0">
                  <a:pos x="18" y="58"/>
                </a:cxn>
                <a:cxn ang="0">
                  <a:pos x="6" y="76"/>
                </a:cxn>
                <a:cxn ang="0">
                  <a:pos x="0" y="98"/>
                </a:cxn>
                <a:cxn ang="0">
                  <a:pos x="0" y="108"/>
                </a:cxn>
                <a:cxn ang="0">
                  <a:pos x="2" y="128"/>
                </a:cxn>
                <a:cxn ang="0">
                  <a:pos x="22" y="164"/>
                </a:cxn>
                <a:cxn ang="0">
                  <a:pos x="56" y="192"/>
                </a:cxn>
                <a:cxn ang="0">
                  <a:pos x="102" y="210"/>
                </a:cxn>
                <a:cxn ang="0">
                  <a:pos x="126" y="216"/>
                </a:cxn>
                <a:cxn ang="0">
                  <a:pos x="178" y="214"/>
                </a:cxn>
                <a:cxn ang="0">
                  <a:pos x="178" y="214"/>
                </a:cxn>
                <a:cxn ang="0">
                  <a:pos x="178" y="214"/>
                </a:cxn>
                <a:cxn ang="0">
                  <a:pos x="202" y="210"/>
                </a:cxn>
                <a:cxn ang="0">
                  <a:pos x="248" y="192"/>
                </a:cxn>
                <a:cxn ang="0">
                  <a:pos x="280" y="164"/>
                </a:cxn>
                <a:cxn ang="0">
                  <a:pos x="298" y="128"/>
                </a:cxn>
                <a:cxn ang="0">
                  <a:pos x="302" y="108"/>
                </a:cxn>
                <a:cxn ang="0">
                  <a:pos x="84" y="126"/>
                </a:cxn>
                <a:cxn ang="0">
                  <a:pos x="78" y="124"/>
                </a:cxn>
                <a:cxn ang="0">
                  <a:pos x="68" y="116"/>
                </a:cxn>
                <a:cxn ang="0">
                  <a:pos x="66" y="108"/>
                </a:cxn>
                <a:cxn ang="0">
                  <a:pos x="72" y="96"/>
                </a:cxn>
                <a:cxn ang="0">
                  <a:pos x="84" y="92"/>
                </a:cxn>
                <a:cxn ang="0">
                  <a:pos x="90" y="92"/>
                </a:cxn>
                <a:cxn ang="0">
                  <a:pos x="100" y="102"/>
                </a:cxn>
                <a:cxn ang="0">
                  <a:pos x="102" y="108"/>
                </a:cxn>
                <a:cxn ang="0">
                  <a:pos x="96" y="122"/>
                </a:cxn>
                <a:cxn ang="0">
                  <a:pos x="84" y="126"/>
                </a:cxn>
                <a:cxn ang="0">
                  <a:pos x="128" y="216"/>
                </a:cxn>
                <a:cxn ang="0">
                  <a:pos x="132" y="216"/>
                </a:cxn>
                <a:cxn ang="0">
                  <a:pos x="150" y="126"/>
                </a:cxn>
                <a:cxn ang="0">
                  <a:pos x="144" y="124"/>
                </a:cxn>
                <a:cxn ang="0">
                  <a:pos x="134" y="116"/>
                </a:cxn>
                <a:cxn ang="0">
                  <a:pos x="134" y="108"/>
                </a:cxn>
                <a:cxn ang="0">
                  <a:pos x="138" y="96"/>
                </a:cxn>
                <a:cxn ang="0">
                  <a:pos x="150" y="92"/>
                </a:cxn>
                <a:cxn ang="0">
                  <a:pos x="158" y="92"/>
                </a:cxn>
                <a:cxn ang="0">
                  <a:pos x="166" y="102"/>
                </a:cxn>
                <a:cxn ang="0">
                  <a:pos x="168" y="108"/>
                </a:cxn>
                <a:cxn ang="0">
                  <a:pos x="162" y="122"/>
                </a:cxn>
                <a:cxn ang="0">
                  <a:pos x="150" y="126"/>
                </a:cxn>
                <a:cxn ang="0">
                  <a:pos x="214" y="126"/>
                </a:cxn>
                <a:cxn ang="0">
                  <a:pos x="208" y="124"/>
                </a:cxn>
                <a:cxn ang="0">
                  <a:pos x="198" y="116"/>
                </a:cxn>
                <a:cxn ang="0">
                  <a:pos x="196" y="108"/>
                </a:cxn>
                <a:cxn ang="0">
                  <a:pos x="202" y="96"/>
                </a:cxn>
                <a:cxn ang="0">
                  <a:pos x="214" y="92"/>
                </a:cxn>
                <a:cxn ang="0">
                  <a:pos x="222" y="92"/>
                </a:cxn>
                <a:cxn ang="0">
                  <a:pos x="230" y="102"/>
                </a:cxn>
                <a:cxn ang="0">
                  <a:pos x="232" y="108"/>
                </a:cxn>
                <a:cxn ang="0">
                  <a:pos x="226" y="122"/>
                </a:cxn>
                <a:cxn ang="0">
                  <a:pos x="214" y="126"/>
                </a:cxn>
              </a:cxnLst>
              <a:rect l="0" t="0" r="r" b="b"/>
              <a:pathLst>
                <a:path w="302" h="282">
                  <a:moveTo>
                    <a:pt x="302" y="108"/>
                  </a:moveTo>
                  <a:lnTo>
                    <a:pt x="302" y="108"/>
                  </a:lnTo>
                  <a:lnTo>
                    <a:pt x="300" y="98"/>
                  </a:lnTo>
                  <a:lnTo>
                    <a:pt x="298" y="86"/>
                  </a:lnTo>
                  <a:lnTo>
                    <a:pt x="294" y="76"/>
                  </a:lnTo>
                  <a:lnTo>
                    <a:pt x="290" y="66"/>
                  </a:lnTo>
                  <a:lnTo>
                    <a:pt x="282" y="58"/>
                  </a:lnTo>
                  <a:lnTo>
                    <a:pt x="276" y="48"/>
                  </a:lnTo>
                  <a:lnTo>
                    <a:pt x="258" y="32"/>
                  </a:lnTo>
                  <a:lnTo>
                    <a:pt x="234" y="20"/>
                  </a:lnTo>
                  <a:lnTo>
                    <a:pt x="210" y="10"/>
                  </a:lnTo>
                  <a:lnTo>
                    <a:pt x="180" y="4"/>
                  </a:lnTo>
                  <a:lnTo>
                    <a:pt x="150" y="0"/>
                  </a:lnTo>
                  <a:lnTo>
                    <a:pt x="150" y="0"/>
                  </a:lnTo>
                  <a:lnTo>
                    <a:pt x="120" y="4"/>
                  </a:lnTo>
                  <a:lnTo>
                    <a:pt x="92" y="10"/>
                  </a:lnTo>
                  <a:lnTo>
                    <a:pt x="66" y="20"/>
                  </a:lnTo>
                  <a:lnTo>
                    <a:pt x="44" y="32"/>
                  </a:lnTo>
                  <a:lnTo>
                    <a:pt x="26" y="48"/>
                  </a:lnTo>
                  <a:lnTo>
                    <a:pt x="18" y="58"/>
                  </a:lnTo>
                  <a:lnTo>
                    <a:pt x="12" y="66"/>
                  </a:lnTo>
                  <a:lnTo>
                    <a:pt x="6" y="76"/>
                  </a:lnTo>
                  <a:lnTo>
                    <a:pt x="2" y="86"/>
                  </a:lnTo>
                  <a:lnTo>
                    <a:pt x="0" y="98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0" y="118"/>
                  </a:lnTo>
                  <a:lnTo>
                    <a:pt x="2" y="128"/>
                  </a:lnTo>
                  <a:lnTo>
                    <a:pt x="10" y="146"/>
                  </a:lnTo>
                  <a:lnTo>
                    <a:pt x="22" y="164"/>
                  </a:lnTo>
                  <a:lnTo>
                    <a:pt x="36" y="180"/>
                  </a:lnTo>
                  <a:lnTo>
                    <a:pt x="56" y="192"/>
                  </a:lnTo>
                  <a:lnTo>
                    <a:pt x="78" y="202"/>
                  </a:lnTo>
                  <a:lnTo>
                    <a:pt x="102" y="210"/>
                  </a:lnTo>
                  <a:lnTo>
                    <a:pt x="128" y="216"/>
                  </a:lnTo>
                  <a:lnTo>
                    <a:pt x="126" y="216"/>
                  </a:lnTo>
                  <a:lnTo>
                    <a:pt x="212" y="282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174" y="216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202" y="210"/>
                  </a:lnTo>
                  <a:lnTo>
                    <a:pt x="226" y="202"/>
                  </a:lnTo>
                  <a:lnTo>
                    <a:pt x="248" y="192"/>
                  </a:lnTo>
                  <a:lnTo>
                    <a:pt x="266" y="178"/>
                  </a:lnTo>
                  <a:lnTo>
                    <a:pt x="280" y="164"/>
                  </a:lnTo>
                  <a:lnTo>
                    <a:pt x="292" y="146"/>
                  </a:lnTo>
                  <a:lnTo>
                    <a:pt x="298" y="128"/>
                  </a:lnTo>
                  <a:lnTo>
                    <a:pt x="300" y="118"/>
                  </a:lnTo>
                  <a:lnTo>
                    <a:pt x="302" y="108"/>
                  </a:lnTo>
                  <a:lnTo>
                    <a:pt x="302" y="108"/>
                  </a:lnTo>
                  <a:close/>
                  <a:moveTo>
                    <a:pt x="84" y="126"/>
                  </a:moveTo>
                  <a:lnTo>
                    <a:pt x="84" y="126"/>
                  </a:lnTo>
                  <a:lnTo>
                    <a:pt x="78" y="124"/>
                  </a:lnTo>
                  <a:lnTo>
                    <a:pt x="72" y="122"/>
                  </a:lnTo>
                  <a:lnTo>
                    <a:pt x="68" y="116"/>
                  </a:lnTo>
                  <a:lnTo>
                    <a:pt x="66" y="108"/>
                  </a:lnTo>
                  <a:lnTo>
                    <a:pt x="66" y="108"/>
                  </a:lnTo>
                  <a:lnTo>
                    <a:pt x="68" y="102"/>
                  </a:lnTo>
                  <a:lnTo>
                    <a:pt x="72" y="96"/>
                  </a:lnTo>
                  <a:lnTo>
                    <a:pt x="78" y="92"/>
                  </a:lnTo>
                  <a:lnTo>
                    <a:pt x="84" y="92"/>
                  </a:lnTo>
                  <a:lnTo>
                    <a:pt x="84" y="92"/>
                  </a:lnTo>
                  <a:lnTo>
                    <a:pt x="90" y="92"/>
                  </a:lnTo>
                  <a:lnTo>
                    <a:pt x="96" y="96"/>
                  </a:lnTo>
                  <a:lnTo>
                    <a:pt x="100" y="102"/>
                  </a:lnTo>
                  <a:lnTo>
                    <a:pt x="102" y="108"/>
                  </a:lnTo>
                  <a:lnTo>
                    <a:pt x="102" y="108"/>
                  </a:lnTo>
                  <a:lnTo>
                    <a:pt x="100" y="116"/>
                  </a:lnTo>
                  <a:lnTo>
                    <a:pt x="96" y="122"/>
                  </a:lnTo>
                  <a:lnTo>
                    <a:pt x="90" y="124"/>
                  </a:lnTo>
                  <a:lnTo>
                    <a:pt x="84" y="126"/>
                  </a:lnTo>
                  <a:lnTo>
                    <a:pt x="84" y="126"/>
                  </a:lnTo>
                  <a:close/>
                  <a:moveTo>
                    <a:pt x="128" y="216"/>
                  </a:moveTo>
                  <a:lnTo>
                    <a:pt x="128" y="216"/>
                  </a:lnTo>
                  <a:lnTo>
                    <a:pt x="132" y="216"/>
                  </a:lnTo>
                  <a:lnTo>
                    <a:pt x="128" y="216"/>
                  </a:lnTo>
                  <a:close/>
                  <a:moveTo>
                    <a:pt x="150" y="126"/>
                  </a:moveTo>
                  <a:lnTo>
                    <a:pt x="150" y="126"/>
                  </a:lnTo>
                  <a:lnTo>
                    <a:pt x="144" y="124"/>
                  </a:lnTo>
                  <a:lnTo>
                    <a:pt x="138" y="122"/>
                  </a:lnTo>
                  <a:lnTo>
                    <a:pt x="134" y="116"/>
                  </a:lnTo>
                  <a:lnTo>
                    <a:pt x="134" y="108"/>
                  </a:lnTo>
                  <a:lnTo>
                    <a:pt x="134" y="108"/>
                  </a:lnTo>
                  <a:lnTo>
                    <a:pt x="134" y="102"/>
                  </a:lnTo>
                  <a:lnTo>
                    <a:pt x="138" y="96"/>
                  </a:lnTo>
                  <a:lnTo>
                    <a:pt x="144" y="92"/>
                  </a:lnTo>
                  <a:lnTo>
                    <a:pt x="150" y="92"/>
                  </a:lnTo>
                  <a:lnTo>
                    <a:pt x="150" y="92"/>
                  </a:lnTo>
                  <a:lnTo>
                    <a:pt x="158" y="92"/>
                  </a:lnTo>
                  <a:lnTo>
                    <a:pt x="162" y="96"/>
                  </a:lnTo>
                  <a:lnTo>
                    <a:pt x="166" y="102"/>
                  </a:lnTo>
                  <a:lnTo>
                    <a:pt x="168" y="108"/>
                  </a:lnTo>
                  <a:lnTo>
                    <a:pt x="168" y="108"/>
                  </a:lnTo>
                  <a:lnTo>
                    <a:pt x="166" y="116"/>
                  </a:lnTo>
                  <a:lnTo>
                    <a:pt x="162" y="122"/>
                  </a:lnTo>
                  <a:lnTo>
                    <a:pt x="158" y="124"/>
                  </a:lnTo>
                  <a:lnTo>
                    <a:pt x="150" y="126"/>
                  </a:lnTo>
                  <a:lnTo>
                    <a:pt x="150" y="126"/>
                  </a:lnTo>
                  <a:close/>
                  <a:moveTo>
                    <a:pt x="214" y="126"/>
                  </a:moveTo>
                  <a:lnTo>
                    <a:pt x="214" y="126"/>
                  </a:lnTo>
                  <a:lnTo>
                    <a:pt x="208" y="124"/>
                  </a:lnTo>
                  <a:lnTo>
                    <a:pt x="202" y="122"/>
                  </a:lnTo>
                  <a:lnTo>
                    <a:pt x="198" y="116"/>
                  </a:lnTo>
                  <a:lnTo>
                    <a:pt x="196" y="108"/>
                  </a:lnTo>
                  <a:lnTo>
                    <a:pt x="196" y="108"/>
                  </a:lnTo>
                  <a:lnTo>
                    <a:pt x="198" y="102"/>
                  </a:lnTo>
                  <a:lnTo>
                    <a:pt x="202" y="96"/>
                  </a:lnTo>
                  <a:lnTo>
                    <a:pt x="208" y="92"/>
                  </a:lnTo>
                  <a:lnTo>
                    <a:pt x="214" y="92"/>
                  </a:lnTo>
                  <a:lnTo>
                    <a:pt x="214" y="92"/>
                  </a:lnTo>
                  <a:lnTo>
                    <a:pt x="222" y="92"/>
                  </a:lnTo>
                  <a:lnTo>
                    <a:pt x="226" y="96"/>
                  </a:lnTo>
                  <a:lnTo>
                    <a:pt x="230" y="102"/>
                  </a:lnTo>
                  <a:lnTo>
                    <a:pt x="232" y="108"/>
                  </a:lnTo>
                  <a:lnTo>
                    <a:pt x="232" y="108"/>
                  </a:lnTo>
                  <a:lnTo>
                    <a:pt x="230" y="116"/>
                  </a:lnTo>
                  <a:lnTo>
                    <a:pt x="226" y="122"/>
                  </a:lnTo>
                  <a:lnTo>
                    <a:pt x="222" y="124"/>
                  </a:lnTo>
                  <a:lnTo>
                    <a:pt x="214" y="126"/>
                  </a:lnTo>
                  <a:lnTo>
                    <a:pt x="214" y="1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Freeform 206"/>
            <p:cNvSpPr>
              <a:spLocks noEditPoints="1"/>
            </p:cNvSpPr>
            <p:nvPr/>
          </p:nvSpPr>
          <p:spPr bwMode="auto">
            <a:xfrm>
              <a:off x="10979150" y="1177925"/>
              <a:ext cx="803275" cy="739775"/>
            </a:xfrm>
            <a:custGeom>
              <a:avLst/>
              <a:gdLst/>
              <a:ahLst/>
              <a:cxnLst>
                <a:cxn ang="0">
                  <a:pos x="506" y="164"/>
                </a:cxn>
                <a:cxn ang="0">
                  <a:pos x="488" y="112"/>
                </a:cxn>
                <a:cxn ang="0">
                  <a:pos x="450" y="66"/>
                </a:cxn>
                <a:cxn ang="0">
                  <a:pos x="396" y="32"/>
                </a:cxn>
                <a:cxn ang="0">
                  <a:pos x="328" y="10"/>
                </a:cxn>
                <a:cxn ang="0">
                  <a:pos x="254" y="0"/>
                </a:cxn>
                <a:cxn ang="0">
                  <a:pos x="202" y="4"/>
                </a:cxn>
                <a:cxn ang="0">
                  <a:pos x="132" y="22"/>
                </a:cxn>
                <a:cxn ang="0">
                  <a:pos x="74" y="54"/>
                </a:cxn>
                <a:cxn ang="0">
                  <a:pos x="30" y="96"/>
                </a:cxn>
                <a:cxn ang="0">
                  <a:pos x="6" y="146"/>
                </a:cxn>
                <a:cxn ang="0">
                  <a:pos x="0" y="182"/>
                </a:cxn>
                <a:cxn ang="0">
                  <a:pos x="34" y="198"/>
                </a:cxn>
                <a:cxn ang="0">
                  <a:pos x="84" y="196"/>
                </a:cxn>
                <a:cxn ang="0">
                  <a:pos x="136" y="206"/>
                </a:cxn>
                <a:cxn ang="0">
                  <a:pos x="180" y="224"/>
                </a:cxn>
                <a:cxn ang="0">
                  <a:pos x="214" y="252"/>
                </a:cxn>
                <a:cxn ang="0">
                  <a:pos x="236" y="284"/>
                </a:cxn>
                <a:cxn ang="0">
                  <a:pos x="244" y="322"/>
                </a:cxn>
                <a:cxn ang="0">
                  <a:pos x="242" y="344"/>
                </a:cxn>
                <a:cxn ang="0">
                  <a:pos x="266" y="364"/>
                </a:cxn>
                <a:cxn ang="0">
                  <a:pos x="258" y="466"/>
                </a:cxn>
                <a:cxn ang="0">
                  <a:pos x="424" y="316"/>
                </a:cxn>
                <a:cxn ang="0">
                  <a:pos x="458" y="290"/>
                </a:cxn>
                <a:cxn ang="0">
                  <a:pos x="494" y="240"/>
                </a:cxn>
                <a:cxn ang="0">
                  <a:pos x="506" y="182"/>
                </a:cxn>
                <a:cxn ang="0">
                  <a:pos x="154" y="202"/>
                </a:cxn>
                <a:cxn ang="0">
                  <a:pos x="130" y="192"/>
                </a:cxn>
                <a:cxn ang="0">
                  <a:pos x="120" y="170"/>
                </a:cxn>
                <a:cxn ang="0">
                  <a:pos x="122" y="158"/>
                </a:cxn>
                <a:cxn ang="0">
                  <a:pos x="140" y="142"/>
                </a:cxn>
                <a:cxn ang="0">
                  <a:pos x="154" y="140"/>
                </a:cxn>
                <a:cxn ang="0">
                  <a:pos x="176" y="148"/>
                </a:cxn>
                <a:cxn ang="0">
                  <a:pos x="186" y="164"/>
                </a:cxn>
                <a:cxn ang="0">
                  <a:pos x="186" y="176"/>
                </a:cxn>
                <a:cxn ang="0">
                  <a:pos x="176" y="192"/>
                </a:cxn>
                <a:cxn ang="0">
                  <a:pos x="154" y="202"/>
                </a:cxn>
                <a:cxn ang="0">
                  <a:pos x="254" y="202"/>
                </a:cxn>
                <a:cxn ang="0">
                  <a:pos x="232" y="192"/>
                </a:cxn>
                <a:cxn ang="0">
                  <a:pos x="222" y="176"/>
                </a:cxn>
                <a:cxn ang="0">
                  <a:pos x="222" y="164"/>
                </a:cxn>
                <a:cxn ang="0">
                  <a:pos x="232" y="148"/>
                </a:cxn>
                <a:cxn ang="0">
                  <a:pos x="254" y="140"/>
                </a:cxn>
                <a:cxn ang="0">
                  <a:pos x="268" y="142"/>
                </a:cxn>
                <a:cxn ang="0">
                  <a:pos x="286" y="158"/>
                </a:cxn>
                <a:cxn ang="0">
                  <a:pos x="288" y="170"/>
                </a:cxn>
                <a:cxn ang="0">
                  <a:pos x="282" y="188"/>
                </a:cxn>
                <a:cxn ang="0">
                  <a:pos x="262" y="200"/>
                </a:cxn>
                <a:cxn ang="0">
                  <a:pos x="360" y="202"/>
                </a:cxn>
                <a:cxn ang="0">
                  <a:pos x="348" y="198"/>
                </a:cxn>
                <a:cxn ang="0">
                  <a:pos x="328" y="176"/>
                </a:cxn>
                <a:cxn ang="0">
                  <a:pos x="328" y="164"/>
                </a:cxn>
                <a:cxn ang="0">
                  <a:pos x="336" y="148"/>
                </a:cxn>
                <a:cxn ang="0">
                  <a:pos x="360" y="140"/>
                </a:cxn>
                <a:cxn ang="0">
                  <a:pos x="372" y="142"/>
                </a:cxn>
                <a:cxn ang="0">
                  <a:pos x="390" y="158"/>
                </a:cxn>
                <a:cxn ang="0">
                  <a:pos x="392" y="170"/>
                </a:cxn>
                <a:cxn ang="0">
                  <a:pos x="384" y="192"/>
                </a:cxn>
                <a:cxn ang="0">
                  <a:pos x="360" y="202"/>
                </a:cxn>
              </a:cxnLst>
              <a:rect l="0" t="0" r="r" b="b"/>
              <a:pathLst>
                <a:path w="506" h="466">
                  <a:moveTo>
                    <a:pt x="506" y="182"/>
                  </a:moveTo>
                  <a:lnTo>
                    <a:pt x="506" y="182"/>
                  </a:lnTo>
                  <a:lnTo>
                    <a:pt x="506" y="164"/>
                  </a:lnTo>
                  <a:lnTo>
                    <a:pt x="502" y="146"/>
                  </a:lnTo>
                  <a:lnTo>
                    <a:pt x="496" y="128"/>
                  </a:lnTo>
                  <a:lnTo>
                    <a:pt x="488" y="112"/>
                  </a:lnTo>
                  <a:lnTo>
                    <a:pt x="476" y="96"/>
                  </a:lnTo>
                  <a:lnTo>
                    <a:pt x="464" y="80"/>
                  </a:lnTo>
                  <a:lnTo>
                    <a:pt x="450" y="66"/>
                  </a:lnTo>
                  <a:lnTo>
                    <a:pt x="432" y="54"/>
                  </a:lnTo>
                  <a:lnTo>
                    <a:pt x="414" y="42"/>
                  </a:lnTo>
                  <a:lnTo>
                    <a:pt x="396" y="32"/>
                  </a:lnTo>
                  <a:lnTo>
                    <a:pt x="374" y="22"/>
                  </a:lnTo>
                  <a:lnTo>
                    <a:pt x="352" y="16"/>
                  </a:lnTo>
                  <a:lnTo>
                    <a:pt x="328" y="10"/>
                  </a:lnTo>
                  <a:lnTo>
                    <a:pt x="304" y="4"/>
                  </a:lnTo>
                  <a:lnTo>
                    <a:pt x="280" y="2"/>
                  </a:lnTo>
                  <a:lnTo>
                    <a:pt x="254" y="0"/>
                  </a:lnTo>
                  <a:lnTo>
                    <a:pt x="254" y="0"/>
                  </a:lnTo>
                  <a:lnTo>
                    <a:pt x="228" y="2"/>
                  </a:lnTo>
                  <a:lnTo>
                    <a:pt x="202" y="4"/>
                  </a:lnTo>
                  <a:lnTo>
                    <a:pt x="178" y="10"/>
                  </a:lnTo>
                  <a:lnTo>
                    <a:pt x="154" y="16"/>
                  </a:lnTo>
                  <a:lnTo>
                    <a:pt x="132" y="22"/>
                  </a:lnTo>
                  <a:lnTo>
                    <a:pt x="112" y="32"/>
                  </a:lnTo>
                  <a:lnTo>
                    <a:pt x="92" y="42"/>
                  </a:lnTo>
                  <a:lnTo>
                    <a:pt x="74" y="54"/>
                  </a:lnTo>
                  <a:lnTo>
                    <a:pt x="58" y="66"/>
                  </a:lnTo>
                  <a:lnTo>
                    <a:pt x="44" y="80"/>
                  </a:lnTo>
                  <a:lnTo>
                    <a:pt x="30" y="96"/>
                  </a:lnTo>
                  <a:lnTo>
                    <a:pt x="20" y="112"/>
                  </a:lnTo>
                  <a:lnTo>
                    <a:pt x="12" y="128"/>
                  </a:lnTo>
                  <a:lnTo>
                    <a:pt x="6" y="146"/>
                  </a:lnTo>
                  <a:lnTo>
                    <a:pt x="2" y="164"/>
                  </a:lnTo>
                  <a:lnTo>
                    <a:pt x="0" y="182"/>
                  </a:lnTo>
                  <a:lnTo>
                    <a:pt x="0" y="182"/>
                  </a:lnTo>
                  <a:lnTo>
                    <a:pt x="2" y="204"/>
                  </a:lnTo>
                  <a:lnTo>
                    <a:pt x="2" y="204"/>
                  </a:lnTo>
                  <a:lnTo>
                    <a:pt x="34" y="198"/>
                  </a:lnTo>
                  <a:lnTo>
                    <a:pt x="66" y="196"/>
                  </a:lnTo>
                  <a:lnTo>
                    <a:pt x="66" y="196"/>
                  </a:lnTo>
                  <a:lnTo>
                    <a:pt x="84" y="196"/>
                  </a:lnTo>
                  <a:lnTo>
                    <a:pt x="102" y="198"/>
                  </a:lnTo>
                  <a:lnTo>
                    <a:pt x="120" y="202"/>
                  </a:lnTo>
                  <a:lnTo>
                    <a:pt x="136" y="206"/>
                  </a:lnTo>
                  <a:lnTo>
                    <a:pt x="152" y="212"/>
                  </a:lnTo>
                  <a:lnTo>
                    <a:pt x="166" y="218"/>
                  </a:lnTo>
                  <a:lnTo>
                    <a:pt x="180" y="224"/>
                  </a:lnTo>
                  <a:lnTo>
                    <a:pt x="192" y="234"/>
                  </a:lnTo>
                  <a:lnTo>
                    <a:pt x="204" y="242"/>
                  </a:lnTo>
                  <a:lnTo>
                    <a:pt x="214" y="252"/>
                  </a:lnTo>
                  <a:lnTo>
                    <a:pt x="222" y="262"/>
                  </a:lnTo>
                  <a:lnTo>
                    <a:pt x="230" y="274"/>
                  </a:lnTo>
                  <a:lnTo>
                    <a:pt x="236" y="284"/>
                  </a:lnTo>
                  <a:lnTo>
                    <a:pt x="240" y="298"/>
                  </a:lnTo>
                  <a:lnTo>
                    <a:pt x="242" y="310"/>
                  </a:lnTo>
                  <a:lnTo>
                    <a:pt x="244" y="322"/>
                  </a:lnTo>
                  <a:lnTo>
                    <a:pt x="244" y="322"/>
                  </a:lnTo>
                  <a:lnTo>
                    <a:pt x="244" y="334"/>
                  </a:lnTo>
                  <a:lnTo>
                    <a:pt x="242" y="344"/>
                  </a:lnTo>
                  <a:lnTo>
                    <a:pt x="234" y="364"/>
                  </a:lnTo>
                  <a:lnTo>
                    <a:pt x="234" y="364"/>
                  </a:lnTo>
                  <a:lnTo>
                    <a:pt x="266" y="364"/>
                  </a:lnTo>
                  <a:lnTo>
                    <a:pt x="298" y="360"/>
                  </a:lnTo>
                  <a:lnTo>
                    <a:pt x="330" y="356"/>
                  </a:lnTo>
                  <a:lnTo>
                    <a:pt x="258" y="466"/>
                  </a:lnTo>
                  <a:lnTo>
                    <a:pt x="428" y="314"/>
                  </a:lnTo>
                  <a:lnTo>
                    <a:pt x="428" y="314"/>
                  </a:lnTo>
                  <a:lnTo>
                    <a:pt x="424" y="316"/>
                  </a:lnTo>
                  <a:lnTo>
                    <a:pt x="424" y="316"/>
                  </a:lnTo>
                  <a:lnTo>
                    <a:pt x="442" y="304"/>
                  </a:lnTo>
                  <a:lnTo>
                    <a:pt x="458" y="290"/>
                  </a:lnTo>
                  <a:lnTo>
                    <a:pt x="472" y="274"/>
                  </a:lnTo>
                  <a:lnTo>
                    <a:pt x="484" y="258"/>
                  </a:lnTo>
                  <a:lnTo>
                    <a:pt x="494" y="240"/>
                  </a:lnTo>
                  <a:lnTo>
                    <a:pt x="502" y="222"/>
                  </a:lnTo>
                  <a:lnTo>
                    <a:pt x="506" y="202"/>
                  </a:lnTo>
                  <a:lnTo>
                    <a:pt x="506" y="182"/>
                  </a:lnTo>
                  <a:lnTo>
                    <a:pt x="506" y="182"/>
                  </a:lnTo>
                  <a:close/>
                  <a:moveTo>
                    <a:pt x="154" y="202"/>
                  </a:moveTo>
                  <a:lnTo>
                    <a:pt x="154" y="202"/>
                  </a:lnTo>
                  <a:lnTo>
                    <a:pt x="146" y="200"/>
                  </a:lnTo>
                  <a:lnTo>
                    <a:pt x="140" y="198"/>
                  </a:lnTo>
                  <a:lnTo>
                    <a:pt x="130" y="192"/>
                  </a:lnTo>
                  <a:lnTo>
                    <a:pt x="122" y="182"/>
                  </a:lnTo>
                  <a:lnTo>
                    <a:pt x="120" y="176"/>
                  </a:lnTo>
                  <a:lnTo>
                    <a:pt x="120" y="170"/>
                  </a:lnTo>
                  <a:lnTo>
                    <a:pt x="120" y="170"/>
                  </a:lnTo>
                  <a:lnTo>
                    <a:pt x="120" y="164"/>
                  </a:lnTo>
                  <a:lnTo>
                    <a:pt x="122" y="158"/>
                  </a:lnTo>
                  <a:lnTo>
                    <a:pt x="126" y="154"/>
                  </a:lnTo>
                  <a:lnTo>
                    <a:pt x="130" y="148"/>
                  </a:lnTo>
                  <a:lnTo>
                    <a:pt x="140" y="142"/>
                  </a:lnTo>
                  <a:lnTo>
                    <a:pt x="146" y="140"/>
                  </a:lnTo>
                  <a:lnTo>
                    <a:pt x="154" y="140"/>
                  </a:lnTo>
                  <a:lnTo>
                    <a:pt x="154" y="140"/>
                  </a:lnTo>
                  <a:lnTo>
                    <a:pt x="160" y="140"/>
                  </a:lnTo>
                  <a:lnTo>
                    <a:pt x="166" y="142"/>
                  </a:lnTo>
                  <a:lnTo>
                    <a:pt x="176" y="148"/>
                  </a:lnTo>
                  <a:lnTo>
                    <a:pt x="180" y="154"/>
                  </a:lnTo>
                  <a:lnTo>
                    <a:pt x="184" y="158"/>
                  </a:lnTo>
                  <a:lnTo>
                    <a:pt x="186" y="164"/>
                  </a:lnTo>
                  <a:lnTo>
                    <a:pt x="186" y="170"/>
                  </a:lnTo>
                  <a:lnTo>
                    <a:pt x="186" y="170"/>
                  </a:lnTo>
                  <a:lnTo>
                    <a:pt x="186" y="176"/>
                  </a:lnTo>
                  <a:lnTo>
                    <a:pt x="184" y="182"/>
                  </a:lnTo>
                  <a:lnTo>
                    <a:pt x="180" y="188"/>
                  </a:lnTo>
                  <a:lnTo>
                    <a:pt x="176" y="192"/>
                  </a:lnTo>
                  <a:lnTo>
                    <a:pt x="166" y="198"/>
                  </a:lnTo>
                  <a:lnTo>
                    <a:pt x="160" y="200"/>
                  </a:lnTo>
                  <a:lnTo>
                    <a:pt x="154" y="202"/>
                  </a:lnTo>
                  <a:lnTo>
                    <a:pt x="154" y="202"/>
                  </a:lnTo>
                  <a:close/>
                  <a:moveTo>
                    <a:pt x="254" y="202"/>
                  </a:moveTo>
                  <a:lnTo>
                    <a:pt x="254" y="202"/>
                  </a:lnTo>
                  <a:lnTo>
                    <a:pt x="248" y="200"/>
                  </a:lnTo>
                  <a:lnTo>
                    <a:pt x="242" y="198"/>
                  </a:lnTo>
                  <a:lnTo>
                    <a:pt x="232" y="192"/>
                  </a:lnTo>
                  <a:lnTo>
                    <a:pt x="228" y="188"/>
                  </a:lnTo>
                  <a:lnTo>
                    <a:pt x="224" y="182"/>
                  </a:lnTo>
                  <a:lnTo>
                    <a:pt x="222" y="176"/>
                  </a:lnTo>
                  <a:lnTo>
                    <a:pt x="222" y="170"/>
                  </a:lnTo>
                  <a:lnTo>
                    <a:pt x="222" y="170"/>
                  </a:lnTo>
                  <a:lnTo>
                    <a:pt x="222" y="164"/>
                  </a:lnTo>
                  <a:lnTo>
                    <a:pt x="224" y="158"/>
                  </a:lnTo>
                  <a:lnTo>
                    <a:pt x="228" y="154"/>
                  </a:lnTo>
                  <a:lnTo>
                    <a:pt x="232" y="148"/>
                  </a:lnTo>
                  <a:lnTo>
                    <a:pt x="242" y="142"/>
                  </a:lnTo>
                  <a:lnTo>
                    <a:pt x="248" y="140"/>
                  </a:lnTo>
                  <a:lnTo>
                    <a:pt x="254" y="140"/>
                  </a:lnTo>
                  <a:lnTo>
                    <a:pt x="254" y="140"/>
                  </a:lnTo>
                  <a:lnTo>
                    <a:pt x="262" y="140"/>
                  </a:lnTo>
                  <a:lnTo>
                    <a:pt x="268" y="142"/>
                  </a:lnTo>
                  <a:lnTo>
                    <a:pt x="278" y="148"/>
                  </a:lnTo>
                  <a:lnTo>
                    <a:pt x="282" y="154"/>
                  </a:lnTo>
                  <a:lnTo>
                    <a:pt x="286" y="158"/>
                  </a:lnTo>
                  <a:lnTo>
                    <a:pt x="288" y="164"/>
                  </a:lnTo>
                  <a:lnTo>
                    <a:pt x="288" y="170"/>
                  </a:lnTo>
                  <a:lnTo>
                    <a:pt x="288" y="170"/>
                  </a:lnTo>
                  <a:lnTo>
                    <a:pt x="288" y="176"/>
                  </a:lnTo>
                  <a:lnTo>
                    <a:pt x="286" y="182"/>
                  </a:lnTo>
                  <a:lnTo>
                    <a:pt x="282" y="188"/>
                  </a:lnTo>
                  <a:lnTo>
                    <a:pt x="278" y="192"/>
                  </a:lnTo>
                  <a:lnTo>
                    <a:pt x="268" y="198"/>
                  </a:lnTo>
                  <a:lnTo>
                    <a:pt x="262" y="200"/>
                  </a:lnTo>
                  <a:lnTo>
                    <a:pt x="254" y="202"/>
                  </a:lnTo>
                  <a:lnTo>
                    <a:pt x="254" y="202"/>
                  </a:lnTo>
                  <a:close/>
                  <a:moveTo>
                    <a:pt x="360" y="202"/>
                  </a:moveTo>
                  <a:lnTo>
                    <a:pt x="360" y="202"/>
                  </a:lnTo>
                  <a:lnTo>
                    <a:pt x="354" y="200"/>
                  </a:lnTo>
                  <a:lnTo>
                    <a:pt x="348" y="198"/>
                  </a:lnTo>
                  <a:lnTo>
                    <a:pt x="336" y="192"/>
                  </a:lnTo>
                  <a:lnTo>
                    <a:pt x="330" y="182"/>
                  </a:lnTo>
                  <a:lnTo>
                    <a:pt x="328" y="176"/>
                  </a:lnTo>
                  <a:lnTo>
                    <a:pt x="328" y="170"/>
                  </a:lnTo>
                  <a:lnTo>
                    <a:pt x="328" y="170"/>
                  </a:lnTo>
                  <a:lnTo>
                    <a:pt x="328" y="164"/>
                  </a:lnTo>
                  <a:lnTo>
                    <a:pt x="330" y="158"/>
                  </a:lnTo>
                  <a:lnTo>
                    <a:pt x="332" y="154"/>
                  </a:lnTo>
                  <a:lnTo>
                    <a:pt x="336" y="148"/>
                  </a:lnTo>
                  <a:lnTo>
                    <a:pt x="348" y="142"/>
                  </a:lnTo>
                  <a:lnTo>
                    <a:pt x="354" y="140"/>
                  </a:lnTo>
                  <a:lnTo>
                    <a:pt x="360" y="140"/>
                  </a:lnTo>
                  <a:lnTo>
                    <a:pt x="360" y="140"/>
                  </a:lnTo>
                  <a:lnTo>
                    <a:pt x="366" y="140"/>
                  </a:lnTo>
                  <a:lnTo>
                    <a:pt x="372" y="142"/>
                  </a:lnTo>
                  <a:lnTo>
                    <a:pt x="384" y="148"/>
                  </a:lnTo>
                  <a:lnTo>
                    <a:pt x="388" y="154"/>
                  </a:lnTo>
                  <a:lnTo>
                    <a:pt x="390" y="158"/>
                  </a:lnTo>
                  <a:lnTo>
                    <a:pt x="392" y="164"/>
                  </a:lnTo>
                  <a:lnTo>
                    <a:pt x="392" y="170"/>
                  </a:lnTo>
                  <a:lnTo>
                    <a:pt x="392" y="170"/>
                  </a:lnTo>
                  <a:lnTo>
                    <a:pt x="392" y="176"/>
                  </a:lnTo>
                  <a:lnTo>
                    <a:pt x="390" y="182"/>
                  </a:lnTo>
                  <a:lnTo>
                    <a:pt x="384" y="192"/>
                  </a:lnTo>
                  <a:lnTo>
                    <a:pt x="372" y="198"/>
                  </a:lnTo>
                  <a:lnTo>
                    <a:pt x="366" y="200"/>
                  </a:lnTo>
                  <a:lnTo>
                    <a:pt x="360" y="202"/>
                  </a:lnTo>
                  <a:lnTo>
                    <a:pt x="360" y="20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41" name="그룹 40"/>
          <p:cNvGrpSpPr/>
          <p:nvPr userDrawn="1"/>
        </p:nvGrpSpPr>
        <p:grpSpPr>
          <a:xfrm>
            <a:off x="7288776" y="5223657"/>
            <a:ext cx="798170" cy="968662"/>
            <a:chOff x="9144000" y="817563"/>
            <a:chExt cx="2660649" cy="3228976"/>
          </a:xfrm>
          <a:solidFill>
            <a:schemeClr val="bg1"/>
          </a:solidFill>
        </p:grpSpPr>
        <p:sp>
          <p:nvSpPr>
            <p:cNvPr id="42" name="Freeform 80"/>
            <p:cNvSpPr>
              <a:spLocks/>
            </p:cNvSpPr>
            <p:nvPr/>
          </p:nvSpPr>
          <p:spPr bwMode="auto">
            <a:xfrm>
              <a:off x="10356851" y="2601913"/>
              <a:ext cx="311150" cy="307976"/>
            </a:xfrm>
            <a:custGeom>
              <a:avLst/>
              <a:gdLst/>
              <a:ahLst/>
              <a:cxnLst>
                <a:cxn ang="0">
                  <a:pos x="98" y="0"/>
                </a:cxn>
                <a:cxn ang="0">
                  <a:pos x="98" y="0"/>
                </a:cxn>
                <a:cxn ang="0">
                  <a:pos x="116" y="2"/>
                </a:cxn>
                <a:cxn ang="0">
                  <a:pos x="134" y="8"/>
                </a:cxn>
                <a:cxn ang="0">
                  <a:pos x="150" y="18"/>
                </a:cxn>
                <a:cxn ang="0">
                  <a:pos x="166" y="30"/>
                </a:cxn>
                <a:cxn ang="0">
                  <a:pos x="178" y="44"/>
                </a:cxn>
                <a:cxn ang="0">
                  <a:pos x="188" y="62"/>
                </a:cxn>
                <a:cxn ang="0">
                  <a:pos x="194" y="78"/>
                </a:cxn>
                <a:cxn ang="0">
                  <a:pos x="196" y="98"/>
                </a:cxn>
                <a:cxn ang="0">
                  <a:pos x="196" y="98"/>
                </a:cxn>
                <a:cxn ang="0">
                  <a:pos x="194" y="116"/>
                </a:cxn>
                <a:cxn ang="0">
                  <a:pos x="188" y="132"/>
                </a:cxn>
                <a:cxn ang="0">
                  <a:pos x="178" y="150"/>
                </a:cxn>
                <a:cxn ang="0">
                  <a:pos x="166" y="164"/>
                </a:cxn>
                <a:cxn ang="0">
                  <a:pos x="150" y="176"/>
                </a:cxn>
                <a:cxn ang="0">
                  <a:pos x="134" y="186"/>
                </a:cxn>
                <a:cxn ang="0">
                  <a:pos x="116" y="192"/>
                </a:cxn>
                <a:cxn ang="0">
                  <a:pos x="98" y="194"/>
                </a:cxn>
                <a:cxn ang="0">
                  <a:pos x="98" y="194"/>
                </a:cxn>
                <a:cxn ang="0">
                  <a:pos x="80" y="192"/>
                </a:cxn>
                <a:cxn ang="0">
                  <a:pos x="62" y="186"/>
                </a:cxn>
                <a:cxn ang="0">
                  <a:pos x="46" y="176"/>
                </a:cxn>
                <a:cxn ang="0">
                  <a:pos x="30" y="164"/>
                </a:cxn>
                <a:cxn ang="0">
                  <a:pos x="18" y="150"/>
                </a:cxn>
                <a:cxn ang="0">
                  <a:pos x="8" y="132"/>
                </a:cxn>
                <a:cxn ang="0">
                  <a:pos x="2" y="116"/>
                </a:cxn>
                <a:cxn ang="0">
                  <a:pos x="0" y="98"/>
                </a:cxn>
                <a:cxn ang="0">
                  <a:pos x="0" y="98"/>
                </a:cxn>
                <a:cxn ang="0">
                  <a:pos x="2" y="78"/>
                </a:cxn>
                <a:cxn ang="0">
                  <a:pos x="8" y="62"/>
                </a:cxn>
                <a:cxn ang="0">
                  <a:pos x="18" y="44"/>
                </a:cxn>
                <a:cxn ang="0">
                  <a:pos x="30" y="30"/>
                </a:cxn>
                <a:cxn ang="0">
                  <a:pos x="46" y="18"/>
                </a:cxn>
                <a:cxn ang="0">
                  <a:pos x="62" y="8"/>
                </a:cxn>
                <a:cxn ang="0">
                  <a:pos x="80" y="2"/>
                </a:cxn>
                <a:cxn ang="0">
                  <a:pos x="98" y="0"/>
                </a:cxn>
                <a:cxn ang="0">
                  <a:pos x="98" y="0"/>
                </a:cxn>
              </a:cxnLst>
              <a:rect l="0" t="0" r="r" b="b"/>
              <a:pathLst>
                <a:path w="196" h="194">
                  <a:moveTo>
                    <a:pt x="98" y="0"/>
                  </a:moveTo>
                  <a:lnTo>
                    <a:pt x="98" y="0"/>
                  </a:lnTo>
                  <a:lnTo>
                    <a:pt x="116" y="2"/>
                  </a:lnTo>
                  <a:lnTo>
                    <a:pt x="134" y="8"/>
                  </a:lnTo>
                  <a:lnTo>
                    <a:pt x="150" y="18"/>
                  </a:lnTo>
                  <a:lnTo>
                    <a:pt x="166" y="30"/>
                  </a:lnTo>
                  <a:lnTo>
                    <a:pt x="178" y="44"/>
                  </a:lnTo>
                  <a:lnTo>
                    <a:pt x="188" y="62"/>
                  </a:lnTo>
                  <a:lnTo>
                    <a:pt x="194" y="78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4" y="116"/>
                  </a:lnTo>
                  <a:lnTo>
                    <a:pt x="188" y="132"/>
                  </a:lnTo>
                  <a:lnTo>
                    <a:pt x="178" y="150"/>
                  </a:lnTo>
                  <a:lnTo>
                    <a:pt x="166" y="164"/>
                  </a:lnTo>
                  <a:lnTo>
                    <a:pt x="150" y="176"/>
                  </a:lnTo>
                  <a:lnTo>
                    <a:pt x="134" y="186"/>
                  </a:lnTo>
                  <a:lnTo>
                    <a:pt x="116" y="192"/>
                  </a:lnTo>
                  <a:lnTo>
                    <a:pt x="98" y="194"/>
                  </a:lnTo>
                  <a:lnTo>
                    <a:pt x="98" y="194"/>
                  </a:lnTo>
                  <a:lnTo>
                    <a:pt x="80" y="192"/>
                  </a:lnTo>
                  <a:lnTo>
                    <a:pt x="62" y="186"/>
                  </a:lnTo>
                  <a:lnTo>
                    <a:pt x="46" y="176"/>
                  </a:lnTo>
                  <a:lnTo>
                    <a:pt x="30" y="164"/>
                  </a:lnTo>
                  <a:lnTo>
                    <a:pt x="18" y="150"/>
                  </a:lnTo>
                  <a:lnTo>
                    <a:pt x="8" y="132"/>
                  </a:lnTo>
                  <a:lnTo>
                    <a:pt x="2" y="116"/>
                  </a:lnTo>
                  <a:lnTo>
                    <a:pt x="0" y="98"/>
                  </a:lnTo>
                  <a:lnTo>
                    <a:pt x="0" y="98"/>
                  </a:lnTo>
                  <a:lnTo>
                    <a:pt x="2" y="78"/>
                  </a:lnTo>
                  <a:lnTo>
                    <a:pt x="8" y="62"/>
                  </a:lnTo>
                  <a:lnTo>
                    <a:pt x="18" y="44"/>
                  </a:lnTo>
                  <a:lnTo>
                    <a:pt x="30" y="30"/>
                  </a:lnTo>
                  <a:lnTo>
                    <a:pt x="46" y="18"/>
                  </a:lnTo>
                  <a:lnTo>
                    <a:pt x="62" y="8"/>
                  </a:lnTo>
                  <a:lnTo>
                    <a:pt x="80" y="2"/>
                  </a:lnTo>
                  <a:lnTo>
                    <a:pt x="98" y="0"/>
                  </a:lnTo>
                  <a:lnTo>
                    <a:pt x="9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Freeform 81"/>
            <p:cNvSpPr>
              <a:spLocks noEditPoints="1"/>
            </p:cNvSpPr>
            <p:nvPr/>
          </p:nvSpPr>
          <p:spPr bwMode="auto">
            <a:xfrm>
              <a:off x="9220199" y="1465264"/>
              <a:ext cx="2584450" cy="2581275"/>
            </a:xfrm>
            <a:custGeom>
              <a:avLst/>
              <a:gdLst/>
              <a:ahLst/>
              <a:cxnLst>
                <a:cxn ang="0">
                  <a:pos x="926" y="72"/>
                </a:cxn>
                <a:cxn ang="0">
                  <a:pos x="1102" y="122"/>
                </a:cxn>
                <a:cxn ang="0">
                  <a:pos x="1258" y="210"/>
                </a:cxn>
                <a:cxn ang="0">
                  <a:pos x="1390" y="332"/>
                </a:cxn>
                <a:cxn ang="0">
                  <a:pos x="1488" y="484"/>
                </a:cxn>
                <a:cxn ang="0">
                  <a:pos x="1546" y="660"/>
                </a:cxn>
                <a:cxn ang="0">
                  <a:pos x="1562" y="814"/>
                </a:cxn>
                <a:cxn ang="0">
                  <a:pos x="1538" y="998"/>
                </a:cxn>
                <a:cxn ang="0">
                  <a:pos x="1470" y="1166"/>
                </a:cxn>
                <a:cxn ang="0">
                  <a:pos x="1366" y="1314"/>
                </a:cxn>
                <a:cxn ang="0">
                  <a:pos x="1230" y="1432"/>
                </a:cxn>
                <a:cxn ang="0">
                  <a:pos x="1068" y="1516"/>
                </a:cxn>
                <a:cxn ang="0">
                  <a:pos x="890" y="1558"/>
                </a:cxn>
                <a:cxn ang="0">
                  <a:pos x="736" y="1558"/>
                </a:cxn>
                <a:cxn ang="0">
                  <a:pos x="552" y="1516"/>
                </a:cxn>
                <a:cxn ang="0">
                  <a:pos x="392" y="1432"/>
                </a:cxn>
                <a:cxn ang="0">
                  <a:pos x="256" y="1314"/>
                </a:cxn>
                <a:cxn ang="0">
                  <a:pos x="154" y="1166"/>
                </a:cxn>
                <a:cxn ang="0">
                  <a:pos x="88" y="998"/>
                </a:cxn>
                <a:cxn ang="0">
                  <a:pos x="66" y="814"/>
                </a:cxn>
                <a:cxn ang="0">
                  <a:pos x="80" y="660"/>
                </a:cxn>
                <a:cxn ang="0">
                  <a:pos x="138" y="484"/>
                </a:cxn>
                <a:cxn ang="0">
                  <a:pos x="234" y="332"/>
                </a:cxn>
                <a:cxn ang="0">
                  <a:pos x="362" y="210"/>
                </a:cxn>
                <a:cxn ang="0">
                  <a:pos x="518" y="122"/>
                </a:cxn>
                <a:cxn ang="0">
                  <a:pos x="698" y="72"/>
                </a:cxn>
                <a:cxn ang="0">
                  <a:pos x="1628" y="814"/>
                </a:cxn>
                <a:cxn ang="0">
                  <a:pos x="1610" y="648"/>
                </a:cxn>
                <a:cxn ang="0">
                  <a:pos x="1548" y="458"/>
                </a:cxn>
                <a:cxn ang="0">
                  <a:pos x="1444" y="292"/>
                </a:cxn>
                <a:cxn ang="0">
                  <a:pos x="1304" y="160"/>
                </a:cxn>
                <a:cxn ang="0">
                  <a:pos x="1134" y="62"/>
                </a:cxn>
                <a:cxn ang="0">
                  <a:pos x="940" y="8"/>
                </a:cxn>
                <a:cxn ang="0">
                  <a:pos x="772" y="0"/>
                </a:cxn>
                <a:cxn ang="0">
                  <a:pos x="570" y="36"/>
                </a:cxn>
                <a:cxn ang="0">
                  <a:pos x="390" y="116"/>
                </a:cxn>
                <a:cxn ang="0">
                  <a:pos x="236" y="236"/>
                </a:cxn>
                <a:cxn ang="0">
                  <a:pos x="116" y="388"/>
                </a:cxn>
                <a:cxn ang="0">
                  <a:pos x="36" y="568"/>
                </a:cxn>
                <a:cxn ang="0">
                  <a:pos x="2" y="770"/>
                </a:cxn>
                <a:cxn ang="0">
                  <a:pos x="10" y="938"/>
                </a:cxn>
                <a:cxn ang="0">
                  <a:pos x="64" y="1132"/>
                </a:cxn>
                <a:cxn ang="0">
                  <a:pos x="160" y="1302"/>
                </a:cxn>
                <a:cxn ang="0">
                  <a:pos x="294" y="1442"/>
                </a:cxn>
                <a:cxn ang="0">
                  <a:pos x="458" y="1548"/>
                </a:cxn>
                <a:cxn ang="0">
                  <a:pos x="648" y="1610"/>
                </a:cxn>
                <a:cxn ang="0">
                  <a:pos x="814" y="1626"/>
                </a:cxn>
                <a:cxn ang="0">
                  <a:pos x="1020" y="1602"/>
                </a:cxn>
                <a:cxn ang="0">
                  <a:pos x="1204" y="1530"/>
                </a:cxn>
                <a:cxn ang="0">
                  <a:pos x="1364" y="1418"/>
                </a:cxn>
                <a:cxn ang="0">
                  <a:pos x="1490" y="1270"/>
                </a:cxn>
                <a:cxn ang="0">
                  <a:pos x="1578" y="1096"/>
                </a:cxn>
                <a:cxn ang="0">
                  <a:pos x="1624" y="898"/>
                </a:cxn>
              </a:cxnLst>
              <a:rect l="0" t="0" r="r" b="b"/>
              <a:pathLst>
                <a:path w="1628" h="1626">
                  <a:moveTo>
                    <a:pt x="814" y="64"/>
                  </a:moveTo>
                  <a:lnTo>
                    <a:pt x="814" y="64"/>
                  </a:lnTo>
                  <a:lnTo>
                    <a:pt x="852" y="66"/>
                  </a:lnTo>
                  <a:lnTo>
                    <a:pt x="890" y="68"/>
                  </a:lnTo>
                  <a:lnTo>
                    <a:pt x="926" y="72"/>
                  </a:lnTo>
                  <a:lnTo>
                    <a:pt x="962" y="80"/>
                  </a:lnTo>
                  <a:lnTo>
                    <a:pt x="998" y="88"/>
                  </a:lnTo>
                  <a:lnTo>
                    <a:pt x="1034" y="98"/>
                  </a:lnTo>
                  <a:lnTo>
                    <a:pt x="1068" y="108"/>
                  </a:lnTo>
                  <a:lnTo>
                    <a:pt x="1102" y="122"/>
                  </a:lnTo>
                  <a:lnTo>
                    <a:pt x="1136" y="136"/>
                  </a:lnTo>
                  <a:lnTo>
                    <a:pt x="1168" y="152"/>
                  </a:lnTo>
                  <a:lnTo>
                    <a:pt x="1200" y="170"/>
                  </a:lnTo>
                  <a:lnTo>
                    <a:pt x="1230" y="190"/>
                  </a:lnTo>
                  <a:lnTo>
                    <a:pt x="1258" y="210"/>
                  </a:lnTo>
                  <a:lnTo>
                    <a:pt x="1288" y="232"/>
                  </a:lnTo>
                  <a:lnTo>
                    <a:pt x="1314" y="256"/>
                  </a:lnTo>
                  <a:lnTo>
                    <a:pt x="1340" y="280"/>
                  </a:lnTo>
                  <a:lnTo>
                    <a:pt x="1366" y="306"/>
                  </a:lnTo>
                  <a:lnTo>
                    <a:pt x="1390" y="332"/>
                  </a:lnTo>
                  <a:lnTo>
                    <a:pt x="1412" y="360"/>
                  </a:lnTo>
                  <a:lnTo>
                    <a:pt x="1432" y="390"/>
                  </a:lnTo>
                  <a:lnTo>
                    <a:pt x="1452" y="420"/>
                  </a:lnTo>
                  <a:lnTo>
                    <a:pt x="1470" y="452"/>
                  </a:lnTo>
                  <a:lnTo>
                    <a:pt x="1488" y="484"/>
                  </a:lnTo>
                  <a:lnTo>
                    <a:pt x="1502" y="518"/>
                  </a:lnTo>
                  <a:lnTo>
                    <a:pt x="1516" y="552"/>
                  </a:lnTo>
                  <a:lnTo>
                    <a:pt x="1528" y="586"/>
                  </a:lnTo>
                  <a:lnTo>
                    <a:pt x="1538" y="622"/>
                  </a:lnTo>
                  <a:lnTo>
                    <a:pt x="1546" y="660"/>
                  </a:lnTo>
                  <a:lnTo>
                    <a:pt x="1554" y="696"/>
                  </a:lnTo>
                  <a:lnTo>
                    <a:pt x="1558" y="734"/>
                  </a:lnTo>
                  <a:lnTo>
                    <a:pt x="1562" y="774"/>
                  </a:lnTo>
                  <a:lnTo>
                    <a:pt x="1562" y="814"/>
                  </a:lnTo>
                  <a:lnTo>
                    <a:pt x="1562" y="814"/>
                  </a:lnTo>
                  <a:lnTo>
                    <a:pt x="1562" y="850"/>
                  </a:lnTo>
                  <a:lnTo>
                    <a:pt x="1558" y="888"/>
                  </a:lnTo>
                  <a:lnTo>
                    <a:pt x="1554" y="926"/>
                  </a:lnTo>
                  <a:lnTo>
                    <a:pt x="1546" y="962"/>
                  </a:lnTo>
                  <a:lnTo>
                    <a:pt x="1538" y="998"/>
                  </a:lnTo>
                  <a:lnTo>
                    <a:pt x="1528" y="1034"/>
                  </a:lnTo>
                  <a:lnTo>
                    <a:pt x="1516" y="1068"/>
                  </a:lnTo>
                  <a:lnTo>
                    <a:pt x="1502" y="1102"/>
                  </a:lnTo>
                  <a:lnTo>
                    <a:pt x="1488" y="1134"/>
                  </a:lnTo>
                  <a:lnTo>
                    <a:pt x="1470" y="1166"/>
                  </a:lnTo>
                  <a:lnTo>
                    <a:pt x="1452" y="1198"/>
                  </a:lnTo>
                  <a:lnTo>
                    <a:pt x="1432" y="1228"/>
                  </a:lnTo>
                  <a:lnTo>
                    <a:pt x="1412" y="1258"/>
                  </a:lnTo>
                  <a:lnTo>
                    <a:pt x="1390" y="1286"/>
                  </a:lnTo>
                  <a:lnTo>
                    <a:pt x="1366" y="1314"/>
                  </a:lnTo>
                  <a:lnTo>
                    <a:pt x="1340" y="1340"/>
                  </a:lnTo>
                  <a:lnTo>
                    <a:pt x="1314" y="1364"/>
                  </a:lnTo>
                  <a:lnTo>
                    <a:pt x="1288" y="1388"/>
                  </a:lnTo>
                  <a:lnTo>
                    <a:pt x="1258" y="1412"/>
                  </a:lnTo>
                  <a:lnTo>
                    <a:pt x="1230" y="1432"/>
                  </a:lnTo>
                  <a:lnTo>
                    <a:pt x="1200" y="1452"/>
                  </a:lnTo>
                  <a:lnTo>
                    <a:pt x="1168" y="1470"/>
                  </a:lnTo>
                  <a:lnTo>
                    <a:pt x="1136" y="1486"/>
                  </a:lnTo>
                  <a:lnTo>
                    <a:pt x="1102" y="1502"/>
                  </a:lnTo>
                  <a:lnTo>
                    <a:pt x="1068" y="1516"/>
                  </a:lnTo>
                  <a:lnTo>
                    <a:pt x="1034" y="1528"/>
                  </a:lnTo>
                  <a:lnTo>
                    <a:pt x="998" y="1538"/>
                  </a:lnTo>
                  <a:lnTo>
                    <a:pt x="962" y="1546"/>
                  </a:lnTo>
                  <a:lnTo>
                    <a:pt x="926" y="1552"/>
                  </a:lnTo>
                  <a:lnTo>
                    <a:pt x="890" y="1558"/>
                  </a:lnTo>
                  <a:lnTo>
                    <a:pt x="852" y="1560"/>
                  </a:lnTo>
                  <a:lnTo>
                    <a:pt x="814" y="1562"/>
                  </a:lnTo>
                  <a:lnTo>
                    <a:pt x="814" y="1562"/>
                  </a:lnTo>
                  <a:lnTo>
                    <a:pt x="774" y="1560"/>
                  </a:lnTo>
                  <a:lnTo>
                    <a:pt x="736" y="1558"/>
                  </a:lnTo>
                  <a:lnTo>
                    <a:pt x="698" y="1552"/>
                  </a:lnTo>
                  <a:lnTo>
                    <a:pt x="660" y="1546"/>
                  </a:lnTo>
                  <a:lnTo>
                    <a:pt x="624" y="1538"/>
                  </a:lnTo>
                  <a:lnTo>
                    <a:pt x="588" y="1528"/>
                  </a:lnTo>
                  <a:lnTo>
                    <a:pt x="552" y="1516"/>
                  </a:lnTo>
                  <a:lnTo>
                    <a:pt x="518" y="1502"/>
                  </a:lnTo>
                  <a:lnTo>
                    <a:pt x="486" y="1486"/>
                  </a:lnTo>
                  <a:lnTo>
                    <a:pt x="452" y="1470"/>
                  </a:lnTo>
                  <a:lnTo>
                    <a:pt x="422" y="1452"/>
                  </a:lnTo>
                  <a:lnTo>
                    <a:pt x="392" y="1432"/>
                  </a:lnTo>
                  <a:lnTo>
                    <a:pt x="362" y="1412"/>
                  </a:lnTo>
                  <a:lnTo>
                    <a:pt x="334" y="1388"/>
                  </a:lnTo>
                  <a:lnTo>
                    <a:pt x="306" y="1364"/>
                  </a:lnTo>
                  <a:lnTo>
                    <a:pt x="282" y="1340"/>
                  </a:lnTo>
                  <a:lnTo>
                    <a:pt x="256" y="1314"/>
                  </a:lnTo>
                  <a:lnTo>
                    <a:pt x="234" y="1286"/>
                  </a:lnTo>
                  <a:lnTo>
                    <a:pt x="212" y="1258"/>
                  </a:lnTo>
                  <a:lnTo>
                    <a:pt x="190" y="1228"/>
                  </a:lnTo>
                  <a:lnTo>
                    <a:pt x="172" y="1198"/>
                  </a:lnTo>
                  <a:lnTo>
                    <a:pt x="154" y="1166"/>
                  </a:lnTo>
                  <a:lnTo>
                    <a:pt x="138" y="1134"/>
                  </a:lnTo>
                  <a:lnTo>
                    <a:pt x="124" y="1102"/>
                  </a:lnTo>
                  <a:lnTo>
                    <a:pt x="110" y="1068"/>
                  </a:lnTo>
                  <a:lnTo>
                    <a:pt x="98" y="1034"/>
                  </a:lnTo>
                  <a:lnTo>
                    <a:pt x="88" y="998"/>
                  </a:lnTo>
                  <a:lnTo>
                    <a:pt x="80" y="962"/>
                  </a:lnTo>
                  <a:lnTo>
                    <a:pt x="74" y="926"/>
                  </a:lnTo>
                  <a:lnTo>
                    <a:pt x="70" y="888"/>
                  </a:lnTo>
                  <a:lnTo>
                    <a:pt x="66" y="850"/>
                  </a:lnTo>
                  <a:lnTo>
                    <a:pt x="66" y="814"/>
                  </a:lnTo>
                  <a:lnTo>
                    <a:pt x="66" y="814"/>
                  </a:lnTo>
                  <a:lnTo>
                    <a:pt x="66" y="774"/>
                  </a:lnTo>
                  <a:lnTo>
                    <a:pt x="70" y="734"/>
                  </a:lnTo>
                  <a:lnTo>
                    <a:pt x="74" y="696"/>
                  </a:lnTo>
                  <a:lnTo>
                    <a:pt x="80" y="660"/>
                  </a:lnTo>
                  <a:lnTo>
                    <a:pt x="88" y="622"/>
                  </a:lnTo>
                  <a:lnTo>
                    <a:pt x="98" y="586"/>
                  </a:lnTo>
                  <a:lnTo>
                    <a:pt x="110" y="552"/>
                  </a:lnTo>
                  <a:lnTo>
                    <a:pt x="124" y="518"/>
                  </a:lnTo>
                  <a:lnTo>
                    <a:pt x="138" y="484"/>
                  </a:lnTo>
                  <a:lnTo>
                    <a:pt x="154" y="452"/>
                  </a:lnTo>
                  <a:lnTo>
                    <a:pt x="172" y="420"/>
                  </a:lnTo>
                  <a:lnTo>
                    <a:pt x="190" y="390"/>
                  </a:lnTo>
                  <a:lnTo>
                    <a:pt x="212" y="360"/>
                  </a:lnTo>
                  <a:lnTo>
                    <a:pt x="234" y="332"/>
                  </a:lnTo>
                  <a:lnTo>
                    <a:pt x="256" y="306"/>
                  </a:lnTo>
                  <a:lnTo>
                    <a:pt x="282" y="280"/>
                  </a:lnTo>
                  <a:lnTo>
                    <a:pt x="306" y="256"/>
                  </a:lnTo>
                  <a:lnTo>
                    <a:pt x="334" y="232"/>
                  </a:lnTo>
                  <a:lnTo>
                    <a:pt x="362" y="210"/>
                  </a:lnTo>
                  <a:lnTo>
                    <a:pt x="392" y="190"/>
                  </a:lnTo>
                  <a:lnTo>
                    <a:pt x="422" y="170"/>
                  </a:lnTo>
                  <a:lnTo>
                    <a:pt x="452" y="152"/>
                  </a:lnTo>
                  <a:lnTo>
                    <a:pt x="486" y="136"/>
                  </a:lnTo>
                  <a:lnTo>
                    <a:pt x="518" y="122"/>
                  </a:lnTo>
                  <a:lnTo>
                    <a:pt x="552" y="108"/>
                  </a:lnTo>
                  <a:lnTo>
                    <a:pt x="588" y="98"/>
                  </a:lnTo>
                  <a:lnTo>
                    <a:pt x="624" y="88"/>
                  </a:lnTo>
                  <a:lnTo>
                    <a:pt x="660" y="80"/>
                  </a:lnTo>
                  <a:lnTo>
                    <a:pt x="698" y="72"/>
                  </a:lnTo>
                  <a:lnTo>
                    <a:pt x="736" y="68"/>
                  </a:lnTo>
                  <a:lnTo>
                    <a:pt x="774" y="66"/>
                  </a:lnTo>
                  <a:lnTo>
                    <a:pt x="814" y="64"/>
                  </a:lnTo>
                  <a:lnTo>
                    <a:pt x="814" y="64"/>
                  </a:lnTo>
                  <a:close/>
                  <a:moveTo>
                    <a:pt x="1628" y="814"/>
                  </a:moveTo>
                  <a:lnTo>
                    <a:pt x="1628" y="814"/>
                  </a:lnTo>
                  <a:lnTo>
                    <a:pt x="1626" y="770"/>
                  </a:lnTo>
                  <a:lnTo>
                    <a:pt x="1624" y="728"/>
                  </a:lnTo>
                  <a:lnTo>
                    <a:pt x="1618" y="688"/>
                  </a:lnTo>
                  <a:lnTo>
                    <a:pt x="1610" y="648"/>
                  </a:lnTo>
                  <a:lnTo>
                    <a:pt x="1602" y="608"/>
                  </a:lnTo>
                  <a:lnTo>
                    <a:pt x="1592" y="568"/>
                  </a:lnTo>
                  <a:lnTo>
                    <a:pt x="1578" y="530"/>
                  </a:lnTo>
                  <a:lnTo>
                    <a:pt x="1564" y="494"/>
                  </a:lnTo>
                  <a:lnTo>
                    <a:pt x="1548" y="458"/>
                  </a:lnTo>
                  <a:lnTo>
                    <a:pt x="1530" y="422"/>
                  </a:lnTo>
                  <a:lnTo>
                    <a:pt x="1510" y="388"/>
                  </a:lnTo>
                  <a:lnTo>
                    <a:pt x="1490" y="356"/>
                  </a:lnTo>
                  <a:lnTo>
                    <a:pt x="1468" y="324"/>
                  </a:lnTo>
                  <a:lnTo>
                    <a:pt x="1444" y="292"/>
                  </a:lnTo>
                  <a:lnTo>
                    <a:pt x="1418" y="264"/>
                  </a:lnTo>
                  <a:lnTo>
                    <a:pt x="1392" y="236"/>
                  </a:lnTo>
                  <a:lnTo>
                    <a:pt x="1364" y="208"/>
                  </a:lnTo>
                  <a:lnTo>
                    <a:pt x="1334" y="184"/>
                  </a:lnTo>
                  <a:lnTo>
                    <a:pt x="1304" y="160"/>
                  </a:lnTo>
                  <a:lnTo>
                    <a:pt x="1272" y="136"/>
                  </a:lnTo>
                  <a:lnTo>
                    <a:pt x="1238" y="116"/>
                  </a:lnTo>
                  <a:lnTo>
                    <a:pt x="1204" y="96"/>
                  </a:lnTo>
                  <a:lnTo>
                    <a:pt x="1170" y="78"/>
                  </a:lnTo>
                  <a:lnTo>
                    <a:pt x="1134" y="62"/>
                  </a:lnTo>
                  <a:lnTo>
                    <a:pt x="1096" y="48"/>
                  </a:lnTo>
                  <a:lnTo>
                    <a:pt x="1058" y="36"/>
                  </a:lnTo>
                  <a:lnTo>
                    <a:pt x="1020" y="24"/>
                  </a:lnTo>
                  <a:lnTo>
                    <a:pt x="980" y="16"/>
                  </a:lnTo>
                  <a:lnTo>
                    <a:pt x="940" y="8"/>
                  </a:lnTo>
                  <a:lnTo>
                    <a:pt x="898" y="4"/>
                  </a:lnTo>
                  <a:lnTo>
                    <a:pt x="856" y="0"/>
                  </a:lnTo>
                  <a:lnTo>
                    <a:pt x="814" y="0"/>
                  </a:lnTo>
                  <a:lnTo>
                    <a:pt x="814" y="0"/>
                  </a:lnTo>
                  <a:lnTo>
                    <a:pt x="772" y="0"/>
                  </a:lnTo>
                  <a:lnTo>
                    <a:pt x="730" y="4"/>
                  </a:lnTo>
                  <a:lnTo>
                    <a:pt x="688" y="8"/>
                  </a:lnTo>
                  <a:lnTo>
                    <a:pt x="648" y="16"/>
                  </a:lnTo>
                  <a:lnTo>
                    <a:pt x="608" y="24"/>
                  </a:lnTo>
                  <a:lnTo>
                    <a:pt x="570" y="36"/>
                  </a:lnTo>
                  <a:lnTo>
                    <a:pt x="532" y="48"/>
                  </a:lnTo>
                  <a:lnTo>
                    <a:pt x="494" y="62"/>
                  </a:lnTo>
                  <a:lnTo>
                    <a:pt x="458" y="78"/>
                  </a:lnTo>
                  <a:lnTo>
                    <a:pt x="424" y="96"/>
                  </a:lnTo>
                  <a:lnTo>
                    <a:pt x="390" y="116"/>
                  </a:lnTo>
                  <a:lnTo>
                    <a:pt x="356" y="136"/>
                  </a:lnTo>
                  <a:lnTo>
                    <a:pt x="324" y="160"/>
                  </a:lnTo>
                  <a:lnTo>
                    <a:pt x="294" y="184"/>
                  </a:lnTo>
                  <a:lnTo>
                    <a:pt x="264" y="208"/>
                  </a:lnTo>
                  <a:lnTo>
                    <a:pt x="236" y="236"/>
                  </a:lnTo>
                  <a:lnTo>
                    <a:pt x="210" y="264"/>
                  </a:lnTo>
                  <a:lnTo>
                    <a:pt x="184" y="292"/>
                  </a:lnTo>
                  <a:lnTo>
                    <a:pt x="160" y="324"/>
                  </a:lnTo>
                  <a:lnTo>
                    <a:pt x="138" y="356"/>
                  </a:lnTo>
                  <a:lnTo>
                    <a:pt x="116" y="388"/>
                  </a:lnTo>
                  <a:lnTo>
                    <a:pt x="98" y="422"/>
                  </a:lnTo>
                  <a:lnTo>
                    <a:pt x="80" y="458"/>
                  </a:lnTo>
                  <a:lnTo>
                    <a:pt x="64" y="494"/>
                  </a:lnTo>
                  <a:lnTo>
                    <a:pt x="50" y="530"/>
                  </a:lnTo>
                  <a:lnTo>
                    <a:pt x="36" y="568"/>
                  </a:lnTo>
                  <a:lnTo>
                    <a:pt x="26" y="608"/>
                  </a:lnTo>
                  <a:lnTo>
                    <a:pt x="16" y="648"/>
                  </a:lnTo>
                  <a:lnTo>
                    <a:pt x="10" y="688"/>
                  </a:lnTo>
                  <a:lnTo>
                    <a:pt x="4" y="728"/>
                  </a:lnTo>
                  <a:lnTo>
                    <a:pt x="2" y="770"/>
                  </a:lnTo>
                  <a:lnTo>
                    <a:pt x="0" y="814"/>
                  </a:lnTo>
                  <a:lnTo>
                    <a:pt x="0" y="814"/>
                  </a:lnTo>
                  <a:lnTo>
                    <a:pt x="2" y="856"/>
                  </a:lnTo>
                  <a:lnTo>
                    <a:pt x="4" y="898"/>
                  </a:lnTo>
                  <a:lnTo>
                    <a:pt x="10" y="938"/>
                  </a:lnTo>
                  <a:lnTo>
                    <a:pt x="16" y="978"/>
                  </a:lnTo>
                  <a:lnTo>
                    <a:pt x="26" y="1018"/>
                  </a:lnTo>
                  <a:lnTo>
                    <a:pt x="36" y="1058"/>
                  </a:lnTo>
                  <a:lnTo>
                    <a:pt x="50" y="1096"/>
                  </a:lnTo>
                  <a:lnTo>
                    <a:pt x="64" y="1132"/>
                  </a:lnTo>
                  <a:lnTo>
                    <a:pt x="80" y="1168"/>
                  </a:lnTo>
                  <a:lnTo>
                    <a:pt x="98" y="1204"/>
                  </a:lnTo>
                  <a:lnTo>
                    <a:pt x="116" y="1238"/>
                  </a:lnTo>
                  <a:lnTo>
                    <a:pt x="138" y="1270"/>
                  </a:lnTo>
                  <a:lnTo>
                    <a:pt x="160" y="1302"/>
                  </a:lnTo>
                  <a:lnTo>
                    <a:pt x="184" y="1334"/>
                  </a:lnTo>
                  <a:lnTo>
                    <a:pt x="210" y="1362"/>
                  </a:lnTo>
                  <a:lnTo>
                    <a:pt x="236" y="1390"/>
                  </a:lnTo>
                  <a:lnTo>
                    <a:pt x="264" y="1418"/>
                  </a:lnTo>
                  <a:lnTo>
                    <a:pt x="294" y="1442"/>
                  </a:lnTo>
                  <a:lnTo>
                    <a:pt x="324" y="1466"/>
                  </a:lnTo>
                  <a:lnTo>
                    <a:pt x="356" y="1490"/>
                  </a:lnTo>
                  <a:lnTo>
                    <a:pt x="390" y="1510"/>
                  </a:lnTo>
                  <a:lnTo>
                    <a:pt x="424" y="1530"/>
                  </a:lnTo>
                  <a:lnTo>
                    <a:pt x="458" y="1548"/>
                  </a:lnTo>
                  <a:lnTo>
                    <a:pt x="494" y="1564"/>
                  </a:lnTo>
                  <a:lnTo>
                    <a:pt x="532" y="1578"/>
                  </a:lnTo>
                  <a:lnTo>
                    <a:pt x="570" y="1590"/>
                  </a:lnTo>
                  <a:lnTo>
                    <a:pt x="608" y="1602"/>
                  </a:lnTo>
                  <a:lnTo>
                    <a:pt x="648" y="1610"/>
                  </a:lnTo>
                  <a:lnTo>
                    <a:pt x="688" y="1618"/>
                  </a:lnTo>
                  <a:lnTo>
                    <a:pt x="730" y="1622"/>
                  </a:lnTo>
                  <a:lnTo>
                    <a:pt x="772" y="1626"/>
                  </a:lnTo>
                  <a:lnTo>
                    <a:pt x="814" y="1626"/>
                  </a:lnTo>
                  <a:lnTo>
                    <a:pt x="814" y="1626"/>
                  </a:lnTo>
                  <a:lnTo>
                    <a:pt x="856" y="1626"/>
                  </a:lnTo>
                  <a:lnTo>
                    <a:pt x="898" y="1622"/>
                  </a:lnTo>
                  <a:lnTo>
                    <a:pt x="940" y="1618"/>
                  </a:lnTo>
                  <a:lnTo>
                    <a:pt x="980" y="1610"/>
                  </a:lnTo>
                  <a:lnTo>
                    <a:pt x="1020" y="1602"/>
                  </a:lnTo>
                  <a:lnTo>
                    <a:pt x="1058" y="1590"/>
                  </a:lnTo>
                  <a:lnTo>
                    <a:pt x="1096" y="1578"/>
                  </a:lnTo>
                  <a:lnTo>
                    <a:pt x="1134" y="1564"/>
                  </a:lnTo>
                  <a:lnTo>
                    <a:pt x="1170" y="1548"/>
                  </a:lnTo>
                  <a:lnTo>
                    <a:pt x="1204" y="1530"/>
                  </a:lnTo>
                  <a:lnTo>
                    <a:pt x="1238" y="1510"/>
                  </a:lnTo>
                  <a:lnTo>
                    <a:pt x="1272" y="1490"/>
                  </a:lnTo>
                  <a:lnTo>
                    <a:pt x="1304" y="1466"/>
                  </a:lnTo>
                  <a:lnTo>
                    <a:pt x="1334" y="1442"/>
                  </a:lnTo>
                  <a:lnTo>
                    <a:pt x="1364" y="1418"/>
                  </a:lnTo>
                  <a:lnTo>
                    <a:pt x="1392" y="1390"/>
                  </a:lnTo>
                  <a:lnTo>
                    <a:pt x="1418" y="1362"/>
                  </a:lnTo>
                  <a:lnTo>
                    <a:pt x="1444" y="1334"/>
                  </a:lnTo>
                  <a:lnTo>
                    <a:pt x="1468" y="1302"/>
                  </a:lnTo>
                  <a:lnTo>
                    <a:pt x="1490" y="1270"/>
                  </a:lnTo>
                  <a:lnTo>
                    <a:pt x="1510" y="1238"/>
                  </a:lnTo>
                  <a:lnTo>
                    <a:pt x="1530" y="1204"/>
                  </a:lnTo>
                  <a:lnTo>
                    <a:pt x="1548" y="1168"/>
                  </a:lnTo>
                  <a:lnTo>
                    <a:pt x="1564" y="1132"/>
                  </a:lnTo>
                  <a:lnTo>
                    <a:pt x="1578" y="1096"/>
                  </a:lnTo>
                  <a:lnTo>
                    <a:pt x="1592" y="1058"/>
                  </a:lnTo>
                  <a:lnTo>
                    <a:pt x="1602" y="1018"/>
                  </a:lnTo>
                  <a:lnTo>
                    <a:pt x="1610" y="978"/>
                  </a:lnTo>
                  <a:lnTo>
                    <a:pt x="1618" y="938"/>
                  </a:lnTo>
                  <a:lnTo>
                    <a:pt x="1624" y="898"/>
                  </a:lnTo>
                  <a:lnTo>
                    <a:pt x="1626" y="856"/>
                  </a:lnTo>
                  <a:lnTo>
                    <a:pt x="1628" y="814"/>
                  </a:lnTo>
                  <a:lnTo>
                    <a:pt x="1628" y="8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Freeform 82"/>
            <p:cNvSpPr>
              <a:spLocks noEditPoints="1"/>
            </p:cNvSpPr>
            <p:nvPr/>
          </p:nvSpPr>
          <p:spPr bwMode="auto">
            <a:xfrm>
              <a:off x="9686923" y="1928815"/>
              <a:ext cx="1650998" cy="1654176"/>
            </a:xfrm>
            <a:custGeom>
              <a:avLst/>
              <a:gdLst/>
              <a:ahLst/>
              <a:cxnLst>
                <a:cxn ang="0">
                  <a:pos x="1038" y="466"/>
                </a:cxn>
                <a:cxn ang="0">
                  <a:pos x="1018" y="364"/>
                </a:cxn>
                <a:cxn ang="0">
                  <a:pos x="978" y="270"/>
                </a:cxn>
                <a:cxn ang="0">
                  <a:pos x="924" y="188"/>
                </a:cxn>
                <a:cxn ang="0">
                  <a:pos x="854" y="118"/>
                </a:cxn>
                <a:cxn ang="0">
                  <a:pos x="770" y="62"/>
                </a:cxn>
                <a:cxn ang="0">
                  <a:pos x="676" y="24"/>
                </a:cxn>
                <a:cxn ang="0">
                  <a:pos x="574" y="2"/>
                </a:cxn>
                <a:cxn ang="0">
                  <a:pos x="492" y="0"/>
                </a:cxn>
                <a:cxn ang="0">
                  <a:pos x="388" y="16"/>
                </a:cxn>
                <a:cxn ang="0">
                  <a:pos x="292" y="50"/>
                </a:cxn>
                <a:cxn ang="0">
                  <a:pos x="206" y="102"/>
                </a:cxn>
                <a:cxn ang="0">
                  <a:pos x="132" y="168"/>
                </a:cxn>
                <a:cxn ang="0">
                  <a:pos x="74" y="248"/>
                </a:cxn>
                <a:cxn ang="0">
                  <a:pos x="30" y="340"/>
                </a:cxn>
                <a:cxn ang="0">
                  <a:pos x="6" y="440"/>
                </a:cxn>
                <a:cxn ang="0">
                  <a:pos x="0" y="522"/>
                </a:cxn>
                <a:cxn ang="0">
                  <a:pos x="10" y="628"/>
                </a:cxn>
                <a:cxn ang="0">
                  <a:pos x="40" y="726"/>
                </a:cxn>
                <a:cxn ang="0">
                  <a:pos x="86" y="814"/>
                </a:cxn>
                <a:cxn ang="0">
                  <a:pos x="150" y="892"/>
                </a:cxn>
                <a:cxn ang="0">
                  <a:pos x="226" y="954"/>
                </a:cxn>
                <a:cxn ang="0">
                  <a:pos x="316" y="1002"/>
                </a:cxn>
                <a:cxn ang="0">
                  <a:pos x="414" y="1032"/>
                </a:cxn>
                <a:cxn ang="0">
                  <a:pos x="520" y="1042"/>
                </a:cxn>
                <a:cxn ang="0">
                  <a:pos x="600" y="1036"/>
                </a:cxn>
                <a:cxn ang="0">
                  <a:pos x="702" y="1010"/>
                </a:cxn>
                <a:cxn ang="0">
                  <a:pos x="792" y="968"/>
                </a:cxn>
                <a:cxn ang="0">
                  <a:pos x="872" y="908"/>
                </a:cxn>
                <a:cxn ang="0">
                  <a:pos x="938" y="834"/>
                </a:cxn>
                <a:cxn ang="0">
                  <a:pos x="990" y="750"/>
                </a:cxn>
                <a:cxn ang="0">
                  <a:pos x="1024" y="652"/>
                </a:cxn>
                <a:cxn ang="0">
                  <a:pos x="1040" y="548"/>
                </a:cxn>
                <a:cxn ang="0">
                  <a:pos x="520" y="50"/>
                </a:cxn>
                <a:cxn ang="0">
                  <a:pos x="614" y="58"/>
                </a:cxn>
                <a:cxn ang="0">
                  <a:pos x="778" y="130"/>
                </a:cxn>
                <a:cxn ang="0">
                  <a:pos x="900" y="258"/>
                </a:cxn>
                <a:cxn ang="0">
                  <a:pos x="966" y="426"/>
                </a:cxn>
                <a:cxn ang="0">
                  <a:pos x="974" y="566"/>
                </a:cxn>
                <a:cxn ang="0">
                  <a:pos x="922" y="734"/>
                </a:cxn>
                <a:cxn ang="0">
                  <a:pos x="814" y="870"/>
                </a:cxn>
                <a:cxn ang="0">
                  <a:pos x="658" y="956"/>
                </a:cxn>
                <a:cxn ang="0">
                  <a:pos x="544" y="976"/>
                </a:cxn>
                <a:cxn ang="0">
                  <a:pos x="472" y="974"/>
                </a:cxn>
                <a:cxn ang="0">
                  <a:pos x="340" y="940"/>
                </a:cxn>
                <a:cxn ang="0">
                  <a:pos x="194" y="840"/>
                </a:cxn>
                <a:cxn ang="0">
                  <a:pos x="100" y="696"/>
                </a:cxn>
                <a:cxn ang="0">
                  <a:pos x="64" y="522"/>
                </a:cxn>
                <a:cxn ang="0">
                  <a:pos x="84" y="380"/>
                </a:cxn>
                <a:cxn ang="0">
                  <a:pos x="166" y="220"/>
                </a:cxn>
                <a:cxn ang="0">
                  <a:pos x="300" y="106"/>
                </a:cxn>
                <a:cxn ang="0">
                  <a:pos x="448" y="54"/>
                </a:cxn>
                <a:cxn ang="0">
                  <a:pos x="520" y="50"/>
                </a:cxn>
              </a:cxnLst>
              <a:rect l="0" t="0" r="r" b="b"/>
              <a:pathLst>
                <a:path w="1040" h="1042">
                  <a:moveTo>
                    <a:pt x="1040" y="522"/>
                  </a:moveTo>
                  <a:lnTo>
                    <a:pt x="1040" y="522"/>
                  </a:lnTo>
                  <a:lnTo>
                    <a:pt x="1040" y="494"/>
                  </a:lnTo>
                  <a:lnTo>
                    <a:pt x="1038" y="466"/>
                  </a:lnTo>
                  <a:lnTo>
                    <a:pt x="1034" y="440"/>
                  </a:lnTo>
                  <a:lnTo>
                    <a:pt x="1030" y="414"/>
                  </a:lnTo>
                  <a:lnTo>
                    <a:pt x="1024" y="390"/>
                  </a:lnTo>
                  <a:lnTo>
                    <a:pt x="1018" y="364"/>
                  </a:lnTo>
                  <a:lnTo>
                    <a:pt x="1010" y="340"/>
                  </a:lnTo>
                  <a:lnTo>
                    <a:pt x="1000" y="316"/>
                  </a:lnTo>
                  <a:lnTo>
                    <a:pt x="990" y="292"/>
                  </a:lnTo>
                  <a:lnTo>
                    <a:pt x="978" y="270"/>
                  </a:lnTo>
                  <a:lnTo>
                    <a:pt x="966" y="248"/>
                  </a:lnTo>
                  <a:lnTo>
                    <a:pt x="954" y="228"/>
                  </a:lnTo>
                  <a:lnTo>
                    <a:pt x="938" y="208"/>
                  </a:lnTo>
                  <a:lnTo>
                    <a:pt x="924" y="188"/>
                  </a:lnTo>
                  <a:lnTo>
                    <a:pt x="908" y="168"/>
                  </a:lnTo>
                  <a:lnTo>
                    <a:pt x="890" y="150"/>
                  </a:lnTo>
                  <a:lnTo>
                    <a:pt x="872" y="134"/>
                  </a:lnTo>
                  <a:lnTo>
                    <a:pt x="854" y="118"/>
                  </a:lnTo>
                  <a:lnTo>
                    <a:pt x="834" y="102"/>
                  </a:lnTo>
                  <a:lnTo>
                    <a:pt x="814" y="88"/>
                  </a:lnTo>
                  <a:lnTo>
                    <a:pt x="792" y="74"/>
                  </a:lnTo>
                  <a:lnTo>
                    <a:pt x="770" y="62"/>
                  </a:lnTo>
                  <a:lnTo>
                    <a:pt x="748" y="50"/>
                  </a:lnTo>
                  <a:lnTo>
                    <a:pt x="724" y="40"/>
                  </a:lnTo>
                  <a:lnTo>
                    <a:pt x="702" y="32"/>
                  </a:lnTo>
                  <a:lnTo>
                    <a:pt x="676" y="24"/>
                  </a:lnTo>
                  <a:lnTo>
                    <a:pt x="652" y="16"/>
                  </a:lnTo>
                  <a:lnTo>
                    <a:pt x="626" y="10"/>
                  </a:lnTo>
                  <a:lnTo>
                    <a:pt x="600" y="6"/>
                  </a:lnTo>
                  <a:lnTo>
                    <a:pt x="574" y="2"/>
                  </a:lnTo>
                  <a:lnTo>
                    <a:pt x="548" y="0"/>
                  </a:lnTo>
                  <a:lnTo>
                    <a:pt x="520" y="0"/>
                  </a:lnTo>
                  <a:lnTo>
                    <a:pt x="520" y="0"/>
                  </a:lnTo>
                  <a:lnTo>
                    <a:pt x="492" y="0"/>
                  </a:lnTo>
                  <a:lnTo>
                    <a:pt x="466" y="2"/>
                  </a:lnTo>
                  <a:lnTo>
                    <a:pt x="440" y="6"/>
                  </a:lnTo>
                  <a:lnTo>
                    <a:pt x="414" y="10"/>
                  </a:lnTo>
                  <a:lnTo>
                    <a:pt x="388" y="16"/>
                  </a:lnTo>
                  <a:lnTo>
                    <a:pt x="364" y="24"/>
                  </a:lnTo>
                  <a:lnTo>
                    <a:pt x="338" y="32"/>
                  </a:lnTo>
                  <a:lnTo>
                    <a:pt x="316" y="40"/>
                  </a:lnTo>
                  <a:lnTo>
                    <a:pt x="292" y="50"/>
                  </a:lnTo>
                  <a:lnTo>
                    <a:pt x="270" y="62"/>
                  </a:lnTo>
                  <a:lnTo>
                    <a:pt x="248" y="74"/>
                  </a:lnTo>
                  <a:lnTo>
                    <a:pt x="226" y="88"/>
                  </a:lnTo>
                  <a:lnTo>
                    <a:pt x="206" y="102"/>
                  </a:lnTo>
                  <a:lnTo>
                    <a:pt x="186" y="118"/>
                  </a:lnTo>
                  <a:lnTo>
                    <a:pt x="168" y="134"/>
                  </a:lnTo>
                  <a:lnTo>
                    <a:pt x="150" y="150"/>
                  </a:lnTo>
                  <a:lnTo>
                    <a:pt x="132" y="168"/>
                  </a:lnTo>
                  <a:lnTo>
                    <a:pt x="116" y="188"/>
                  </a:lnTo>
                  <a:lnTo>
                    <a:pt x="102" y="208"/>
                  </a:lnTo>
                  <a:lnTo>
                    <a:pt x="86" y="228"/>
                  </a:lnTo>
                  <a:lnTo>
                    <a:pt x="74" y="248"/>
                  </a:lnTo>
                  <a:lnTo>
                    <a:pt x="62" y="270"/>
                  </a:lnTo>
                  <a:lnTo>
                    <a:pt x="50" y="292"/>
                  </a:lnTo>
                  <a:lnTo>
                    <a:pt x="40" y="316"/>
                  </a:lnTo>
                  <a:lnTo>
                    <a:pt x="30" y="340"/>
                  </a:lnTo>
                  <a:lnTo>
                    <a:pt x="22" y="364"/>
                  </a:lnTo>
                  <a:lnTo>
                    <a:pt x="16" y="390"/>
                  </a:lnTo>
                  <a:lnTo>
                    <a:pt x="10" y="414"/>
                  </a:lnTo>
                  <a:lnTo>
                    <a:pt x="6" y="440"/>
                  </a:lnTo>
                  <a:lnTo>
                    <a:pt x="2" y="466"/>
                  </a:lnTo>
                  <a:lnTo>
                    <a:pt x="0" y="494"/>
                  </a:lnTo>
                  <a:lnTo>
                    <a:pt x="0" y="522"/>
                  </a:lnTo>
                  <a:lnTo>
                    <a:pt x="0" y="522"/>
                  </a:lnTo>
                  <a:lnTo>
                    <a:pt x="0" y="548"/>
                  </a:lnTo>
                  <a:lnTo>
                    <a:pt x="2" y="576"/>
                  </a:lnTo>
                  <a:lnTo>
                    <a:pt x="6" y="602"/>
                  </a:lnTo>
                  <a:lnTo>
                    <a:pt x="10" y="628"/>
                  </a:lnTo>
                  <a:lnTo>
                    <a:pt x="16" y="652"/>
                  </a:lnTo>
                  <a:lnTo>
                    <a:pt x="22" y="678"/>
                  </a:lnTo>
                  <a:lnTo>
                    <a:pt x="30" y="702"/>
                  </a:lnTo>
                  <a:lnTo>
                    <a:pt x="40" y="726"/>
                  </a:lnTo>
                  <a:lnTo>
                    <a:pt x="50" y="750"/>
                  </a:lnTo>
                  <a:lnTo>
                    <a:pt x="62" y="772"/>
                  </a:lnTo>
                  <a:lnTo>
                    <a:pt x="74" y="794"/>
                  </a:lnTo>
                  <a:lnTo>
                    <a:pt x="86" y="814"/>
                  </a:lnTo>
                  <a:lnTo>
                    <a:pt x="102" y="834"/>
                  </a:lnTo>
                  <a:lnTo>
                    <a:pt x="116" y="854"/>
                  </a:lnTo>
                  <a:lnTo>
                    <a:pt x="132" y="874"/>
                  </a:lnTo>
                  <a:lnTo>
                    <a:pt x="150" y="892"/>
                  </a:lnTo>
                  <a:lnTo>
                    <a:pt x="168" y="908"/>
                  </a:lnTo>
                  <a:lnTo>
                    <a:pt x="186" y="924"/>
                  </a:lnTo>
                  <a:lnTo>
                    <a:pt x="206" y="940"/>
                  </a:lnTo>
                  <a:lnTo>
                    <a:pt x="226" y="954"/>
                  </a:lnTo>
                  <a:lnTo>
                    <a:pt x="248" y="968"/>
                  </a:lnTo>
                  <a:lnTo>
                    <a:pt x="270" y="980"/>
                  </a:lnTo>
                  <a:lnTo>
                    <a:pt x="292" y="992"/>
                  </a:lnTo>
                  <a:lnTo>
                    <a:pt x="316" y="1002"/>
                  </a:lnTo>
                  <a:lnTo>
                    <a:pt x="338" y="1010"/>
                  </a:lnTo>
                  <a:lnTo>
                    <a:pt x="364" y="1018"/>
                  </a:lnTo>
                  <a:lnTo>
                    <a:pt x="388" y="1026"/>
                  </a:lnTo>
                  <a:lnTo>
                    <a:pt x="414" y="1032"/>
                  </a:lnTo>
                  <a:lnTo>
                    <a:pt x="440" y="1036"/>
                  </a:lnTo>
                  <a:lnTo>
                    <a:pt x="466" y="1040"/>
                  </a:lnTo>
                  <a:lnTo>
                    <a:pt x="492" y="1042"/>
                  </a:lnTo>
                  <a:lnTo>
                    <a:pt x="520" y="1042"/>
                  </a:lnTo>
                  <a:lnTo>
                    <a:pt x="520" y="1042"/>
                  </a:lnTo>
                  <a:lnTo>
                    <a:pt x="548" y="1042"/>
                  </a:lnTo>
                  <a:lnTo>
                    <a:pt x="574" y="1040"/>
                  </a:lnTo>
                  <a:lnTo>
                    <a:pt x="600" y="1036"/>
                  </a:lnTo>
                  <a:lnTo>
                    <a:pt x="626" y="1032"/>
                  </a:lnTo>
                  <a:lnTo>
                    <a:pt x="652" y="1026"/>
                  </a:lnTo>
                  <a:lnTo>
                    <a:pt x="676" y="1018"/>
                  </a:lnTo>
                  <a:lnTo>
                    <a:pt x="702" y="1010"/>
                  </a:lnTo>
                  <a:lnTo>
                    <a:pt x="724" y="1002"/>
                  </a:lnTo>
                  <a:lnTo>
                    <a:pt x="748" y="992"/>
                  </a:lnTo>
                  <a:lnTo>
                    <a:pt x="770" y="980"/>
                  </a:lnTo>
                  <a:lnTo>
                    <a:pt x="792" y="968"/>
                  </a:lnTo>
                  <a:lnTo>
                    <a:pt x="814" y="954"/>
                  </a:lnTo>
                  <a:lnTo>
                    <a:pt x="834" y="940"/>
                  </a:lnTo>
                  <a:lnTo>
                    <a:pt x="854" y="924"/>
                  </a:lnTo>
                  <a:lnTo>
                    <a:pt x="872" y="908"/>
                  </a:lnTo>
                  <a:lnTo>
                    <a:pt x="890" y="892"/>
                  </a:lnTo>
                  <a:lnTo>
                    <a:pt x="908" y="874"/>
                  </a:lnTo>
                  <a:lnTo>
                    <a:pt x="924" y="854"/>
                  </a:lnTo>
                  <a:lnTo>
                    <a:pt x="938" y="834"/>
                  </a:lnTo>
                  <a:lnTo>
                    <a:pt x="954" y="814"/>
                  </a:lnTo>
                  <a:lnTo>
                    <a:pt x="966" y="794"/>
                  </a:lnTo>
                  <a:lnTo>
                    <a:pt x="978" y="772"/>
                  </a:lnTo>
                  <a:lnTo>
                    <a:pt x="990" y="750"/>
                  </a:lnTo>
                  <a:lnTo>
                    <a:pt x="1000" y="726"/>
                  </a:lnTo>
                  <a:lnTo>
                    <a:pt x="1010" y="702"/>
                  </a:lnTo>
                  <a:lnTo>
                    <a:pt x="1018" y="678"/>
                  </a:lnTo>
                  <a:lnTo>
                    <a:pt x="1024" y="652"/>
                  </a:lnTo>
                  <a:lnTo>
                    <a:pt x="1030" y="628"/>
                  </a:lnTo>
                  <a:lnTo>
                    <a:pt x="1034" y="602"/>
                  </a:lnTo>
                  <a:lnTo>
                    <a:pt x="1038" y="576"/>
                  </a:lnTo>
                  <a:lnTo>
                    <a:pt x="1040" y="548"/>
                  </a:lnTo>
                  <a:lnTo>
                    <a:pt x="1040" y="522"/>
                  </a:lnTo>
                  <a:lnTo>
                    <a:pt x="1040" y="522"/>
                  </a:lnTo>
                  <a:close/>
                  <a:moveTo>
                    <a:pt x="520" y="50"/>
                  </a:moveTo>
                  <a:lnTo>
                    <a:pt x="520" y="50"/>
                  </a:lnTo>
                  <a:lnTo>
                    <a:pt x="544" y="50"/>
                  </a:lnTo>
                  <a:lnTo>
                    <a:pt x="568" y="52"/>
                  </a:lnTo>
                  <a:lnTo>
                    <a:pt x="592" y="54"/>
                  </a:lnTo>
                  <a:lnTo>
                    <a:pt x="614" y="58"/>
                  </a:lnTo>
                  <a:lnTo>
                    <a:pt x="658" y="70"/>
                  </a:lnTo>
                  <a:lnTo>
                    <a:pt x="700" y="86"/>
                  </a:lnTo>
                  <a:lnTo>
                    <a:pt x="740" y="106"/>
                  </a:lnTo>
                  <a:lnTo>
                    <a:pt x="778" y="130"/>
                  </a:lnTo>
                  <a:lnTo>
                    <a:pt x="814" y="156"/>
                  </a:lnTo>
                  <a:lnTo>
                    <a:pt x="846" y="188"/>
                  </a:lnTo>
                  <a:lnTo>
                    <a:pt x="874" y="220"/>
                  </a:lnTo>
                  <a:lnTo>
                    <a:pt x="900" y="258"/>
                  </a:lnTo>
                  <a:lnTo>
                    <a:pt x="922" y="296"/>
                  </a:lnTo>
                  <a:lnTo>
                    <a:pt x="940" y="338"/>
                  </a:lnTo>
                  <a:lnTo>
                    <a:pt x="956" y="380"/>
                  </a:lnTo>
                  <a:lnTo>
                    <a:pt x="966" y="426"/>
                  </a:lnTo>
                  <a:lnTo>
                    <a:pt x="974" y="472"/>
                  </a:lnTo>
                  <a:lnTo>
                    <a:pt x="976" y="522"/>
                  </a:lnTo>
                  <a:lnTo>
                    <a:pt x="976" y="522"/>
                  </a:lnTo>
                  <a:lnTo>
                    <a:pt x="974" y="566"/>
                  </a:lnTo>
                  <a:lnTo>
                    <a:pt x="966" y="610"/>
                  </a:lnTo>
                  <a:lnTo>
                    <a:pt x="956" y="654"/>
                  </a:lnTo>
                  <a:lnTo>
                    <a:pt x="940" y="696"/>
                  </a:lnTo>
                  <a:lnTo>
                    <a:pt x="922" y="734"/>
                  </a:lnTo>
                  <a:lnTo>
                    <a:pt x="900" y="772"/>
                  </a:lnTo>
                  <a:lnTo>
                    <a:pt x="874" y="808"/>
                  </a:lnTo>
                  <a:lnTo>
                    <a:pt x="846" y="840"/>
                  </a:lnTo>
                  <a:lnTo>
                    <a:pt x="814" y="870"/>
                  </a:lnTo>
                  <a:lnTo>
                    <a:pt x="778" y="896"/>
                  </a:lnTo>
                  <a:lnTo>
                    <a:pt x="740" y="920"/>
                  </a:lnTo>
                  <a:lnTo>
                    <a:pt x="700" y="940"/>
                  </a:lnTo>
                  <a:lnTo>
                    <a:pt x="658" y="956"/>
                  </a:lnTo>
                  <a:lnTo>
                    <a:pt x="614" y="968"/>
                  </a:lnTo>
                  <a:lnTo>
                    <a:pt x="592" y="972"/>
                  </a:lnTo>
                  <a:lnTo>
                    <a:pt x="568" y="974"/>
                  </a:lnTo>
                  <a:lnTo>
                    <a:pt x="544" y="976"/>
                  </a:lnTo>
                  <a:lnTo>
                    <a:pt x="520" y="976"/>
                  </a:lnTo>
                  <a:lnTo>
                    <a:pt x="520" y="976"/>
                  </a:lnTo>
                  <a:lnTo>
                    <a:pt x="496" y="976"/>
                  </a:lnTo>
                  <a:lnTo>
                    <a:pt x="472" y="974"/>
                  </a:lnTo>
                  <a:lnTo>
                    <a:pt x="448" y="972"/>
                  </a:lnTo>
                  <a:lnTo>
                    <a:pt x="426" y="968"/>
                  </a:lnTo>
                  <a:lnTo>
                    <a:pt x="382" y="956"/>
                  </a:lnTo>
                  <a:lnTo>
                    <a:pt x="340" y="940"/>
                  </a:lnTo>
                  <a:lnTo>
                    <a:pt x="300" y="920"/>
                  </a:lnTo>
                  <a:lnTo>
                    <a:pt x="262" y="896"/>
                  </a:lnTo>
                  <a:lnTo>
                    <a:pt x="226" y="870"/>
                  </a:lnTo>
                  <a:lnTo>
                    <a:pt x="194" y="840"/>
                  </a:lnTo>
                  <a:lnTo>
                    <a:pt x="166" y="808"/>
                  </a:lnTo>
                  <a:lnTo>
                    <a:pt x="140" y="772"/>
                  </a:lnTo>
                  <a:lnTo>
                    <a:pt x="118" y="734"/>
                  </a:lnTo>
                  <a:lnTo>
                    <a:pt x="100" y="696"/>
                  </a:lnTo>
                  <a:lnTo>
                    <a:pt x="84" y="654"/>
                  </a:lnTo>
                  <a:lnTo>
                    <a:pt x="74" y="610"/>
                  </a:lnTo>
                  <a:lnTo>
                    <a:pt x="66" y="566"/>
                  </a:lnTo>
                  <a:lnTo>
                    <a:pt x="64" y="522"/>
                  </a:lnTo>
                  <a:lnTo>
                    <a:pt x="64" y="522"/>
                  </a:lnTo>
                  <a:lnTo>
                    <a:pt x="66" y="472"/>
                  </a:lnTo>
                  <a:lnTo>
                    <a:pt x="74" y="426"/>
                  </a:lnTo>
                  <a:lnTo>
                    <a:pt x="84" y="380"/>
                  </a:lnTo>
                  <a:lnTo>
                    <a:pt x="100" y="338"/>
                  </a:lnTo>
                  <a:lnTo>
                    <a:pt x="118" y="296"/>
                  </a:lnTo>
                  <a:lnTo>
                    <a:pt x="140" y="258"/>
                  </a:lnTo>
                  <a:lnTo>
                    <a:pt x="166" y="220"/>
                  </a:lnTo>
                  <a:lnTo>
                    <a:pt x="194" y="188"/>
                  </a:lnTo>
                  <a:lnTo>
                    <a:pt x="226" y="156"/>
                  </a:lnTo>
                  <a:lnTo>
                    <a:pt x="262" y="130"/>
                  </a:lnTo>
                  <a:lnTo>
                    <a:pt x="300" y="106"/>
                  </a:lnTo>
                  <a:lnTo>
                    <a:pt x="340" y="86"/>
                  </a:lnTo>
                  <a:lnTo>
                    <a:pt x="382" y="70"/>
                  </a:lnTo>
                  <a:lnTo>
                    <a:pt x="426" y="58"/>
                  </a:lnTo>
                  <a:lnTo>
                    <a:pt x="448" y="54"/>
                  </a:lnTo>
                  <a:lnTo>
                    <a:pt x="472" y="52"/>
                  </a:lnTo>
                  <a:lnTo>
                    <a:pt x="496" y="50"/>
                  </a:lnTo>
                  <a:lnTo>
                    <a:pt x="520" y="50"/>
                  </a:lnTo>
                  <a:lnTo>
                    <a:pt x="520" y="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Freeform 83"/>
            <p:cNvSpPr>
              <a:spLocks noEditPoints="1"/>
            </p:cNvSpPr>
            <p:nvPr/>
          </p:nvSpPr>
          <p:spPr bwMode="auto">
            <a:xfrm>
              <a:off x="10099673" y="2341565"/>
              <a:ext cx="800098" cy="803276"/>
            </a:xfrm>
            <a:custGeom>
              <a:avLst/>
              <a:gdLst/>
              <a:ahLst/>
              <a:cxnLst>
                <a:cxn ang="0">
                  <a:pos x="502" y="234"/>
                </a:cxn>
                <a:cxn ang="0">
                  <a:pos x="484" y="158"/>
                </a:cxn>
                <a:cxn ang="0">
                  <a:pos x="446" y="94"/>
                </a:cxn>
                <a:cxn ang="0">
                  <a:pos x="394" y="44"/>
                </a:cxn>
                <a:cxn ang="0">
                  <a:pos x="330" y="12"/>
                </a:cxn>
                <a:cxn ang="0">
                  <a:pos x="260" y="0"/>
                </a:cxn>
                <a:cxn ang="0">
                  <a:pos x="206" y="6"/>
                </a:cxn>
                <a:cxn ang="0">
                  <a:pos x="134" y="32"/>
                </a:cxn>
                <a:cxn ang="0">
                  <a:pos x="76" y="76"/>
                </a:cxn>
                <a:cxn ang="0">
                  <a:pos x="30" y="136"/>
                </a:cxn>
                <a:cxn ang="0">
                  <a:pos x="4" y="208"/>
                </a:cxn>
                <a:cxn ang="0">
                  <a:pos x="0" y="262"/>
                </a:cxn>
                <a:cxn ang="0">
                  <a:pos x="12" y="332"/>
                </a:cxn>
                <a:cxn ang="0">
                  <a:pos x="44" y="396"/>
                </a:cxn>
                <a:cxn ang="0">
                  <a:pos x="94" y="448"/>
                </a:cxn>
                <a:cxn ang="0">
                  <a:pos x="158" y="486"/>
                </a:cxn>
                <a:cxn ang="0">
                  <a:pos x="234" y="504"/>
                </a:cxn>
                <a:cxn ang="0">
                  <a:pos x="284" y="504"/>
                </a:cxn>
                <a:cxn ang="0">
                  <a:pos x="354" y="486"/>
                </a:cxn>
                <a:cxn ang="0">
                  <a:pos x="414" y="448"/>
                </a:cxn>
                <a:cxn ang="0">
                  <a:pos x="462" y="396"/>
                </a:cxn>
                <a:cxn ang="0">
                  <a:pos x="492" y="332"/>
                </a:cxn>
                <a:cxn ang="0">
                  <a:pos x="504" y="262"/>
                </a:cxn>
                <a:cxn ang="0">
                  <a:pos x="260" y="66"/>
                </a:cxn>
                <a:cxn ang="0">
                  <a:pos x="320" y="74"/>
                </a:cxn>
                <a:cxn ang="0">
                  <a:pos x="372" y="98"/>
                </a:cxn>
                <a:cxn ang="0">
                  <a:pos x="412" y="134"/>
                </a:cxn>
                <a:cxn ang="0">
                  <a:pos x="440" y="182"/>
                </a:cxn>
                <a:cxn ang="0">
                  <a:pos x="454" y="240"/>
                </a:cxn>
                <a:cxn ang="0">
                  <a:pos x="454" y="280"/>
                </a:cxn>
                <a:cxn ang="0">
                  <a:pos x="440" y="332"/>
                </a:cxn>
                <a:cxn ang="0">
                  <a:pos x="412" y="382"/>
                </a:cxn>
                <a:cxn ang="0">
                  <a:pos x="372" y="420"/>
                </a:cxn>
                <a:cxn ang="0">
                  <a:pos x="320" y="446"/>
                </a:cxn>
                <a:cxn ang="0">
                  <a:pos x="260" y="456"/>
                </a:cxn>
                <a:cxn ang="0">
                  <a:pos x="218" y="452"/>
                </a:cxn>
                <a:cxn ang="0">
                  <a:pos x="164" y="430"/>
                </a:cxn>
                <a:cxn ang="0">
                  <a:pos x="120" y="396"/>
                </a:cxn>
                <a:cxn ang="0">
                  <a:pos x="88" y="350"/>
                </a:cxn>
                <a:cxn ang="0">
                  <a:pos x="68" y="298"/>
                </a:cxn>
                <a:cxn ang="0">
                  <a:pos x="64" y="262"/>
                </a:cxn>
                <a:cxn ang="0">
                  <a:pos x="72" y="200"/>
                </a:cxn>
                <a:cxn ang="0">
                  <a:pos x="96" y="150"/>
                </a:cxn>
                <a:cxn ang="0">
                  <a:pos x="134" y="108"/>
                </a:cxn>
                <a:cxn ang="0">
                  <a:pos x="182" y="80"/>
                </a:cxn>
                <a:cxn ang="0">
                  <a:pos x="240" y="66"/>
                </a:cxn>
              </a:cxnLst>
              <a:rect l="0" t="0" r="r" b="b"/>
              <a:pathLst>
                <a:path w="504" h="506">
                  <a:moveTo>
                    <a:pt x="504" y="262"/>
                  </a:moveTo>
                  <a:lnTo>
                    <a:pt x="504" y="262"/>
                  </a:lnTo>
                  <a:lnTo>
                    <a:pt x="502" y="234"/>
                  </a:lnTo>
                  <a:lnTo>
                    <a:pt x="498" y="208"/>
                  </a:lnTo>
                  <a:lnTo>
                    <a:pt x="492" y="182"/>
                  </a:lnTo>
                  <a:lnTo>
                    <a:pt x="484" y="158"/>
                  </a:lnTo>
                  <a:lnTo>
                    <a:pt x="474" y="136"/>
                  </a:lnTo>
                  <a:lnTo>
                    <a:pt x="462" y="114"/>
                  </a:lnTo>
                  <a:lnTo>
                    <a:pt x="446" y="94"/>
                  </a:lnTo>
                  <a:lnTo>
                    <a:pt x="430" y="76"/>
                  </a:lnTo>
                  <a:lnTo>
                    <a:pt x="414" y="60"/>
                  </a:lnTo>
                  <a:lnTo>
                    <a:pt x="394" y="44"/>
                  </a:lnTo>
                  <a:lnTo>
                    <a:pt x="374" y="32"/>
                  </a:lnTo>
                  <a:lnTo>
                    <a:pt x="354" y="20"/>
                  </a:lnTo>
                  <a:lnTo>
                    <a:pt x="330" y="12"/>
                  </a:lnTo>
                  <a:lnTo>
                    <a:pt x="308" y="6"/>
                  </a:lnTo>
                  <a:lnTo>
                    <a:pt x="284" y="2"/>
                  </a:lnTo>
                  <a:lnTo>
                    <a:pt x="260" y="0"/>
                  </a:lnTo>
                  <a:lnTo>
                    <a:pt x="260" y="0"/>
                  </a:lnTo>
                  <a:lnTo>
                    <a:pt x="234" y="2"/>
                  </a:lnTo>
                  <a:lnTo>
                    <a:pt x="206" y="6"/>
                  </a:lnTo>
                  <a:lnTo>
                    <a:pt x="182" y="12"/>
                  </a:lnTo>
                  <a:lnTo>
                    <a:pt x="158" y="20"/>
                  </a:lnTo>
                  <a:lnTo>
                    <a:pt x="134" y="32"/>
                  </a:lnTo>
                  <a:lnTo>
                    <a:pt x="114" y="44"/>
                  </a:lnTo>
                  <a:lnTo>
                    <a:pt x="94" y="60"/>
                  </a:lnTo>
                  <a:lnTo>
                    <a:pt x="76" y="76"/>
                  </a:lnTo>
                  <a:lnTo>
                    <a:pt x="58" y="94"/>
                  </a:lnTo>
                  <a:lnTo>
                    <a:pt x="44" y="114"/>
                  </a:lnTo>
                  <a:lnTo>
                    <a:pt x="30" y="136"/>
                  </a:lnTo>
                  <a:lnTo>
                    <a:pt x="20" y="158"/>
                  </a:lnTo>
                  <a:lnTo>
                    <a:pt x="12" y="182"/>
                  </a:lnTo>
                  <a:lnTo>
                    <a:pt x="4" y="208"/>
                  </a:lnTo>
                  <a:lnTo>
                    <a:pt x="2" y="234"/>
                  </a:lnTo>
                  <a:lnTo>
                    <a:pt x="0" y="262"/>
                  </a:lnTo>
                  <a:lnTo>
                    <a:pt x="0" y="262"/>
                  </a:lnTo>
                  <a:lnTo>
                    <a:pt x="2" y="286"/>
                  </a:lnTo>
                  <a:lnTo>
                    <a:pt x="4" y="308"/>
                  </a:lnTo>
                  <a:lnTo>
                    <a:pt x="12" y="332"/>
                  </a:lnTo>
                  <a:lnTo>
                    <a:pt x="20" y="354"/>
                  </a:lnTo>
                  <a:lnTo>
                    <a:pt x="30" y="376"/>
                  </a:lnTo>
                  <a:lnTo>
                    <a:pt x="44" y="396"/>
                  </a:lnTo>
                  <a:lnTo>
                    <a:pt x="58" y="414"/>
                  </a:lnTo>
                  <a:lnTo>
                    <a:pt x="76" y="432"/>
                  </a:lnTo>
                  <a:lnTo>
                    <a:pt x="94" y="448"/>
                  </a:lnTo>
                  <a:lnTo>
                    <a:pt x="114" y="462"/>
                  </a:lnTo>
                  <a:lnTo>
                    <a:pt x="134" y="474"/>
                  </a:lnTo>
                  <a:lnTo>
                    <a:pt x="158" y="486"/>
                  </a:lnTo>
                  <a:lnTo>
                    <a:pt x="182" y="494"/>
                  </a:lnTo>
                  <a:lnTo>
                    <a:pt x="206" y="500"/>
                  </a:lnTo>
                  <a:lnTo>
                    <a:pt x="234" y="504"/>
                  </a:lnTo>
                  <a:lnTo>
                    <a:pt x="260" y="506"/>
                  </a:lnTo>
                  <a:lnTo>
                    <a:pt x="260" y="506"/>
                  </a:lnTo>
                  <a:lnTo>
                    <a:pt x="284" y="504"/>
                  </a:lnTo>
                  <a:lnTo>
                    <a:pt x="308" y="500"/>
                  </a:lnTo>
                  <a:lnTo>
                    <a:pt x="330" y="494"/>
                  </a:lnTo>
                  <a:lnTo>
                    <a:pt x="354" y="486"/>
                  </a:lnTo>
                  <a:lnTo>
                    <a:pt x="374" y="474"/>
                  </a:lnTo>
                  <a:lnTo>
                    <a:pt x="394" y="462"/>
                  </a:lnTo>
                  <a:lnTo>
                    <a:pt x="414" y="448"/>
                  </a:lnTo>
                  <a:lnTo>
                    <a:pt x="430" y="432"/>
                  </a:lnTo>
                  <a:lnTo>
                    <a:pt x="446" y="414"/>
                  </a:lnTo>
                  <a:lnTo>
                    <a:pt x="462" y="396"/>
                  </a:lnTo>
                  <a:lnTo>
                    <a:pt x="474" y="376"/>
                  </a:lnTo>
                  <a:lnTo>
                    <a:pt x="484" y="354"/>
                  </a:lnTo>
                  <a:lnTo>
                    <a:pt x="492" y="332"/>
                  </a:lnTo>
                  <a:lnTo>
                    <a:pt x="498" y="308"/>
                  </a:lnTo>
                  <a:lnTo>
                    <a:pt x="502" y="286"/>
                  </a:lnTo>
                  <a:lnTo>
                    <a:pt x="504" y="262"/>
                  </a:lnTo>
                  <a:lnTo>
                    <a:pt x="504" y="262"/>
                  </a:lnTo>
                  <a:close/>
                  <a:moveTo>
                    <a:pt x="260" y="66"/>
                  </a:moveTo>
                  <a:lnTo>
                    <a:pt x="260" y="66"/>
                  </a:lnTo>
                  <a:lnTo>
                    <a:pt x="280" y="66"/>
                  </a:lnTo>
                  <a:lnTo>
                    <a:pt x="302" y="70"/>
                  </a:lnTo>
                  <a:lnTo>
                    <a:pt x="320" y="74"/>
                  </a:lnTo>
                  <a:lnTo>
                    <a:pt x="338" y="80"/>
                  </a:lnTo>
                  <a:lnTo>
                    <a:pt x="356" y="88"/>
                  </a:lnTo>
                  <a:lnTo>
                    <a:pt x="372" y="98"/>
                  </a:lnTo>
                  <a:lnTo>
                    <a:pt x="386" y="108"/>
                  </a:lnTo>
                  <a:lnTo>
                    <a:pt x="400" y="120"/>
                  </a:lnTo>
                  <a:lnTo>
                    <a:pt x="412" y="134"/>
                  </a:lnTo>
                  <a:lnTo>
                    <a:pt x="424" y="150"/>
                  </a:lnTo>
                  <a:lnTo>
                    <a:pt x="432" y="166"/>
                  </a:lnTo>
                  <a:lnTo>
                    <a:pt x="440" y="182"/>
                  </a:lnTo>
                  <a:lnTo>
                    <a:pt x="446" y="200"/>
                  </a:lnTo>
                  <a:lnTo>
                    <a:pt x="452" y="220"/>
                  </a:lnTo>
                  <a:lnTo>
                    <a:pt x="454" y="240"/>
                  </a:lnTo>
                  <a:lnTo>
                    <a:pt x="456" y="262"/>
                  </a:lnTo>
                  <a:lnTo>
                    <a:pt x="456" y="262"/>
                  </a:lnTo>
                  <a:lnTo>
                    <a:pt x="454" y="280"/>
                  </a:lnTo>
                  <a:lnTo>
                    <a:pt x="452" y="298"/>
                  </a:lnTo>
                  <a:lnTo>
                    <a:pt x="446" y="316"/>
                  </a:lnTo>
                  <a:lnTo>
                    <a:pt x="440" y="332"/>
                  </a:lnTo>
                  <a:lnTo>
                    <a:pt x="432" y="350"/>
                  </a:lnTo>
                  <a:lnTo>
                    <a:pt x="424" y="366"/>
                  </a:lnTo>
                  <a:lnTo>
                    <a:pt x="412" y="382"/>
                  </a:lnTo>
                  <a:lnTo>
                    <a:pt x="400" y="396"/>
                  </a:lnTo>
                  <a:lnTo>
                    <a:pt x="386" y="408"/>
                  </a:lnTo>
                  <a:lnTo>
                    <a:pt x="372" y="420"/>
                  </a:lnTo>
                  <a:lnTo>
                    <a:pt x="356" y="430"/>
                  </a:lnTo>
                  <a:lnTo>
                    <a:pt x="338" y="440"/>
                  </a:lnTo>
                  <a:lnTo>
                    <a:pt x="320" y="446"/>
                  </a:lnTo>
                  <a:lnTo>
                    <a:pt x="302" y="452"/>
                  </a:lnTo>
                  <a:lnTo>
                    <a:pt x="280" y="456"/>
                  </a:lnTo>
                  <a:lnTo>
                    <a:pt x="260" y="456"/>
                  </a:lnTo>
                  <a:lnTo>
                    <a:pt x="260" y="456"/>
                  </a:lnTo>
                  <a:lnTo>
                    <a:pt x="240" y="456"/>
                  </a:lnTo>
                  <a:lnTo>
                    <a:pt x="218" y="452"/>
                  </a:lnTo>
                  <a:lnTo>
                    <a:pt x="200" y="446"/>
                  </a:lnTo>
                  <a:lnTo>
                    <a:pt x="182" y="440"/>
                  </a:lnTo>
                  <a:lnTo>
                    <a:pt x="164" y="430"/>
                  </a:lnTo>
                  <a:lnTo>
                    <a:pt x="148" y="420"/>
                  </a:lnTo>
                  <a:lnTo>
                    <a:pt x="134" y="408"/>
                  </a:lnTo>
                  <a:lnTo>
                    <a:pt x="120" y="396"/>
                  </a:lnTo>
                  <a:lnTo>
                    <a:pt x="108" y="382"/>
                  </a:lnTo>
                  <a:lnTo>
                    <a:pt x="96" y="366"/>
                  </a:lnTo>
                  <a:lnTo>
                    <a:pt x="88" y="350"/>
                  </a:lnTo>
                  <a:lnTo>
                    <a:pt x="80" y="332"/>
                  </a:lnTo>
                  <a:lnTo>
                    <a:pt x="72" y="316"/>
                  </a:lnTo>
                  <a:lnTo>
                    <a:pt x="68" y="298"/>
                  </a:lnTo>
                  <a:lnTo>
                    <a:pt x="66" y="280"/>
                  </a:lnTo>
                  <a:lnTo>
                    <a:pt x="64" y="262"/>
                  </a:lnTo>
                  <a:lnTo>
                    <a:pt x="64" y="262"/>
                  </a:lnTo>
                  <a:lnTo>
                    <a:pt x="66" y="240"/>
                  </a:lnTo>
                  <a:lnTo>
                    <a:pt x="68" y="220"/>
                  </a:lnTo>
                  <a:lnTo>
                    <a:pt x="72" y="200"/>
                  </a:lnTo>
                  <a:lnTo>
                    <a:pt x="80" y="182"/>
                  </a:lnTo>
                  <a:lnTo>
                    <a:pt x="88" y="166"/>
                  </a:lnTo>
                  <a:lnTo>
                    <a:pt x="96" y="150"/>
                  </a:lnTo>
                  <a:lnTo>
                    <a:pt x="108" y="134"/>
                  </a:lnTo>
                  <a:lnTo>
                    <a:pt x="120" y="120"/>
                  </a:lnTo>
                  <a:lnTo>
                    <a:pt x="134" y="108"/>
                  </a:lnTo>
                  <a:lnTo>
                    <a:pt x="148" y="98"/>
                  </a:lnTo>
                  <a:lnTo>
                    <a:pt x="164" y="88"/>
                  </a:lnTo>
                  <a:lnTo>
                    <a:pt x="182" y="80"/>
                  </a:lnTo>
                  <a:lnTo>
                    <a:pt x="200" y="74"/>
                  </a:lnTo>
                  <a:lnTo>
                    <a:pt x="218" y="70"/>
                  </a:lnTo>
                  <a:lnTo>
                    <a:pt x="240" y="66"/>
                  </a:lnTo>
                  <a:lnTo>
                    <a:pt x="260" y="66"/>
                  </a:lnTo>
                  <a:lnTo>
                    <a:pt x="260" y="6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Freeform 84"/>
            <p:cNvSpPr>
              <a:spLocks/>
            </p:cNvSpPr>
            <p:nvPr/>
          </p:nvSpPr>
          <p:spPr bwMode="auto">
            <a:xfrm>
              <a:off x="9324972" y="1077915"/>
              <a:ext cx="1187450" cy="1679577"/>
            </a:xfrm>
            <a:custGeom>
              <a:avLst/>
              <a:gdLst/>
              <a:ahLst/>
              <a:cxnLst>
                <a:cxn ang="0">
                  <a:pos x="748" y="1058"/>
                </a:cxn>
                <a:cxn ang="0">
                  <a:pos x="308" y="0"/>
                </a:cxn>
                <a:cxn ang="0">
                  <a:pos x="0" y="228"/>
                </a:cxn>
                <a:cxn ang="0">
                  <a:pos x="748" y="1058"/>
                </a:cxn>
              </a:cxnLst>
              <a:rect l="0" t="0" r="r" b="b"/>
              <a:pathLst>
                <a:path w="748" h="1058">
                  <a:moveTo>
                    <a:pt x="748" y="1058"/>
                  </a:moveTo>
                  <a:lnTo>
                    <a:pt x="308" y="0"/>
                  </a:lnTo>
                  <a:lnTo>
                    <a:pt x="0" y="228"/>
                  </a:lnTo>
                  <a:lnTo>
                    <a:pt x="748" y="105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Freeform 85"/>
            <p:cNvSpPr>
              <a:spLocks/>
            </p:cNvSpPr>
            <p:nvPr/>
          </p:nvSpPr>
          <p:spPr bwMode="auto">
            <a:xfrm>
              <a:off x="9144000" y="817563"/>
              <a:ext cx="669924" cy="622300"/>
            </a:xfrm>
            <a:custGeom>
              <a:avLst/>
              <a:gdLst/>
              <a:ahLst/>
              <a:cxnLst>
                <a:cxn ang="0">
                  <a:pos x="0" y="278"/>
                </a:cxn>
                <a:cxn ang="0">
                  <a:pos x="114" y="392"/>
                </a:cxn>
                <a:cxn ang="0">
                  <a:pos x="422" y="164"/>
                </a:cxn>
                <a:cxn ang="0">
                  <a:pos x="358" y="0"/>
                </a:cxn>
                <a:cxn ang="0">
                  <a:pos x="0" y="278"/>
                </a:cxn>
              </a:cxnLst>
              <a:rect l="0" t="0" r="r" b="b"/>
              <a:pathLst>
                <a:path w="422" h="392">
                  <a:moveTo>
                    <a:pt x="0" y="278"/>
                  </a:moveTo>
                  <a:lnTo>
                    <a:pt x="114" y="392"/>
                  </a:lnTo>
                  <a:lnTo>
                    <a:pt x="422" y="164"/>
                  </a:lnTo>
                  <a:lnTo>
                    <a:pt x="358" y="0"/>
                  </a:lnTo>
                  <a:lnTo>
                    <a:pt x="0" y="278"/>
                  </a:lnTo>
                  <a:close/>
                </a:path>
              </a:pathLst>
            </a:custGeom>
            <a:solidFill>
              <a:srgbClr val="B3B8B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88397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 userDrawn="1"/>
        </p:nvSpPr>
        <p:spPr>
          <a:xfrm>
            <a:off x="243073" y="403888"/>
            <a:ext cx="8665045" cy="56705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Freeform 5"/>
          <p:cNvSpPr>
            <a:spLocks/>
          </p:cNvSpPr>
          <p:nvPr userDrawn="1"/>
        </p:nvSpPr>
        <p:spPr bwMode="auto">
          <a:xfrm>
            <a:off x="0" y="1373841"/>
            <a:ext cx="9144000" cy="5484159"/>
          </a:xfrm>
          <a:custGeom>
            <a:avLst/>
            <a:gdLst/>
            <a:ahLst/>
            <a:cxnLst>
              <a:cxn ang="0">
                <a:pos x="10972" y="0"/>
              </a:cxn>
              <a:cxn ang="0">
                <a:pos x="10908" y="113"/>
              </a:cxn>
              <a:cxn ang="0">
                <a:pos x="10842" y="225"/>
              </a:cxn>
              <a:cxn ang="0">
                <a:pos x="10777" y="113"/>
              </a:cxn>
              <a:cxn ang="0">
                <a:pos x="10713" y="0"/>
              </a:cxn>
              <a:cxn ang="0">
                <a:pos x="0" y="0"/>
              </a:cxn>
              <a:cxn ang="0">
                <a:pos x="0" y="5088"/>
              </a:cxn>
              <a:cxn ang="0">
                <a:pos x="11520" y="5088"/>
              </a:cxn>
              <a:cxn ang="0">
                <a:pos x="11520" y="0"/>
              </a:cxn>
              <a:cxn ang="0">
                <a:pos x="10972" y="0"/>
              </a:cxn>
            </a:cxnLst>
            <a:rect l="0" t="0" r="r" b="b"/>
            <a:pathLst>
              <a:path w="11520" h="5088">
                <a:moveTo>
                  <a:pt x="10972" y="0"/>
                </a:moveTo>
                <a:lnTo>
                  <a:pt x="10908" y="113"/>
                </a:lnTo>
                <a:lnTo>
                  <a:pt x="10842" y="225"/>
                </a:lnTo>
                <a:lnTo>
                  <a:pt x="10777" y="113"/>
                </a:lnTo>
                <a:lnTo>
                  <a:pt x="10713" y="0"/>
                </a:lnTo>
                <a:lnTo>
                  <a:pt x="0" y="0"/>
                </a:lnTo>
                <a:lnTo>
                  <a:pt x="0" y="5088"/>
                </a:lnTo>
                <a:lnTo>
                  <a:pt x="11520" y="5088"/>
                </a:lnTo>
                <a:lnTo>
                  <a:pt x="11520" y="0"/>
                </a:lnTo>
                <a:lnTo>
                  <a:pt x="10972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내용 개체 틀 2"/>
          <p:cNvSpPr txBox="1">
            <a:spLocks/>
          </p:cNvSpPr>
          <p:nvPr userDrawn="1"/>
        </p:nvSpPr>
        <p:spPr>
          <a:xfrm>
            <a:off x="273285" y="1585732"/>
            <a:ext cx="8620585" cy="493961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000" b="1" dirty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1"/>
            <a:endParaRPr lang="en-US" altLang="ko-KR" sz="1600" b="1" dirty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2"/>
            <a:endParaRPr lang="ko-KR" altLang="en-US" sz="1500" b="1" dirty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1"/>
            <a:endParaRPr lang="en-US" altLang="ko-KR" sz="1600" dirty="0">
              <a:solidFill>
                <a:srgbClr val="175079"/>
              </a:solidFill>
            </a:endParaRPr>
          </a:p>
          <a:p>
            <a:pPr lvl="1"/>
            <a:endParaRPr lang="en-US" altLang="ko-KR" sz="15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lvl="1"/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2"/>
            <a:endParaRPr lang="en-US" altLang="ko-KR" sz="1600" dirty="0">
              <a:solidFill>
                <a:srgbClr val="175079"/>
              </a:solidFill>
            </a:endParaRPr>
          </a:p>
        </p:txBody>
      </p:sp>
      <p:sp>
        <p:nvSpPr>
          <p:cNvPr id="10" name="제목 8"/>
          <p:cNvSpPr txBox="1">
            <a:spLocks/>
          </p:cNvSpPr>
          <p:nvPr userDrawn="1"/>
        </p:nvSpPr>
        <p:spPr>
          <a:xfrm>
            <a:off x="251520" y="316210"/>
            <a:ext cx="8642350" cy="430887"/>
          </a:xfrm>
          <a:prstGeom prst="rect">
            <a:avLst/>
          </a:prstGeom>
        </p:spPr>
        <p:txBody>
          <a:bodyPr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lnSpc>
                <a:spcPct val="80000"/>
              </a:lnSpc>
              <a:spcBef>
                <a:spcPct val="0"/>
              </a:spcBef>
              <a:tabLst>
                <a:tab pos="177800" algn="l"/>
                <a:tab pos="803275" algn="l"/>
              </a:tabLst>
              <a:defRPr/>
            </a:pPr>
            <a:endParaRPr lang="en-US" altLang="ko-KR" sz="4000" b="1" dirty="0">
              <a:solidFill>
                <a:schemeClr val="bg1"/>
              </a:solidFill>
              <a:latin typeface="Tahoma" pitchFamily="34" charset="0"/>
              <a:ea typeface="나눔고딕" pitchFamily="50" charset="-127"/>
              <a:cs typeface="Tahoma" pitchFamily="34" charset="0"/>
            </a:endParaRPr>
          </a:p>
        </p:txBody>
      </p:sp>
      <p:sp>
        <p:nvSpPr>
          <p:cNvPr id="15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6824374" y="6532900"/>
            <a:ext cx="2133600" cy="240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3E208-3B10-45C3-AB64-9D3429F1AD1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제목 개체 틀 2"/>
          <p:cNvSpPr>
            <a:spLocks noGrp="1"/>
          </p:cNvSpPr>
          <p:nvPr>
            <p:ph type="title"/>
          </p:nvPr>
        </p:nvSpPr>
        <p:spPr>
          <a:xfrm>
            <a:off x="243073" y="467227"/>
            <a:ext cx="8559478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8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7" name="텍스트 개체 틀 3"/>
          <p:cNvSpPr>
            <a:spLocks noGrp="1"/>
          </p:cNvSpPr>
          <p:nvPr>
            <p:ph idx="1" hasCustomPrompt="1"/>
          </p:nvPr>
        </p:nvSpPr>
        <p:spPr>
          <a:xfrm>
            <a:off x="297076" y="1193960"/>
            <a:ext cx="8603852" cy="515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2pPr>
              <a:defRPr b="0">
                <a:solidFill>
                  <a:srgbClr val="05325B"/>
                </a:solidFill>
              </a:defRPr>
            </a:lvl2pPr>
            <a:lvl3pPr>
              <a:defRPr b="1">
                <a:solidFill>
                  <a:srgbClr val="0000FF"/>
                </a:solidFill>
              </a:defRPr>
            </a:lvl3pPr>
            <a:lvl4pPr>
              <a:defRPr b="1"/>
            </a:lvl4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sp>
        <p:nvSpPr>
          <p:cNvPr id="18" name="슬라이드 번호 개체 틀 4"/>
          <p:cNvSpPr txBox="1">
            <a:spLocks/>
          </p:cNvSpPr>
          <p:nvPr userDrawn="1"/>
        </p:nvSpPr>
        <p:spPr>
          <a:xfrm>
            <a:off x="6824374" y="6532901"/>
            <a:ext cx="2133600" cy="2401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86B130F-A908-445E-8E7B-906E66EDCC1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9" name="제목 개체 틀 2"/>
          <p:cNvSpPr txBox="1">
            <a:spLocks/>
          </p:cNvSpPr>
          <p:nvPr userDrawn="1"/>
        </p:nvSpPr>
        <p:spPr>
          <a:xfrm>
            <a:off x="459129" y="927905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kumimoji="1" lang="ko-KR" altLang="en-US" sz="1600" kern="1200" dirty="0">
              <a:solidFill>
                <a:schemeClr val="bg1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21" name="제목 개체 틀 2"/>
          <p:cNvSpPr txBox="1">
            <a:spLocks/>
          </p:cNvSpPr>
          <p:nvPr userDrawn="1"/>
        </p:nvSpPr>
        <p:spPr>
          <a:xfrm>
            <a:off x="297075" y="924763"/>
            <a:ext cx="8696454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4000" b="1" kern="1200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defRPr>
            </a:lvl1pPr>
          </a:lstStyle>
          <a:p>
            <a:endParaRPr lang="ko-KR" altLang="en-US" sz="16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5641" y="82891"/>
            <a:ext cx="2162477" cy="314369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68" y="6220711"/>
            <a:ext cx="8923428" cy="387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389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401097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3998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그림 76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9" name="그룹 78"/>
          <p:cNvGrpSpPr/>
          <p:nvPr userDrawn="1"/>
        </p:nvGrpSpPr>
        <p:grpSpPr>
          <a:xfrm>
            <a:off x="0" y="4329950"/>
            <a:ext cx="9144000" cy="2528048"/>
            <a:chOff x="0" y="4329950"/>
            <a:chExt cx="9144000" cy="2528048"/>
          </a:xfrm>
        </p:grpSpPr>
        <p:sp>
          <p:nvSpPr>
            <p:cNvPr id="57" name="직사각형 56"/>
            <p:cNvSpPr/>
            <p:nvPr userDrawn="1"/>
          </p:nvSpPr>
          <p:spPr>
            <a:xfrm>
              <a:off x="0" y="4545105"/>
              <a:ext cx="9144000" cy="23128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이등변 삼각형 57"/>
            <p:cNvSpPr/>
            <p:nvPr userDrawn="1"/>
          </p:nvSpPr>
          <p:spPr>
            <a:xfrm>
              <a:off x="4435406" y="4329950"/>
              <a:ext cx="276225" cy="238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9" name="그룹 58"/>
          <p:cNvGrpSpPr/>
          <p:nvPr userDrawn="1"/>
        </p:nvGrpSpPr>
        <p:grpSpPr>
          <a:xfrm>
            <a:off x="3299206" y="994175"/>
            <a:ext cx="2537530" cy="2231168"/>
            <a:chOff x="3510225" y="561153"/>
            <a:chExt cx="2115492" cy="1860084"/>
          </a:xfrm>
        </p:grpSpPr>
        <p:grpSp>
          <p:nvGrpSpPr>
            <p:cNvPr id="60" name="그룹 66"/>
            <p:cNvGrpSpPr/>
            <p:nvPr/>
          </p:nvGrpSpPr>
          <p:grpSpPr>
            <a:xfrm>
              <a:off x="3510225" y="1480323"/>
              <a:ext cx="717510" cy="397920"/>
              <a:chOff x="625475" y="1627188"/>
              <a:chExt cx="1454150" cy="806450"/>
            </a:xfrm>
          </p:grpSpPr>
          <p:sp>
            <p:nvSpPr>
              <p:cNvPr id="75" name="Freeform 6"/>
              <p:cNvSpPr>
                <a:spLocks/>
              </p:cNvSpPr>
              <p:nvPr/>
            </p:nvSpPr>
            <p:spPr bwMode="auto">
              <a:xfrm>
                <a:off x="1069975" y="1754188"/>
                <a:ext cx="1009650" cy="679450"/>
              </a:xfrm>
              <a:custGeom>
                <a:avLst/>
                <a:gdLst/>
                <a:ahLst/>
                <a:cxnLst>
                  <a:cxn ang="0">
                    <a:pos x="508" y="170"/>
                  </a:cxn>
                  <a:cxn ang="0">
                    <a:pos x="484" y="172"/>
                  </a:cxn>
                  <a:cxn ang="0">
                    <a:pos x="484" y="162"/>
                  </a:cxn>
                  <a:cxn ang="0">
                    <a:pos x="482" y="146"/>
                  </a:cxn>
                  <a:cxn ang="0">
                    <a:pos x="470" y="118"/>
                  </a:cxn>
                  <a:cxn ang="0">
                    <a:pos x="450" y="98"/>
                  </a:cxn>
                  <a:cxn ang="0">
                    <a:pos x="422" y="86"/>
                  </a:cxn>
                  <a:cxn ang="0">
                    <a:pos x="406" y="84"/>
                  </a:cxn>
                  <a:cxn ang="0">
                    <a:pos x="382" y="88"/>
                  </a:cxn>
                  <a:cxn ang="0">
                    <a:pos x="362" y="96"/>
                  </a:cxn>
                  <a:cxn ang="0">
                    <a:pos x="354" y="76"/>
                  </a:cxn>
                  <a:cxn ang="0">
                    <a:pos x="326" y="42"/>
                  </a:cxn>
                  <a:cxn ang="0">
                    <a:pos x="292" y="16"/>
                  </a:cxn>
                  <a:cxn ang="0">
                    <a:pos x="248" y="2"/>
                  </a:cxn>
                  <a:cxn ang="0">
                    <a:pos x="226" y="0"/>
                  </a:cxn>
                  <a:cxn ang="0">
                    <a:pos x="196" y="4"/>
                  </a:cxn>
                  <a:cxn ang="0">
                    <a:pos x="168" y="12"/>
                  </a:cxn>
                  <a:cxn ang="0">
                    <a:pos x="144" y="26"/>
                  </a:cxn>
                  <a:cxn ang="0">
                    <a:pos x="122" y="42"/>
                  </a:cxn>
                  <a:cxn ang="0">
                    <a:pos x="104" y="64"/>
                  </a:cxn>
                  <a:cxn ang="0">
                    <a:pos x="92" y="90"/>
                  </a:cxn>
                  <a:cxn ang="0">
                    <a:pos x="82" y="116"/>
                  </a:cxn>
                  <a:cxn ang="0">
                    <a:pos x="80" y="146"/>
                  </a:cxn>
                  <a:cxn ang="0">
                    <a:pos x="80" y="162"/>
                  </a:cxn>
                  <a:cxn ang="0">
                    <a:pos x="70" y="164"/>
                  </a:cxn>
                  <a:cxn ang="0">
                    <a:pos x="54" y="174"/>
                  </a:cxn>
                  <a:cxn ang="0">
                    <a:pos x="40" y="188"/>
                  </a:cxn>
                  <a:cxn ang="0">
                    <a:pos x="34" y="206"/>
                  </a:cxn>
                  <a:cxn ang="0">
                    <a:pos x="32" y="216"/>
                  </a:cxn>
                  <a:cxn ang="0">
                    <a:pos x="36" y="234"/>
                  </a:cxn>
                  <a:cxn ang="0">
                    <a:pos x="44" y="248"/>
                  </a:cxn>
                  <a:cxn ang="0">
                    <a:pos x="34" y="256"/>
                  </a:cxn>
                  <a:cxn ang="0">
                    <a:pos x="18" y="274"/>
                  </a:cxn>
                  <a:cxn ang="0">
                    <a:pos x="6" y="294"/>
                  </a:cxn>
                  <a:cxn ang="0">
                    <a:pos x="0" y="318"/>
                  </a:cxn>
                  <a:cxn ang="0">
                    <a:pos x="0" y="330"/>
                  </a:cxn>
                  <a:cxn ang="0">
                    <a:pos x="8" y="368"/>
                  </a:cxn>
                  <a:cxn ang="0">
                    <a:pos x="28" y="400"/>
                  </a:cxn>
                  <a:cxn ang="0">
                    <a:pos x="60" y="420"/>
                  </a:cxn>
                  <a:cxn ang="0">
                    <a:pos x="98" y="428"/>
                  </a:cxn>
                  <a:cxn ang="0">
                    <a:pos x="508" y="428"/>
                  </a:cxn>
                  <a:cxn ang="0">
                    <a:pos x="534" y="426"/>
                  </a:cxn>
                  <a:cxn ang="0">
                    <a:pos x="558" y="418"/>
                  </a:cxn>
                  <a:cxn ang="0">
                    <a:pos x="580" y="406"/>
                  </a:cxn>
                  <a:cxn ang="0">
                    <a:pos x="614" y="372"/>
                  </a:cxn>
                  <a:cxn ang="0">
                    <a:pos x="626" y="350"/>
                  </a:cxn>
                  <a:cxn ang="0">
                    <a:pos x="634" y="326"/>
                  </a:cxn>
                  <a:cxn ang="0">
                    <a:pos x="636" y="300"/>
                  </a:cxn>
                  <a:cxn ang="0">
                    <a:pos x="636" y="286"/>
                  </a:cxn>
                  <a:cxn ang="0">
                    <a:pos x="632" y="260"/>
                  </a:cxn>
                  <a:cxn ang="0">
                    <a:pos x="622" y="238"/>
                  </a:cxn>
                  <a:cxn ang="0">
                    <a:pos x="600" y="208"/>
                  </a:cxn>
                  <a:cxn ang="0">
                    <a:pos x="570" y="186"/>
                  </a:cxn>
                  <a:cxn ang="0">
                    <a:pos x="546" y="176"/>
                  </a:cxn>
                  <a:cxn ang="0">
                    <a:pos x="520" y="170"/>
                  </a:cxn>
                  <a:cxn ang="0">
                    <a:pos x="508" y="170"/>
                  </a:cxn>
                </a:cxnLst>
                <a:rect l="0" t="0" r="r" b="b"/>
                <a:pathLst>
                  <a:path w="636" h="428">
                    <a:moveTo>
                      <a:pt x="508" y="170"/>
                    </a:moveTo>
                    <a:lnTo>
                      <a:pt x="508" y="170"/>
                    </a:lnTo>
                    <a:lnTo>
                      <a:pt x="496" y="170"/>
                    </a:lnTo>
                    <a:lnTo>
                      <a:pt x="484" y="172"/>
                    </a:lnTo>
                    <a:lnTo>
                      <a:pt x="484" y="172"/>
                    </a:lnTo>
                    <a:lnTo>
                      <a:pt x="484" y="162"/>
                    </a:lnTo>
                    <a:lnTo>
                      <a:pt x="484" y="162"/>
                    </a:lnTo>
                    <a:lnTo>
                      <a:pt x="482" y="146"/>
                    </a:lnTo>
                    <a:lnTo>
                      <a:pt x="478" y="132"/>
                    </a:lnTo>
                    <a:lnTo>
                      <a:pt x="470" y="118"/>
                    </a:lnTo>
                    <a:lnTo>
                      <a:pt x="460" y="106"/>
                    </a:lnTo>
                    <a:lnTo>
                      <a:pt x="450" y="98"/>
                    </a:lnTo>
                    <a:lnTo>
                      <a:pt x="436" y="90"/>
                    </a:lnTo>
                    <a:lnTo>
                      <a:pt x="422" y="86"/>
                    </a:lnTo>
                    <a:lnTo>
                      <a:pt x="406" y="84"/>
                    </a:lnTo>
                    <a:lnTo>
                      <a:pt x="406" y="84"/>
                    </a:lnTo>
                    <a:lnTo>
                      <a:pt x="394" y="84"/>
                    </a:lnTo>
                    <a:lnTo>
                      <a:pt x="382" y="88"/>
                    </a:lnTo>
                    <a:lnTo>
                      <a:pt x="372" y="92"/>
                    </a:lnTo>
                    <a:lnTo>
                      <a:pt x="362" y="96"/>
                    </a:lnTo>
                    <a:lnTo>
                      <a:pt x="362" y="96"/>
                    </a:lnTo>
                    <a:lnTo>
                      <a:pt x="354" y="76"/>
                    </a:lnTo>
                    <a:lnTo>
                      <a:pt x="342" y="58"/>
                    </a:lnTo>
                    <a:lnTo>
                      <a:pt x="326" y="42"/>
                    </a:lnTo>
                    <a:lnTo>
                      <a:pt x="310" y="28"/>
                    </a:lnTo>
                    <a:lnTo>
                      <a:pt x="292" y="16"/>
                    </a:lnTo>
                    <a:lnTo>
                      <a:pt x="270" y="8"/>
                    </a:lnTo>
                    <a:lnTo>
                      <a:pt x="248" y="2"/>
                    </a:lnTo>
                    <a:lnTo>
                      <a:pt x="226" y="0"/>
                    </a:lnTo>
                    <a:lnTo>
                      <a:pt x="226" y="0"/>
                    </a:lnTo>
                    <a:lnTo>
                      <a:pt x="210" y="0"/>
                    </a:lnTo>
                    <a:lnTo>
                      <a:pt x="196" y="4"/>
                    </a:lnTo>
                    <a:lnTo>
                      <a:pt x="182" y="6"/>
                    </a:lnTo>
                    <a:lnTo>
                      <a:pt x="168" y="12"/>
                    </a:lnTo>
                    <a:lnTo>
                      <a:pt x="156" y="18"/>
                    </a:lnTo>
                    <a:lnTo>
                      <a:pt x="144" y="26"/>
                    </a:lnTo>
                    <a:lnTo>
                      <a:pt x="132" y="34"/>
                    </a:lnTo>
                    <a:lnTo>
                      <a:pt x="122" y="42"/>
                    </a:lnTo>
                    <a:lnTo>
                      <a:pt x="112" y="54"/>
                    </a:lnTo>
                    <a:lnTo>
                      <a:pt x="104" y="64"/>
                    </a:lnTo>
                    <a:lnTo>
                      <a:pt x="98" y="76"/>
                    </a:lnTo>
                    <a:lnTo>
                      <a:pt x="92" y="90"/>
                    </a:lnTo>
                    <a:lnTo>
                      <a:pt x="86" y="102"/>
                    </a:lnTo>
                    <a:lnTo>
                      <a:pt x="82" y="116"/>
                    </a:lnTo>
                    <a:lnTo>
                      <a:pt x="80" y="130"/>
                    </a:lnTo>
                    <a:lnTo>
                      <a:pt x="80" y="146"/>
                    </a:lnTo>
                    <a:lnTo>
                      <a:pt x="80" y="146"/>
                    </a:lnTo>
                    <a:lnTo>
                      <a:pt x="80" y="162"/>
                    </a:lnTo>
                    <a:lnTo>
                      <a:pt x="80" y="162"/>
                    </a:lnTo>
                    <a:lnTo>
                      <a:pt x="70" y="164"/>
                    </a:lnTo>
                    <a:lnTo>
                      <a:pt x="62" y="168"/>
                    </a:lnTo>
                    <a:lnTo>
                      <a:pt x="54" y="174"/>
                    </a:lnTo>
                    <a:lnTo>
                      <a:pt x="46" y="180"/>
                    </a:lnTo>
                    <a:lnTo>
                      <a:pt x="40" y="188"/>
                    </a:lnTo>
                    <a:lnTo>
                      <a:pt x="36" y="196"/>
                    </a:lnTo>
                    <a:lnTo>
                      <a:pt x="34" y="206"/>
                    </a:lnTo>
                    <a:lnTo>
                      <a:pt x="32" y="216"/>
                    </a:lnTo>
                    <a:lnTo>
                      <a:pt x="32" y="216"/>
                    </a:lnTo>
                    <a:lnTo>
                      <a:pt x="34" y="224"/>
                    </a:lnTo>
                    <a:lnTo>
                      <a:pt x="36" y="234"/>
                    </a:lnTo>
                    <a:lnTo>
                      <a:pt x="38" y="242"/>
                    </a:lnTo>
                    <a:lnTo>
                      <a:pt x="44" y="248"/>
                    </a:lnTo>
                    <a:lnTo>
                      <a:pt x="44" y="248"/>
                    </a:lnTo>
                    <a:lnTo>
                      <a:pt x="34" y="256"/>
                    </a:lnTo>
                    <a:lnTo>
                      <a:pt x="26" y="264"/>
                    </a:lnTo>
                    <a:lnTo>
                      <a:pt x="18" y="274"/>
                    </a:lnTo>
                    <a:lnTo>
                      <a:pt x="12" y="284"/>
                    </a:lnTo>
                    <a:lnTo>
                      <a:pt x="6" y="294"/>
                    </a:lnTo>
                    <a:lnTo>
                      <a:pt x="4" y="306"/>
                    </a:lnTo>
                    <a:lnTo>
                      <a:pt x="0" y="318"/>
                    </a:lnTo>
                    <a:lnTo>
                      <a:pt x="0" y="330"/>
                    </a:lnTo>
                    <a:lnTo>
                      <a:pt x="0" y="330"/>
                    </a:lnTo>
                    <a:lnTo>
                      <a:pt x="2" y="350"/>
                    </a:lnTo>
                    <a:lnTo>
                      <a:pt x="8" y="368"/>
                    </a:lnTo>
                    <a:lnTo>
                      <a:pt x="16" y="386"/>
                    </a:lnTo>
                    <a:lnTo>
                      <a:pt x="28" y="400"/>
                    </a:lnTo>
                    <a:lnTo>
                      <a:pt x="44" y="412"/>
                    </a:lnTo>
                    <a:lnTo>
                      <a:pt x="60" y="420"/>
                    </a:lnTo>
                    <a:lnTo>
                      <a:pt x="78" y="426"/>
                    </a:lnTo>
                    <a:lnTo>
                      <a:pt x="98" y="428"/>
                    </a:lnTo>
                    <a:lnTo>
                      <a:pt x="508" y="428"/>
                    </a:lnTo>
                    <a:lnTo>
                      <a:pt x="508" y="428"/>
                    </a:lnTo>
                    <a:lnTo>
                      <a:pt x="520" y="428"/>
                    </a:lnTo>
                    <a:lnTo>
                      <a:pt x="534" y="426"/>
                    </a:lnTo>
                    <a:lnTo>
                      <a:pt x="546" y="422"/>
                    </a:lnTo>
                    <a:lnTo>
                      <a:pt x="558" y="418"/>
                    </a:lnTo>
                    <a:lnTo>
                      <a:pt x="570" y="412"/>
                    </a:lnTo>
                    <a:lnTo>
                      <a:pt x="580" y="406"/>
                    </a:lnTo>
                    <a:lnTo>
                      <a:pt x="600" y="390"/>
                    </a:lnTo>
                    <a:lnTo>
                      <a:pt x="614" y="372"/>
                    </a:lnTo>
                    <a:lnTo>
                      <a:pt x="622" y="360"/>
                    </a:lnTo>
                    <a:lnTo>
                      <a:pt x="626" y="350"/>
                    </a:lnTo>
                    <a:lnTo>
                      <a:pt x="632" y="338"/>
                    </a:lnTo>
                    <a:lnTo>
                      <a:pt x="634" y="326"/>
                    </a:lnTo>
                    <a:lnTo>
                      <a:pt x="636" y="312"/>
                    </a:lnTo>
                    <a:lnTo>
                      <a:pt x="636" y="300"/>
                    </a:lnTo>
                    <a:lnTo>
                      <a:pt x="636" y="300"/>
                    </a:lnTo>
                    <a:lnTo>
                      <a:pt x="636" y="286"/>
                    </a:lnTo>
                    <a:lnTo>
                      <a:pt x="634" y="274"/>
                    </a:lnTo>
                    <a:lnTo>
                      <a:pt x="632" y="260"/>
                    </a:lnTo>
                    <a:lnTo>
                      <a:pt x="626" y="250"/>
                    </a:lnTo>
                    <a:lnTo>
                      <a:pt x="622" y="238"/>
                    </a:lnTo>
                    <a:lnTo>
                      <a:pt x="614" y="228"/>
                    </a:lnTo>
                    <a:lnTo>
                      <a:pt x="600" y="208"/>
                    </a:lnTo>
                    <a:lnTo>
                      <a:pt x="580" y="192"/>
                    </a:lnTo>
                    <a:lnTo>
                      <a:pt x="570" y="186"/>
                    </a:lnTo>
                    <a:lnTo>
                      <a:pt x="558" y="180"/>
                    </a:lnTo>
                    <a:lnTo>
                      <a:pt x="546" y="176"/>
                    </a:lnTo>
                    <a:lnTo>
                      <a:pt x="534" y="172"/>
                    </a:lnTo>
                    <a:lnTo>
                      <a:pt x="520" y="170"/>
                    </a:lnTo>
                    <a:lnTo>
                      <a:pt x="508" y="170"/>
                    </a:lnTo>
                    <a:lnTo>
                      <a:pt x="508" y="170"/>
                    </a:lnTo>
                    <a:close/>
                  </a:path>
                </a:pathLst>
              </a:custGeom>
              <a:solidFill>
                <a:srgbClr val="E2E2E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6" name="Freeform 7"/>
              <p:cNvSpPr>
                <a:spLocks/>
              </p:cNvSpPr>
              <p:nvPr/>
            </p:nvSpPr>
            <p:spPr bwMode="auto">
              <a:xfrm>
                <a:off x="625475" y="1627188"/>
                <a:ext cx="1200150" cy="806450"/>
              </a:xfrm>
              <a:custGeom>
                <a:avLst/>
                <a:gdLst/>
                <a:ahLst/>
                <a:cxnLst>
                  <a:cxn ang="0">
                    <a:pos x="602" y="202"/>
                  </a:cxn>
                  <a:cxn ang="0">
                    <a:pos x="574" y="204"/>
                  </a:cxn>
                  <a:cxn ang="0">
                    <a:pos x="574" y="192"/>
                  </a:cxn>
                  <a:cxn ang="0">
                    <a:pos x="572" y="174"/>
                  </a:cxn>
                  <a:cxn ang="0">
                    <a:pos x="558" y="140"/>
                  </a:cxn>
                  <a:cxn ang="0">
                    <a:pos x="534" y="114"/>
                  </a:cxn>
                  <a:cxn ang="0">
                    <a:pos x="500" y="100"/>
                  </a:cxn>
                  <a:cxn ang="0">
                    <a:pos x="480" y="98"/>
                  </a:cxn>
                  <a:cxn ang="0">
                    <a:pos x="454" y="102"/>
                  </a:cxn>
                  <a:cxn ang="0">
                    <a:pos x="430" y="114"/>
                  </a:cxn>
                  <a:cxn ang="0">
                    <a:pos x="420" y="90"/>
                  </a:cxn>
                  <a:cxn ang="0">
                    <a:pos x="388" y="48"/>
                  </a:cxn>
                  <a:cxn ang="0">
                    <a:pos x="346" y="18"/>
                  </a:cxn>
                  <a:cxn ang="0">
                    <a:pos x="294" y="2"/>
                  </a:cxn>
                  <a:cxn ang="0">
                    <a:pos x="268" y="0"/>
                  </a:cxn>
                  <a:cxn ang="0">
                    <a:pos x="232" y="2"/>
                  </a:cxn>
                  <a:cxn ang="0">
                    <a:pos x="200" y="14"/>
                  </a:cxn>
                  <a:cxn ang="0">
                    <a:pos x="170" y="28"/>
                  </a:cxn>
                  <a:cxn ang="0">
                    <a:pos x="144" y="50"/>
                  </a:cxn>
                  <a:cxn ang="0">
                    <a:pos x="124" y="76"/>
                  </a:cxn>
                  <a:cxn ang="0">
                    <a:pos x="108" y="106"/>
                  </a:cxn>
                  <a:cxn ang="0">
                    <a:pos x="98" y="138"/>
                  </a:cxn>
                  <a:cxn ang="0">
                    <a:pos x="94" y="172"/>
                  </a:cxn>
                  <a:cxn ang="0">
                    <a:pos x="96" y="192"/>
                  </a:cxn>
                  <a:cxn ang="0">
                    <a:pos x="84" y="194"/>
                  </a:cxn>
                  <a:cxn ang="0">
                    <a:pos x="64" y="204"/>
                  </a:cxn>
                  <a:cxn ang="0">
                    <a:pos x="48" y="222"/>
                  </a:cxn>
                  <a:cxn ang="0">
                    <a:pos x="40" y="244"/>
                  </a:cxn>
                  <a:cxn ang="0">
                    <a:pos x="38" y="256"/>
                  </a:cxn>
                  <a:cxn ang="0">
                    <a:pos x="42" y="276"/>
                  </a:cxn>
                  <a:cxn ang="0">
                    <a:pos x="52" y="294"/>
                  </a:cxn>
                  <a:cxn ang="0">
                    <a:pos x="40" y="302"/>
                  </a:cxn>
                  <a:cxn ang="0">
                    <a:pos x="22" y="324"/>
                  </a:cxn>
                  <a:cxn ang="0">
                    <a:pos x="8" y="348"/>
                  </a:cxn>
                  <a:cxn ang="0">
                    <a:pos x="0" y="376"/>
                  </a:cxn>
                  <a:cxn ang="0">
                    <a:pos x="0" y="392"/>
                  </a:cxn>
                  <a:cxn ang="0">
                    <a:pos x="2" y="416"/>
                  </a:cxn>
                  <a:cxn ang="0">
                    <a:pos x="20" y="458"/>
                  </a:cxn>
                  <a:cxn ang="0">
                    <a:pos x="52" y="488"/>
                  </a:cxn>
                  <a:cxn ang="0">
                    <a:pos x="92" y="506"/>
                  </a:cxn>
                  <a:cxn ang="0">
                    <a:pos x="116" y="508"/>
                  </a:cxn>
                  <a:cxn ang="0">
                    <a:pos x="602" y="508"/>
                  </a:cxn>
                  <a:cxn ang="0">
                    <a:pos x="634" y="506"/>
                  </a:cxn>
                  <a:cxn ang="0">
                    <a:pos x="662" y="496"/>
                  </a:cxn>
                  <a:cxn ang="0">
                    <a:pos x="688" y="482"/>
                  </a:cxn>
                  <a:cxn ang="0">
                    <a:pos x="712" y="464"/>
                  </a:cxn>
                  <a:cxn ang="0">
                    <a:pos x="730" y="440"/>
                  </a:cxn>
                  <a:cxn ang="0">
                    <a:pos x="744" y="414"/>
                  </a:cxn>
                  <a:cxn ang="0">
                    <a:pos x="754" y="386"/>
                  </a:cxn>
                  <a:cxn ang="0">
                    <a:pos x="756" y="356"/>
                  </a:cxn>
                  <a:cxn ang="0">
                    <a:pos x="756" y="340"/>
                  </a:cxn>
                  <a:cxn ang="0">
                    <a:pos x="750" y="310"/>
                  </a:cxn>
                  <a:cxn ang="0">
                    <a:pos x="738" y="282"/>
                  </a:cxn>
                  <a:cxn ang="0">
                    <a:pos x="722" y="258"/>
                  </a:cxn>
                  <a:cxn ang="0">
                    <a:pos x="700" y="236"/>
                  </a:cxn>
                  <a:cxn ang="0">
                    <a:pos x="676" y="220"/>
                  </a:cxn>
                  <a:cxn ang="0">
                    <a:pos x="648" y="208"/>
                  </a:cxn>
                  <a:cxn ang="0">
                    <a:pos x="618" y="202"/>
                  </a:cxn>
                  <a:cxn ang="0">
                    <a:pos x="602" y="202"/>
                  </a:cxn>
                </a:cxnLst>
                <a:rect l="0" t="0" r="r" b="b"/>
                <a:pathLst>
                  <a:path w="756" h="508">
                    <a:moveTo>
                      <a:pt x="602" y="202"/>
                    </a:moveTo>
                    <a:lnTo>
                      <a:pt x="602" y="202"/>
                    </a:lnTo>
                    <a:lnTo>
                      <a:pt x="588" y="202"/>
                    </a:lnTo>
                    <a:lnTo>
                      <a:pt x="574" y="204"/>
                    </a:lnTo>
                    <a:lnTo>
                      <a:pt x="574" y="204"/>
                    </a:lnTo>
                    <a:lnTo>
                      <a:pt x="574" y="192"/>
                    </a:lnTo>
                    <a:lnTo>
                      <a:pt x="574" y="192"/>
                    </a:lnTo>
                    <a:lnTo>
                      <a:pt x="572" y="174"/>
                    </a:lnTo>
                    <a:lnTo>
                      <a:pt x="566" y="156"/>
                    </a:lnTo>
                    <a:lnTo>
                      <a:pt x="558" y="140"/>
                    </a:lnTo>
                    <a:lnTo>
                      <a:pt x="546" y="126"/>
                    </a:lnTo>
                    <a:lnTo>
                      <a:pt x="534" y="114"/>
                    </a:lnTo>
                    <a:lnTo>
                      <a:pt x="518" y="106"/>
                    </a:lnTo>
                    <a:lnTo>
                      <a:pt x="500" y="100"/>
                    </a:lnTo>
                    <a:lnTo>
                      <a:pt x="480" y="98"/>
                    </a:lnTo>
                    <a:lnTo>
                      <a:pt x="480" y="98"/>
                    </a:lnTo>
                    <a:lnTo>
                      <a:pt x="468" y="100"/>
                    </a:lnTo>
                    <a:lnTo>
                      <a:pt x="454" y="102"/>
                    </a:lnTo>
                    <a:lnTo>
                      <a:pt x="442" y="108"/>
                    </a:lnTo>
                    <a:lnTo>
                      <a:pt x="430" y="114"/>
                    </a:lnTo>
                    <a:lnTo>
                      <a:pt x="430" y="114"/>
                    </a:lnTo>
                    <a:lnTo>
                      <a:pt x="420" y="90"/>
                    </a:lnTo>
                    <a:lnTo>
                      <a:pt x="404" y="68"/>
                    </a:lnTo>
                    <a:lnTo>
                      <a:pt x="388" y="48"/>
                    </a:lnTo>
                    <a:lnTo>
                      <a:pt x="368" y="32"/>
                    </a:lnTo>
                    <a:lnTo>
                      <a:pt x="346" y="18"/>
                    </a:lnTo>
                    <a:lnTo>
                      <a:pt x="320" y="8"/>
                    </a:lnTo>
                    <a:lnTo>
                      <a:pt x="294" y="2"/>
                    </a:lnTo>
                    <a:lnTo>
                      <a:pt x="268" y="0"/>
                    </a:lnTo>
                    <a:lnTo>
                      <a:pt x="268" y="0"/>
                    </a:lnTo>
                    <a:lnTo>
                      <a:pt x="250" y="0"/>
                    </a:lnTo>
                    <a:lnTo>
                      <a:pt x="232" y="2"/>
                    </a:lnTo>
                    <a:lnTo>
                      <a:pt x="216" y="8"/>
                    </a:lnTo>
                    <a:lnTo>
                      <a:pt x="200" y="14"/>
                    </a:lnTo>
                    <a:lnTo>
                      <a:pt x="184" y="20"/>
                    </a:lnTo>
                    <a:lnTo>
                      <a:pt x="170" y="28"/>
                    </a:lnTo>
                    <a:lnTo>
                      <a:pt x="158" y="38"/>
                    </a:lnTo>
                    <a:lnTo>
                      <a:pt x="144" y="50"/>
                    </a:lnTo>
                    <a:lnTo>
                      <a:pt x="134" y="62"/>
                    </a:lnTo>
                    <a:lnTo>
                      <a:pt x="124" y="76"/>
                    </a:lnTo>
                    <a:lnTo>
                      <a:pt x="116" y="90"/>
                    </a:lnTo>
                    <a:lnTo>
                      <a:pt x="108" y="106"/>
                    </a:lnTo>
                    <a:lnTo>
                      <a:pt x="102" y="120"/>
                    </a:lnTo>
                    <a:lnTo>
                      <a:pt x="98" y="138"/>
                    </a:lnTo>
                    <a:lnTo>
                      <a:pt x="96" y="154"/>
                    </a:lnTo>
                    <a:lnTo>
                      <a:pt x="94" y="172"/>
                    </a:lnTo>
                    <a:lnTo>
                      <a:pt x="94" y="172"/>
                    </a:lnTo>
                    <a:lnTo>
                      <a:pt x="96" y="192"/>
                    </a:lnTo>
                    <a:lnTo>
                      <a:pt x="96" y="192"/>
                    </a:lnTo>
                    <a:lnTo>
                      <a:pt x="84" y="194"/>
                    </a:lnTo>
                    <a:lnTo>
                      <a:pt x="72" y="198"/>
                    </a:lnTo>
                    <a:lnTo>
                      <a:pt x="64" y="204"/>
                    </a:lnTo>
                    <a:lnTo>
                      <a:pt x="54" y="212"/>
                    </a:lnTo>
                    <a:lnTo>
                      <a:pt x="48" y="222"/>
                    </a:lnTo>
                    <a:lnTo>
                      <a:pt x="42" y="232"/>
                    </a:lnTo>
                    <a:lnTo>
                      <a:pt x="40" y="244"/>
                    </a:lnTo>
                    <a:lnTo>
                      <a:pt x="38" y="256"/>
                    </a:lnTo>
                    <a:lnTo>
                      <a:pt x="38" y="256"/>
                    </a:lnTo>
                    <a:lnTo>
                      <a:pt x="38" y="266"/>
                    </a:lnTo>
                    <a:lnTo>
                      <a:pt x="42" y="276"/>
                    </a:lnTo>
                    <a:lnTo>
                      <a:pt x="46" y="286"/>
                    </a:lnTo>
                    <a:lnTo>
                      <a:pt x="52" y="294"/>
                    </a:lnTo>
                    <a:lnTo>
                      <a:pt x="52" y="294"/>
                    </a:lnTo>
                    <a:lnTo>
                      <a:pt x="40" y="302"/>
                    </a:lnTo>
                    <a:lnTo>
                      <a:pt x="30" y="312"/>
                    </a:lnTo>
                    <a:lnTo>
                      <a:pt x="22" y="324"/>
                    </a:lnTo>
                    <a:lnTo>
                      <a:pt x="14" y="336"/>
                    </a:lnTo>
                    <a:lnTo>
                      <a:pt x="8" y="348"/>
                    </a:lnTo>
                    <a:lnTo>
                      <a:pt x="4" y="362"/>
                    </a:lnTo>
                    <a:lnTo>
                      <a:pt x="0" y="376"/>
                    </a:lnTo>
                    <a:lnTo>
                      <a:pt x="0" y="392"/>
                    </a:lnTo>
                    <a:lnTo>
                      <a:pt x="0" y="392"/>
                    </a:lnTo>
                    <a:lnTo>
                      <a:pt x="0" y="404"/>
                    </a:lnTo>
                    <a:lnTo>
                      <a:pt x="2" y="416"/>
                    </a:lnTo>
                    <a:lnTo>
                      <a:pt x="8" y="438"/>
                    </a:lnTo>
                    <a:lnTo>
                      <a:pt x="20" y="458"/>
                    </a:lnTo>
                    <a:lnTo>
                      <a:pt x="34" y="474"/>
                    </a:lnTo>
                    <a:lnTo>
                      <a:pt x="52" y="488"/>
                    </a:lnTo>
                    <a:lnTo>
                      <a:pt x="70" y="500"/>
                    </a:lnTo>
                    <a:lnTo>
                      <a:pt x="92" y="506"/>
                    </a:lnTo>
                    <a:lnTo>
                      <a:pt x="104" y="508"/>
                    </a:lnTo>
                    <a:lnTo>
                      <a:pt x="116" y="508"/>
                    </a:lnTo>
                    <a:lnTo>
                      <a:pt x="602" y="508"/>
                    </a:lnTo>
                    <a:lnTo>
                      <a:pt x="602" y="508"/>
                    </a:lnTo>
                    <a:lnTo>
                      <a:pt x="618" y="508"/>
                    </a:lnTo>
                    <a:lnTo>
                      <a:pt x="634" y="506"/>
                    </a:lnTo>
                    <a:lnTo>
                      <a:pt x="648" y="502"/>
                    </a:lnTo>
                    <a:lnTo>
                      <a:pt x="662" y="496"/>
                    </a:lnTo>
                    <a:lnTo>
                      <a:pt x="676" y="490"/>
                    </a:lnTo>
                    <a:lnTo>
                      <a:pt x="688" y="482"/>
                    </a:lnTo>
                    <a:lnTo>
                      <a:pt x="700" y="474"/>
                    </a:lnTo>
                    <a:lnTo>
                      <a:pt x="712" y="464"/>
                    </a:lnTo>
                    <a:lnTo>
                      <a:pt x="722" y="452"/>
                    </a:lnTo>
                    <a:lnTo>
                      <a:pt x="730" y="440"/>
                    </a:lnTo>
                    <a:lnTo>
                      <a:pt x="738" y="428"/>
                    </a:lnTo>
                    <a:lnTo>
                      <a:pt x="744" y="414"/>
                    </a:lnTo>
                    <a:lnTo>
                      <a:pt x="750" y="400"/>
                    </a:lnTo>
                    <a:lnTo>
                      <a:pt x="754" y="386"/>
                    </a:lnTo>
                    <a:lnTo>
                      <a:pt x="756" y="370"/>
                    </a:lnTo>
                    <a:lnTo>
                      <a:pt x="756" y="356"/>
                    </a:lnTo>
                    <a:lnTo>
                      <a:pt x="756" y="356"/>
                    </a:lnTo>
                    <a:lnTo>
                      <a:pt x="756" y="340"/>
                    </a:lnTo>
                    <a:lnTo>
                      <a:pt x="754" y="324"/>
                    </a:lnTo>
                    <a:lnTo>
                      <a:pt x="750" y="310"/>
                    </a:lnTo>
                    <a:lnTo>
                      <a:pt x="744" y="296"/>
                    </a:lnTo>
                    <a:lnTo>
                      <a:pt x="738" y="282"/>
                    </a:lnTo>
                    <a:lnTo>
                      <a:pt x="730" y="270"/>
                    </a:lnTo>
                    <a:lnTo>
                      <a:pt x="722" y="258"/>
                    </a:lnTo>
                    <a:lnTo>
                      <a:pt x="712" y="246"/>
                    </a:lnTo>
                    <a:lnTo>
                      <a:pt x="700" y="236"/>
                    </a:lnTo>
                    <a:lnTo>
                      <a:pt x="688" y="228"/>
                    </a:lnTo>
                    <a:lnTo>
                      <a:pt x="676" y="220"/>
                    </a:lnTo>
                    <a:lnTo>
                      <a:pt x="662" y="214"/>
                    </a:lnTo>
                    <a:lnTo>
                      <a:pt x="648" y="208"/>
                    </a:lnTo>
                    <a:lnTo>
                      <a:pt x="634" y="204"/>
                    </a:lnTo>
                    <a:lnTo>
                      <a:pt x="618" y="202"/>
                    </a:lnTo>
                    <a:lnTo>
                      <a:pt x="602" y="202"/>
                    </a:lnTo>
                    <a:lnTo>
                      <a:pt x="602" y="202"/>
                    </a:lnTo>
                    <a:close/>
                  </a:path>
                </a:pathLst>
              </a:custGeom>
              <a:solidFill>
                <a:srgbClr val="F7F8F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61" name="그룹 67"/>
            <p:cNvGrpSpPr/>
            <p:nvPr/>
          </p:nvGrpSpPr>
          <p:grpSpPr>
            <a:xfrm>
              <a:off x="4838086" y="1880931"/>
              <a:ext cx="787631" cy="436809"/>
              <a:chOff x="625475" y="1627188"/>
              <a:chExt cx="1454150" cy="806450"/>
            </a:xfrm>
          </p:grpSpPr>
          <p:sp>
            <p:nvSpPr>
              <p:cNvPr id="73" name="Freeform 6"/>
              <p:cNvSpPr>
                <a:spLocks/>
              </p:cNvSpPr>
              <p:nvPr/>
            </p:nvSpPr>
            <p:spPr bwMode="auto">
              <a:xfrm>
                <a:off x="1069975" y="1754188"/>
                <a:ext cx="1009650" cy="679450"/>
              </a:xfrm>
              <a:custGeom>
                <a:avLst/>
                <a:gdLst/>
                <a:ahLst/>
                <a:cxnLst>
                  <a:cxn ang="0">
                    <a:pos x="508" y="170"/>
                  </a:cxn>
                  <a:cxn ang="0">
                    <a:pos x="484" y="172"/>
                  </a:cxn>
                  <a:cxn ang="0">
                    <a:pos x="484" y="162"/>
                  </a:cxn>
                  <a:cxn ang="0">
                    <a:pos x="482" y="146"/>
                  </a:cxn>
                  <a:cxn ang="0">
                    <a:pos x="470" y="118"/>
                  </a:cxn>
                  <a:cxn ang="0">
                    <a:pos x="450" y="98"/>
                  </a:cxn>
                  <a:cxn ang="0">
                    <a:pos x="422" y="86"/>
                  </a:cxn>
                  <a:cxn ang="0">
                    <a:pos x="406" y="84"/>
                  </a:cxn>
                  <a:cxn ang="0">
                    <a:pos x="382" y="88"/>
                  </a:cxn>
                  <a:cxn ang="0">
                    <a:pos x="362" y="96"/>
                  </a:cxn>
                  <a:cxn ang="0">
                    <a:pos x="354" y="76"/>
                  </a:cxn>
                  <a:cxn ang="0">
                    <a:pos x="326" y="42"/>
                  </a:cxn>
                  <a:cxn ang="0">
                    <a:pos x="292" y="16"/>
                  </a:cxn>
                  <a:cxn ang="0">
                    <a:pos x="248" y="2"/>
                  </a:cxn>
                  <a:cxn ang="0">
                    <a:pos x="226" y="0"/>
                  </a:cxn>
                  <a:cxn ang="0">
                    <a:pos x="196" y="4"/>
                  </a:cxn>
                  <a:cxn ang="0">
                    <a:pos x="168" y="12"/>
                  </a:cxn>
                  <a:cxn ang="0">
                    <a:pos x="144" y="26"/>
                  </a:cxn>
                  <a:cxn ang="0">
                    <a:pos x="122" y="42"/>
                  </a:cxn>
                  <a:cxn ang="0">
                    <a:pos x="104" y="64"/>
                  </a:cxn>
                  <a:cxn ang="0">
                    <a:pos x="92" y="90"/>
                  </a:cxn>
                  <a:cxn ang="0">
                    <a:pos x="82" y="116"/>
                  </a:cxn>
                  <a:cxn ang="0">
                    <a:pos x="80" y="146"/>
                  </a:cxn>
                  <a:cxn ang="0">
                    <a:pos x="80" y="162"/>
                  </a:cxn>
                  <a:cxn ang="0">
                    <a:pos x="70" y="164"/>
                  </a:cxn>
                  <a:cxn ang="0">
                    <a:pos x="54" y="174"/>
                  </a:cxn>
                  <a:cxn ang="0">
                    <a:pos x="40" y="188"/>
                  </a:cxn>
                  <a:cxn ang="0">
                    <a:pos x="34" y="206"/>
                  </a:cxn>
                  <a:cxn ang="0">
                    <a:pos x="32" y="216"/>
                  </a:cxn>
                  <a:cxn ang="0">
                    <a:pos x="36" y="234"/>
                  </a:cxn>
                  <a:cxn ang="0">
                    <a:pos x="44" y="248"/>
                  </a:cxn>
                  <a:cxn ang="0">
                    <a:pos x="34" y="256"/>
                  </a:cxn>
                  <a:cxn ang="0">
                    <a:pos x="18" y="274"/>
                  </a:cxn>
                  <a:cxn ang="0">
                    <a:pos x="6" y="294"/>
                  </a:cxn>
                  <a:cxn ang="0">
                    <a:pos x="0" y="318"/>
                  </a:cxn>
                  <a:cxn ang="0">
                    <a:pos x="0" y="330"/>
                  </a:cxn>
                  <a:cxn ang="0">
                    <a:pos x="8" y="368"/>
                  </a:cxn>
                  <a:cxn ang="0">
                    <a:pos x="28" y="400"/>
                  </a:cxn>
                  <a:cxn ang="0">
                    <a:pos x="60" y="420"/>
                  </a:cxn>
                  <a:cxn ang="0">
                    <a:pos x="98" y="428"/>
                  </a:cxn>
                  <a:cxn ang="0">
                    <a:pos x="508" y="428"/>
                  </a:cxn>
                  <a:cxn ang="0">
                    <a:pos x="534" y="426"/>
                  </a:cxn>
                  <a:cxn ang="0">
                    <a:pos x="558" y="418"/>
                  </a:cxn>
                  <a:cxn ang="0">
                    <a:pos x="580" y="406"/>
                  </a:cxn>
                  <a:cxn ang="0">
                    <a:pos x="614" y="372"/>
                  </a:cxn>
                  <a:cxn ang="0">
                    <a:pos x="626" y="350"/>
                  </a:cxn>
                  <a:cxn ang="0">
                    <a:pos x="634" y="326"/>
                  </a:cxn>
                  <a:cxn ang="0">
                    <a:pos x="636" y="300"/>
                  </a:cxn>
                  <a:cxn ang="0">
                    <a:pos x="636" y="286"/>
                  </a:cxn>
                  <a:cxn ang="0">
                    <a:pos x="632" y="260"/>
                  </a:cxn>
                  <a:cxn ang="0">
                    <a:pos x="622" y="238"/>
                  </a:cxn>
                  <a:cxn ang="0">
                    <a:pos x="600" y="208"/>
                  </a:cxn>
                  <a:cxn ang="0">
                    <a:pos x="570" y="186"/>
                  </a:cxn>
                  <a:cxn ang="0">
                    <a:pos x="546" y="176"/>
                  </a:cxn>
                  <a:cxn ang="0">
                    <a:pos x="520" y="170"/>
                  </a:cxn>
                  <a:cxn ang="0">
                    <a:pos x="508" y="170"/>
                  </a:cxn>
                </a:cxnLst>
                <a:rect l="0" t="0" r="r" b="b"/>
                <a:pathLst>
                  <a:path w="636" h="428">
                    <a:moveTo>
                      <a:pt x="508" y="170"/>
                    </a:moveTo>
                    <a:lnTo>
                      <a:pt x="508" y="170"/>
                    </a:lnTo>
                    <a:lnTo>
                      <a:pt x="496" y="170"/>
                    </a:lnTo>
                    <a:lnTo>
                      <a:pt x="484" y="172"/>
                    </a:lnTo>
                    <a:lnTo>
                      <a:pt x="484" y="172"/>
                    </a:lnTo>
                    <a:lnTo>
                      <a:pt x="484" y="162"/>
                    </a:lnTo>
                    <a:lnTo>
                      <a:pt x="484" y="162"/>
                    </a:lnTo>
                    <a:lnTo>
                      <a:pt x="482" y="146"/>
                    </a:lnTo>
                    <a:lnTo>
                      <a:pt x="478" y="132"/>
                    </a:lnTo>
                    <a:lnTo>
                      <a:pt x="470" y="118"/>
                    </a:lnTo>
                    <a:lnTo>
                      <a:pt x="460" y="106"/>
                    </a:lnTo>
                    <a:lnTo>
                      <a:pt x="450" y="98"/>
                    </a:lnTo>
                    <a:lnTo>
                      <a:pt x="436" y="90"/>
                    </a:lnTo>
                    <a:lnTo>
                      <a:pt x="422" y="86"/>
                    </a:lnTo>
                    <a:lnTo>
                      <a:pt x="406" y="84"/>
                    </a:lnTo>
                    <a:lnTo>
                      <a:pt x="406" y="84"/>
                    </a:lnTo>
                    <a:lnTo>
                      <a:pt x="394" y="84"/>
                    </a:lnTo>
                    <a:lnTo>
                      <a:pt x="382" y="88"/>
                    </a:lnTo>
                    <a:lnTo>
                      <a:pt x="372" y="92"/>
                    </a:lnTo>
                    <a:lnTo>
                      <a:pt x="362" y="96"/>
                    </a:lnTo>
                    <a:lnTo>
                      <a:pt x="362" y="96"/>
                    </a:lnTo>
                    <a:lnTo>
                      <a:pt x="354" y="76"/>
                    </a:lnTo>
                    <a:lnTo>
                      <a:pt x="342" y="58"/>
                    </a:lnTo>
                    <a:lnTo>
                      <a:pt x="326" y="42"/>
                    </a:lnTo>
                    <a:lnTo>
                      <a:pt x="310" y="28"/>
                    </a:lnTo>
                    <a:lnTo>
                      <a:pt x="292" y="16"/>
                    </a:lnTo>
                    <a:lnTo>
                      <a:pt x="270" y="8"/>
                    </a:lnTo>
                    <a:lnTo>
                      <a:pt x="248" y="2"/>
                    </a:lnTo>
                    <a:lnTo>
                      <a:pt x="226" y="0"/>
                    </a:lnTo>
                    <a:lnTo>
                      <a:pt x="226" y="0"/>
                    </a:lnTo>
                    <a:lnTo>
                      <a:pt x="210" y="0"/>
                    </a:lnTo>
                    <a:lnTo>
                      <a:pt x="196" y="4"/>
                    </a:lnTo>
                    <a:lnTo>
                      <a:pt x="182" y="6"/>
                    </a:lnTo>
                    <a:lnTo>
                      <a:pt x="168" y="12"/>
                    </a:lnTo>
                    <a:lnTo>
                      <a:pt x="156" y="18"/>
                    </a:lnTo>
                    <a:lnTo>
                      <a:pt x="144" y="26"/>
                    </a:lnTo>
                    <a:lnTo>
                      <a:pt x="132" y="34"/>
                    </a:lnTo>
                    <a:lnTo>
                      <a:pt x="122" y="42"/>
                    </a:lnTo>
                    <a:lnTo>
                      <a:pt x="112" y="54"/>
                    </a:lnTo>
                    <a:lnTo>
                      <a:pt x="104" y="64"/>
                    </a:lnTo>
                    <a:lnTo>
                      <a:pt x="98" y="76"/>
                    </a:lnTo>
                    <a:lnTo>
                      <a:pt x="92" y="90"/>
                    </a:lnTo>
                    <a:lnTo>
                      <a:pt x="86" y="102"/>
                    </a:lnTo>
                    <a:lnTo>
                      <a:pt x="82" y="116"/>
                    </a:lnTo>
                    <a:lnTo>
                      <a:pt x="80" y="130"/>
                    </a:lnTo>
                    <a:lnTo>
                      <a:pt x="80" y="146"/>
                    </a:lnTo>
                    <a:lnTo>
                      <a:pt x="80" y="146"/>
                    </a:lnTo>
                    <a:lnTo>
                      <a:pt x="80" y="162"/>
                    </a:lnTo>
                    <a:lnTo>
                      <a:pt x="80" y="162"/>
                    </a:lnTo>
                    <a:lnTo>
                      <a:pt x="70" y="164"/>
                    </a:lnTo>
                    <a:lnTo>
                      <a:pt x="62" y="168"/>
                    </a:lnTo>
                    <a:lnTo>
                      <a:pt x="54" y="174"/>
                    </a:lnTo>
                    <a:lnTo>
                      <a:pt x="46" y="180"/>
                    </a:lnTo>
                    <a:lnTo>
                      <a:pt x="40" y="188"/>
                    </a:lnTo>
                    <a:lnTo>
                      <a:pt x="36" y="196"/>
                    </a:lnTo>
                    <a:lnTo>
                      <a:pt x="34" y="206"/>
                    </a:lnTo>
                    <a:lnTo>
                      <a:pt x="32" y="216"/>
                    </a:lnTo>
                    <a:lnTo>
                      <a:pt x="32" y="216"/>
                    </a:lnTo>
                    <a:lnTo>
                      <a:pt x="34" y="224"/>
                    </a:lnTo>
                    <a:lnTo>
                      <a:pt x="36" y="234"/>
                    </a:lnTo>
                    <a:lnTo>
                      <a:pt x="38" y="242"/>
                    </a:lnTo>
                    <a:lnTo>
                      <a:pt x="44" y="248"/>
                    </a:lnTo>
                    <a:lnTo>
                      <a:pt x="44" y="248"/>
                    </a:lnTo>
                    <a:lnTo>
                      <a:pt x="34" y="256"/>
                    </a:lnTo>
                    <a:lnTo>
                      <a:pt x="26" y="264"/>
                    </a:lnTo>
                    <a:lnTo>
                      <a:pt x="18" y="274"/>
                    </a:lnTo>
                    <a:lnTo>
                      <a:pt x="12" y="284"/>
                    </a:lnTo>
                    <a:lnTo>
                      <a:pt x="6" y="294"/>
                    </a:lnTo>
                    <a:lnTo>
                      <a:pt x="4" y="306"/>
                    </a:lnTo>
                    <a:lnTo>
                      <a:pt x="0" y="318"/>
                    </a:lnTo>
                    <a:lnTo>
                      <a:pt x="0" y="330"/>
                    </a:lnTo>
                    <a:lnTo>
                      <a:pt x="0" y="330"/>
                    </a:lnTo>
                    <a:lnTo>
                      <a:pt x="2" y="350"/>
                    </a:lnTo>
                    <a:lnTo>
                      <a:pt x="8" y="368"/>
                    </a:lnTo>
                    <a:lnTo>
                      <a:pt x="16" y="386"/>
                    </a:lnTo>
                    <a:lnTo>
                      <a:pt x="28" y="400"/>
                    </a:lnTo>
                    <a:lnTo>
                      <a:pt x="44" y="412"/>
                    </a:lnTo>
                    <a:lnTo>
                      <a:pt x="60" y="420"/>
                    </a:lnTo>
                    <a:lnTo>
                      <a:pt x="78" y="426"/>
                    </a:lnTo>
                    <a:lnTo>
                      <a:pt x="98" y="428"/>
                    </a:lnTo>
                    <a:lnTo>
                      <a:pt x="508" y="428"/>
                    </a:lnTo>
                    <a:lnTo>
                      <a:pt x="508" y="428"/>
                    </a:lnTo>
                    <a:lnTo>
                      <a:pt x="520" y="428"/>
                    </a:lnTo>
                    <a:lnTo>
                      <a:pt x="534" y="426"/>
                    </a:lnTo>
                    <a:lnTo>
                      <a:pt x="546" y="422"/>
                    </a:lnTo>
                    <a:lnTo>
                      <a:pt x="558" y="418"/>
                    </a:lnTo>
                    <a:lnTo>
                      <a:pt x="570" y="412"/>
                    </a:lnTo>
                    <a:lnTo>
                      <a:pt x="580" y="406"/>
                    </a:lnTo>
                    <a:lnTo>
                      <a:pt x="600" y="390"/>
                    </a:lnTo>
                    <a:lnTo>
                      <a:pt x="614" y="372"/>
                    </a:lnTo>
                    <a:lnTo>
                      <a:pt x="622" y="360"/>
                    </a:lnTo>
                    <a:lnTo>
                      <a:pt x="626" y="350"/>
                    </a:lnTo>
                    <a:lnTo>
                      <a:pt x="632" y="338"/>
                    </a:lnTo>
                    <a:lnTo>
                      <a:pt x="634" y="326"/>
                    </a:lnTo>
                    <a:lnTo>
                      <a:pt x="636" y="312"/>
                    </a:lnTo>
                    <a:lnTo>
                      <a:pt x="636" y="300"/>
                    </a:lnTo>
                    <a:lnTo>
                      <a:pt x="636" y="300"/>
                    </a:lnTo>
                    <a:lnTo>
                      <a:pt x="636" y="286"/>
                    </a:lnTo>
                    <a:lnTo>
                      <a:pt x="634" y="274"/>
                    </a:lnTo>
                    <a:lnTo>
                      <a:pt x="632" y="260"/>
                    </a:lnTo>
                    <a:lnTo>
                      <a:pt x="626" y="250"/>
                    </a:lnTo>
                    <a:lnTo>
                      <a:pt x="622" y="238"/>
                    </a:lnTo>
                    <a:lnTo>
                      <a:pt x="614" y="228"/>
                    </a:lnTo>
                    <a:lnTo>
                      <a:pt x="600" y="208"/>
                    </a:lnTo>
                    <a:lnTo>
                      <a:pt x="580" y="192"/>
                    </a:lnTo>
                    <a:lnTo>
                      <a:pt x="570" y="186"/>
                    </a:lnTo>
                    <a:lnTo>
                      <a:pt x="558" y="180"/>
                    </a:lnTo>
                    <a:lnTo>
                      <a:pt x="546" y="176"/>
                    </a:lnTo>
                    <a:lnTo>
                      <a:pt x="534" y="172"/>
                    </a:lnTo>
                    <a:lnTo>
                      <a:pt x="520" y="170"/>
                    </a:lnTo>
                    <a:lnTo>
                      <a:pt x="508" y="170"/>
                    </a:lnTo>
                    <a:lnTo>
                      <a:pt x="508" y="170"/>
                    </a:lnTo>
                    <a:close/>
                  </a:path>
                </a:pathLst>
              </a:custGeom>
              <a:solidFill>
                <a:srgbClr val="E2E2E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4" name="Freeform 7"/>
              <p:cNvSpPr>
                <a:spLocks/>
              </p:cNvSpPr>
              <p:nvPr/>
            </p:nvSpPr>
            <p:spPr bwMode="auto">
              <a:xfrm>
                <a:off x="625475" y="1627188"/>
                <a:ext cx="1200150" cy="806450"/>
              </a:xfrm>
              <a:custGeom>
                <a:avLst/>
                <a:gdLst/>
                <a:ahLst/>
                <a:cxnLst>
                  <a:cxn ang="0">
                    <a:pos x="602" y="202"/>
                  </a:cxn>
                  <a:cxn ang="0">
                    <a:pos x="574" y="204"/>
                  </a:cxn>
                  <a:cxn ang="0">
                    <a:pos x="574" y="192"/>
                  </a:cxn>
                  <a:cxn ang="0">
                    <a:pos x="572" y="174"/>
                  </a:cxn>
                  <a:cxn ang="0">
                    <a:pos x="558" y="140"/>
                  </a:cxn>
                  <a:cxn ang="0">
                    <a:pos x="534" y="114"/>
                  </a:cxn>
                  <a:cxn ang="0">
                    <a:pos x="500" y="100"/>
                  </a:cxn>
                  <a:cxn ang="0">
                    <a:pos x="480" y="98"/>
                  </a:cxn>
                  <a:cxn ang="0">
                    <a:pos x="454" y="102"/>
                  </a:cxn>
                  <a:cxn ang="0">
                    <a:pos x="430" y="114"/>
                  </a:cxn>
                  <a:cxn ang="0">
                    <a:pos x="420" y="90"/>
                  </a:cxn>
                  <a:cxn ang="0">
                    <a:pos x="388" y="48"/>
                  </a:cxn>
                  <a:cxn ang="0">
                    <a:pos x="346" y="18"/>
                  </a:cxn>
                  <a:cxn ang="0">
                    <a:pos x="294" y="2"/>
                  </a:cxn>
                  <a:cxn ang="0">
                    <a:pos x="268" y="0"/>
                  </a:cxn>
                  <a:cxn ang="0">
                    <a:pos x="232" y="2"/>
                  </a:cxn>
                  <a:cxn ang="0">
                    <a:pos x="200" y="14"/>
                  </a:cxn>
                  <a:cxn ang="0">
                    <a:pos x="170" y="28"/>
                  </a:cxn>
                  <a:cxn ang="0">
                    <a:pos x="144" y="50"/>
                  </a:cxn>
                  <a:cxn ang="0">
                    <a:pos x="124" y="76"/>
                  </a:cxn>
                  <a:cxn ang="0">
                    <a:pos x="108" y="106"/>
                  </a:cxn>
                  <a:cxn ang="0">
                    <a:pos x="98" y="138"/>
                  </a:cxn>
                  <a:cxn ang="0">
                    <a:pos x="94" y="172"/>
                  </a:cxn>
                  <a:cxn ang="0">
                    <a:pos x="96" y="192"/>
                  </a:cxn>
                  <a:cxn ang="0">
                    <a:pos x="84" y="194"/>
                  </a:cxn>
                  <a:cxn ang="0">
                    <a:pos x="64" y="204"/>
                  </a:cxn>
                  <a:cxn ang="0">
                    <a:pos x="48" y="222"/>
                  </a:cxn>
                  <a:cxn ang="0">
                    <a:pos x="40" y="244"/>
                  </a:cxn>
                  <a:cxn ang="0">
                    <a:pos x="38" y="256"/>
                  </a:cxn>
                  <a:cxn ang="0">
                    <a:pos x="42" y="276"/>
                  </a:cxn>
                  <a:cxn ang="0">
                    <a:pos x="52" y="294"/>
                  </a:cxn>
                  <a:cxn ang="0">
                    <a:pos x="40" y="302"/>
                  </a:cxn>
                  <a:cxn ang="0">
                    <a:pos x="22" y="324"/>
                  </a:cxn>
                  <a:cxn ang="0">
                    <a:pos x="8" y="348"/>
                  </a:cxn>
                  <a:cxn ang="0">
                    <a:pos x="0" y="376"/>
                  </a:cxn>
                  <a:cxn ang="0">
                    <a:pos x="0" y="392"/>
                  </a:cxn>
                  <a:cxn ang="0">
                    <a:pos x="2" y="416"/>
                  </a:cxn>
                  <a:cxn ang="0">
                    <a:pos x="20" y="458"/>
                  </a:cxn>
                  <a:cxn ang="0">
                    <a:pos x="52" y="488"/>
                  </a:cxn>
                  <a:cxn ang="0">
                    <a:pos x="92" y="506"/>
                  </a:cxn>
                  <a:cxn ang="0">
                    <a:pos x="116" y="508"/>
                  </a:cxn>
                  <a:cxn ang="0">
                    <a:pos x="602" y="508"/>
                  </a:cxn>
                  <a:cxn ang="0">
                    <a:pos x="634" y="506"/>
                  </a:cxn>
                  <a:cxn ang="0">
                    <a:pos x="662" y="496"/>
                  </a:cxn>
                  <a:cxn ang="0">
                    <a:pos x="688" y="482"/>
                  </a:cxn>
                  <a:cxn ang="0">
                    <a:pos x="712" y="464"/>
                  </a:cxn>
                  <a:cxn ang="0">
                    <a:pos x="730" y="440"/>
                  </a:cxn>
                  <a:cxn ang="0">
                    <a:pos x="744" y="414"/>
                  </a:cxn>
                  <a:cxn ang="0">
                    <a:pos x="754" y="386"/>
                  </a:cxn>
                  <a:cxn ang="0">
                    <a:pos x="756" y="356"/>
                  </a:cxn>
                  <a:cxn ang="0">
                    <a:pos x="756" y="340"/>
                  </a:cxn>
                  <a:cxn ang="0">
                    <a:pos x="750" y="310"/>
                  </a:cxn>
                  <a:cxn ang="0">
                    <a:pos x="738" y="282"/>
                  </a:cxn>
                  <a:cxn ang="0">
                    <a:pos x="722" y="258"/>
                  </a:cxn>
                  <a:cxn ang="0">
                    <a:pos x="700" y="236"/>
                  </a:cxn>
                  <a:cxn ang="0">
                    <a:pos x="676" y="220"/>
                  </a:cxn>
                  <a:cxn ang="0">
                    <a:pos x="648" y="208"/>
                  </a:cxn>
                  <a:cxn ang="0">
                    <a:pos x="618" y="202"/>
                  </a:cxn>
                  <a:cxn ang="0">
                    <a:pos x="602" y="202"/>
                  </a:cxn>
                </a:cxnLst>
                <a:rect l="0" t="0" r="r" b="b"/>
                <a:pathLst>
                  <a:path w="756" h="508">
                    <a:moveTo>
                      <a:pt x="602" y="202"/>
                    </a:moveTo>
                    <a:lnTo>
                      <a:pt x="602" y="202"/>
                    </a:lnTo>
                    <a:lnTo>
                      <a:pt x="588" y="202"/>
                    </a:lnTo>
                    <a:lnTo>
                      <a:pt x="574" y="204"/>
                    </a:lnTo>
                    <a:lnTo>
                      <a:pt x="574" y="204"/>
                    </a:lnTo>
                    <a:lnTo>
                      <a:pt x="574" y="192"/>
                    </a:lnTo>
                    <a:lnTo>
                      <a:pt x="574" y="192"/>
                    </a:lnTo>
                    <a:lnTo>
                      <a:pt x="572" y="174"/>
                    </a:lnTo>
                    <a:lnTo>
                      <a:pt x="566" y="156"/>
                    </a:lnTo>
                    <a:lnTo>
                      <a:pt x="558" y="140"/>
                    </a:lnTo>
                    <a:lnTo>
                      <a:pt x="546" y="126"/>
                    </a:lnTo>
                    <a:lnTo>
                      <a:pt x="534" y="114"/>
                    </a:lnTo>
                    <a:lnTo>
                      <a:pt x="518" y="106"/>
                    </a:lnTo>
                    <a:lnTo>
                      <a:pt x="500" y="100"/>
                    </a:lnTo>
                    <a:lnTo>
                      <a:pt x="480" y="98"/>
                    </a:lnTo>
                    <a:lnTo>
                      <a:pt x="480" y="98"/>
                    </a:lnTo>
                    <a:lnTo>
                      <a:pt x="468" y="100"/>
                    </a:lnTo>
                    <a:lnTo>
                      <a:pt x="454" y="102"/>
                    </a:lnTo>
                    <a:lnTo>
                      <a:pt x="442" y="108"/>
                    </a:lnTo>
                    <a:lnTo>
                      <a:pt x="430" y="114"/>
                    </a:lnTo>
                    <a:lnTo>
                      <a:pt x="430" y="114"/>
                    </a:lnTo>
                    <a:lnTo>
                      <a:pt x="420" y="90"/>
                    </a:lnTo>
                    <a:lnTo>
                      <a:pt x="404" y="68"/>
                    </a:lnTo>
                    <a:lnTo>
                      <a:pt x="388" y="48"/>
                    </a:lnTo>
                    <a:lnTo>
                      <a:pt x="368" y="32"/>
                    </a:lnTo>
                    <a:lnTo>
                      <a:pt x="346" y="18"/>
                    </a:lnTo>
                    <a:lnTo>
                      <a:pt x="320" y="8"/>
                    </a:lnTo>
                    <a:lnTo>
                      <a:pt x="294" y="2"/>
                    </a:lnTo>
                    <a:lnTo>
                      <a:pt x="268" y="0"/>
                    </a:lnTo>
                    <a:lnTo>
                      <a:pt x="268" y="0"/>
                    </a:lnTo>
                    <a:lnTo>
                      <a:pt x="250" y="0"/>
                    </a:lnTo>
                    <a:lnTo>
                      <a:pt x="232" y="2"/>
                    </a:lnTo>
                    <a:lnTo>
                      <a:pt x="216" y="8"/>
                    </a:lnTo>
                    <a:lnTo>
                      <a:pt x="200" y="14"/>
                    </a:lnTo>
                    <a:lnTo>
                      <a:pt x="184" y="20"/>
                    </a:lnTo>
                    <a:lnTo>
                      <a:pt x="170" y="28"/>
                    </a:lnTo>
                    <a:lnTo>
                      <a:pt x="158" y="38"/>
                    </a:lnTo>
                    <a:lnTo>
                      <a:pt x="144" y="50"/>
                    </a:lnTo>
                    <a:lnTo>
                      <a:pt x="134" y="62"/>
                    </a:lnTo>
                    <a:lnTo>
                      <a:pt x="124" y="76"/>
                    </a:lnTo>
                    <a:lnTo>
                      <a:pt x="116" y="90"/>
                    </a:lnTo>
                    <a:lnTo>
                      <a:pt x="108" y="106"/>
                    </a:lnTo>
                    <a:lnTo>
                      <a:pt x="102" y="120"/>
                    </a:lnTo>
                    <a:lnTo>
                      <a:pt x="98" y="138"/>
                    </a:lnTo>
                    <a:lnTo>
                      <a:pt x="96" y="154"/>
                    </a:lnTo>
                    <a:lnTo>
                      <a:pt x="94" y="172"/>
                    </a:lnTo>
                    <a:lnTo>
                      <a:pt x="94" y="172"/>
                    </a:lnTo>
                    <a:lnTo>
                      <a:pt x="96" y="192"/>
                    </a:lnTo>
                    <a:lnTo>
                      <a:pt x="96" y="192"/>
                    </a:lnTo>
                    <a:lnTo>
                      <a:pt x="84" y="194"/>
                    </a:lnTo>
                    <a:lnTo>
                      <a:pt x="72" y="198"/>
                    </a:lnTo>
                    <a:lnTo>
                      <a:pt x="64" y="204"/>
                    </a:lnTo>
                    <a:lnTo>
                      <a:pt x="54" y="212"/>
                    </a:lnTo>
                    <a:lnTo>
                      <a:pt x="48" y="222"/>
                    </a:lnTo>
                    <a:lnTo>
                      <a:pt x="42" y="232"/>
                    </a:lnTo>
                    <a:lnTo>
                      <a:pt x="40" y="244"/>
                    </a:lnTo>
                    <a:lnTo>
                      <a:pt x="38" y="256"/>
                    </a:lnTo>
                    <a:lnTo>
                      <a:pt x="38" y="256"/>
                    </a:lnTo>
                    <a:lnTo>
                      <a:pt x="38" y="266"/>
                    </a:lnTo>
                    <a:lnTo>
                      <a:pt x="42" y="276"/>
                    </a:lnTo>
                    <a:lnTo>
                      <a:pt x="46" y="286"/>
                    </a:lnTo>
                    <a:lnTo>
                      <a:pt x="52" y="294"/>
                    </a:lnTo>
                    <a:lnTo>
                      <a:pt x="52" y="294"/>
                    </a:lnTo>
                    <a:lnTo>
                      <a:pt x="40" y="302"/>
                    </a:lnTo>
                    <a:lnTo>
                      <a:pt x="30" y="312"/>
                    </a:lnTo>
                    <a:lnTo>
                      <a:pt x="22" y="324"/>
                    </a:lnTo>
                    <a:lnTo>
                      <a:pt x="14" y="336"/>
                    </a:lnTo>
                    <a:lnTo>
                      <a:pt x="8" y="348"/>
                    </a:lnTo>
                    <a:lnTo>
                      <a:pt x="4" y="362"/>
                    </a:lnTo>
                    <a:lnTo>
                      <a:pt x="0" y="376"/>
                    </a:lnTo>
                    <a:lnTo>
                      <a:pt x="0" y="392"/>
                    </a:lnTo>
                    <a:lnTo>
                      <a:pt x="0" y="392"/>
                    </a:lnTo>
                    <a:lnTo>
                      <a:pt x="0" y="404"/>
                    </a:lnTo>
                    <a:lnTo>
                      <a:pt x="2" y="416"/>
                    </a:lnTo>
                    <a:lnTo>
                      <a:pt x="8" y="438"/>
                    </a:lnTo>
                    <a:lnTo>
                      <a:pt x="20" y="458"/>
                    </a:lnTo>
                    <a:lnTo>
                      <a:pt x="34" y="474"/>
                    </a:lnTo>
                    <a:lnTo>
                      <a:pt x="52" y="488"/>
                    </a:lnTo>
                    <a:lnTo>
                      <a:pt x="70" y="500"/>
                    </a:lnTo>
                    <a:lnTo>
                      <a:pt x="92" y="506"/>
                    </a:lnTo>
                    <a:lnTo>
                      <a:pt x="104" y="508"/>
                    </a:lnTo>
                    <a:lnTo>
                      <a:pt x="116" y="508"/>
                    </a:lnTo>
                    <a:lnTo>
                      <a:pt x="602" y="508"/>
                    </a:lnTo>
                    <a:lnTo>
                      <a:pt x="602" y="508"/>
                    </a:lnTo>
                    <a:lnTo>
                      <a:pt x="618" y="508"/>
                    </a:lnTo>
                    <a:lnTo>
                      <a:pt x="634" y="506"/>
                    </a:lnTo>
                    <a:lnTo>
                      <a:pt x="648" y="502"/>
                    </a:lnTo>
                    <a:lnTo>
                      <a:pt x="662" y="496"/>
                    </a:lnTo>
                    <a:lnTo>
                      <a:pt x="676" y="490"/>
                    </a:lnTo>
                    <a:lnTo>
                      <a:pt x="688" y="482"/>
                    </a:lnTo>
                    <a:lnTo>
                      <a:pt x="700" y="474"/>
                    </a:lnTo>
                    <a:lnTo>
                      <a:pt x="712" y="464"/>
                    </a:lnTo>
                    <a:lnTo>
                      <a:pt x="722" y="452"/>
                    </a:lnTo>
                    <a:lnTo>
                      <a:pt x="730" y="440"/>
                    </a:lnTo>
                    <a:lnTo>
                      <a:pt x="738" y="428"/>
                    </a:lnTo>
                    <a:lnTo>
                      <a:pt x="744" y="414"/>
                    </a:lnTo>
                    <a:lnTo>
                      <a:pt x="750" y="400"/>
                    </a:lnTo>
                    <a:lnTo>
                      <a:pt x="754" y="386"/>
                    </a:lnTo>
                    <a:lnTo>
                      <a:pt x="756" y="370"/>
                    </a:lnTo>
                    <a:lnTo>
                      <a:pt x="756" y="356"/>
                    </a:lnTo>
                    <a:lnTo>
                      <a:pt x="756" y="356"/>
                    </a:lnTo>
                    <a:lnTo>
                      <a:pt x="756" y="340"/>
                    </a:lnTo>
                    <a:lnTo>
                      <a:pt x="754" y="324"/>
                    </a:lnTo>
                    <a:lnTo>
                      <a:pt x="750" y="310"/>
                    </a:lnTo>
                    <a:lnTo>
                      <a:pt x="744" y="296"/>
                    </a:lnTo>
                    <a:lnTo>
                      <a:pt x="738" y="282"/>
                    </a:lnTo>
                    <a:lnTo>
                      <a:pt x="730" y="270"/>
                    </a:lnTo>
                    <a:lnTo>
                      <a:pt x="722" y="258"/>
                    </a:lnTo>
                    <a:lnTo>
                      <a:pt x="712" y="246"/>
                    </a:lnTo>
                    <a:lnTo>
                      <a:pt x="700" y="236"/>
                    </a:lnTo>
                    <a:lnTo>
                      <a:pt x="688" y="228"/>
                    </a:lnTo>
                    <a:lnTo>
                      <a:pt x="676" y="220"/>
                    </a:lnTo>
                    <a:lnTo>
                      <a:pt x="662" y="214"/>
                    </a:lnTo>
                    <a:lnTo>
                      <a:pt x="648" y="208"/>
                    </a:lnTo>
                    <a:lnTo>
                      <a:pt x="634" y="204"/>
                    </a:lnTo>
                    <a:lnTo>
                      <a:pt x="618" y="202"/>
                    </a:lnTo>
                    <a:lnTo>
                      <a:pt x="602" y="202"/>
                    </a:lnTo>
                    <a:lnTo>
                      <a:pt x="602" y="202"/>
                    </a:lnTo>
                    <a:close/>
                  </a:path>
                </a:pathLst>
              </a:custGeom>
              <a:solidFill>
                <a:srgbClr val="F7F8F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62" name="그룹 62"/>
            <p:cNvGrpSpPr/>
            <p:nvPr/>
          </p:nvGrpSpPr>
          <p:grpSpPr>
            <a:xfrm>
              <a:off x="3835935" y="561153"/>
              <a:ext cx="1406082" cy="1860084"/>
              <a:chOff x="3813990" y="561153"/>
              <a:chExt cx="1406082" cy="1860084"/>
            </a:xfrm>
          </p:grpSpPr>
          <p:grpSp>
            <p:nvGrpSpPr>
              <p:cNvPr id="63" name="그룹 151"/>
              <p:cNvGrpSpPr/>
              <p:nvPr userDrawn="1"/>
            </p:nvGrpSpPr>
            <p:grpSpPr>
              <a:xfrm rot="20254284">
                <a:off x="3813990" y="561153"/>
                <a:ext cx="1406082" cy="1860084"/>
                <a:chOff x="3308350" y="1076325"/>
                <a:chExt cx="2025650" cy="2679700"/>
              </a:xfrm>
            </p:grpSpPr>
            <p:sp>
              <p:nvSpPr>
                <p:cNvPr id="69" name="Freeform 9"/>
                <p:cNvSpPr>
                  <a:spLocks/>
                </p:cNvSpPr>
                <p:nvPr userDrawn="1"/>
              </p:nvSpPr>
              <p:spPr bwMode="auto">
                <a:xfrm>
                  <a:off x="3308350" y="1076325"/>
                  <a:ext cx="2025650" cy="2679700"/>
                </a:xfrm>
                <a:custGeom>
                  <a:avLst/>
                  <a:gdLst/>
                  <a:ahLst/>
                  <a:cxnLst>
                    <a:cxn ang="0">
                      <a:pos x="742" y="1636"/>
                    </a:cxn>
                    <a:cxn ang="0">
                      <a:pos x="742" y="1636"/>
                    </a:cxn>
                    <a:cxn ang="0">
                      <a:pos x="734" y="1650"/>
                    </a:cxn>
                    <a:cxn ang="0">
                      <a:pos x="726" y="1662"/>
                    </a:cxn>
                    <a:cxn ang="0">
                      <a:pos x="714" y="1672"/>
                    </a:cxn>
                    <a:cxn ang="0">
                      <a:pos x="702" y="1680"/>
                    </a:cxn>
                    <a:cxn ang="0">
                      <a:pos x="690" y="1686"/>
                    </a:cxn>
                    <a:cxn ang="0">
                      <a:pos x="676" y="1688"/>
                    </a:cxn>
                    <a:cxn ang="0">
                      <a:pos x="664" y="1688"/>
                    </a:cxn>
                    <a:cxn ang="0">
                      <a:pos x="650" y="1684"/>
                    </a:cxn>
                    <a:cxn ang="0">
                      <a:pos x="36" y="1432"/>
                    </a:cxn>
                    <a:cxn ang="0">
                      <a:pos x="36" y="1432"/>
                    </a:cxn>
                    <a:cxn ang="0">
                      <a:pos x="26" y="1426"/>
                    </a:cxn>
                    <a:cxn ang="0">
                      <a:pos x="16" y="1416"/>
                    </a:cxn>
                    <a:cxn ang="0">
                      <a:pos x="8" y="1406"/>
                    </a:cxn>
                    <a:cxn ang="0">
                      <a:pos x="2" y="1394"/>
                    </a:cxn>
                    <a:cxn ang="0">
                      <a:pos x="0" y="1380"/>
                    </a:cxn>
                    <a:cxn ang="0">
                      <a:pos x="0" y="1364"/>
                    </a:cxn>
                    <a:cxn ang="0">
                      <a:pos x="2" y="1350"/>
                    </a:cxn>
                    <a:cxn ang="0">
                      <a:pos x="6" y="1334"/>
                    </a:cxn>
                    <a:cxn ang="0">
                      <a:pos x="532" y="52"/>
                    </a:cxn>
                    <a:cxn ang="0">
                      <a:pos x="532" y="52"/>
                    </a:cxn>
                    <a:cxn ang="0">
                      <a:pos x="540" y="38"/>
                    </a:cxn>
                    <a:cxn ang="0">
                      <a:pos x="550" y="26"/>
                    </a:cxn>
                    <a:cxn ang="0">
                      <a:pos x="560" y="16"/>
                    </a:cxn>
                    <a:cxn ang="0">
                      <a:pos x="572" y="8"/>
                    </a:cxn>
                    <a:cxn ang="0">
                      <a:pos x="584" y="2"/>
                    </a:cxn>
                    <a:cxn ang="0">
                      <a:pos x="598" y="0"/>
                    </a:cxn>
                    <a:cxn ang="0">
                      <a:pos x="610" y="0"/>
                    </a:cxn>
                    <a:cxn ang="0">
                      <a:pos x="624" y="4"/>
                    </a:cxn>
                    <a:cxn ang="0">
                      <a:pos x="1238" y="256"/>
                    </a:cxn>
                    <a:cxn ang="0">
                      <a:pos x="1238" y="256"/>
                    </a:cxn>
                    <a:cxn ang="0">
                      <a:pos x="1250" y="262"/>
                    </a:cxn>
                    <a:cxn ang="0">
                      <a:pos x="1260" y="272"/>
                    </a:cxn>
                    <a:cxn ang="0">
                      <a:pos x="1266" y="282"/>
                    </a:cxn>
                    <a:cxn ang="0">
                      <a:pos x="1272" y="296"/>
                    </a:cxn>
                    <a:cxn ang="0">
                      <a:pos x="1274" y="310"/>
                    </a:cxn>
                    <a:cxn ang="0">
                      <a:pos x="1276" y="324"/>
                    </a:cxn>
                    <a:cxn ang="0">
                      <a:pos x="1274" y="340"/>
                    </a:cxn>
                    <a:cxn ang="0">
                      <a:pos x="1268" y="354"/>
                    </a:cxn>
                    <a:cxn ang="0">
                      <a:pos x="742" y="1636"/>
                    </a:cxn>
                  </a:cxnLst>
                  <a:rect l="0" t="0" r="r" b="b"/>
                  <a:pathLst>
                    <a:path w="1276" h="1688">
                      <a:moveTo>
                        <a:pt x="742" y="1636"/>
                      </a:moveTo>
                      <a:lnTo>
                        <a:pt x="742" y="1636"/>
                      </a:lnTo>
                      <a:lnTo>
                        <a:pt x="734" y="1650"/>
                      </a:lnTo>
                      <a:lnTo>
                        <a:pt x="726" y="1662"/>
                      </a:lnTo>
                      <a:lnTo>
                        <a:pt x="714" y="1672"/>
                      </a:lnTo>
                      <a:lnTo>
                        <a:pt x="702" y="1680"/>
                      </a:lnTo>
                      <a:lnTo>
                        <a:pt x="690" y="1686"/>
                      </a:lnTo>
                      <a:lnTo>
                        <a:pt x="676" y="1688"/>
                      </a:lnTo>
                      <a:lnTo>
                        <a:pt x="664" y="1688"/>
                      </a:lnTo>
                      <a:lnTo>
                        <a:pt x="650" y="1684"/>
                      </a:lnTo>
                      <a:lnTo>
                        <a:pt x="36" y="1432"/>
                      </a:lnTo>
                      <a:lnTo>
                        <a:pt x="36" y="1432"/>
                      </a:lnTo>
                      <a:lnTo>
                        <a:pt x="26" y="1426"/>
                      </a:lnTo>
                      <a:lnTo>
                        <a:pt x="16" y="1416"/>
                      </a:lnTo>
                      <a:lnTo>
                        <a:pt x="8" y="1406"/>
                      </a:lnTo>
                      <a:lnTo>
                        <a:pt x="2" y="1394"/>
                      </a:lnTo>
                      <a:lnTo>
                        <a:pt x="0" y="1380"/>
                      </a:lnTo>
                      <a:lnTo>
                        <a:pt x="0" y="1364"/>
                      </a:lnTo>
                      <a:lnTo>
                        <a:pt x="2" y="1350"/>
                      </a:lnTo>
                      <a:lnTo>
                        <a:pt x="6" y="1334"/>
                      </a:lnTo>
                      <a:lnTo>
                        <a:pt x="532" y="52"/>
                      </a:lnTo>
                      <a:lnTo>
                        <a:pt x="532" y="52"/>
                      </a:lnTo>
                      <a:lnTo>
                        <a:pt x="540" y="38"/>
                      </a:lnTo>
                      <a:lnTo>
                        <a:pt x="550" y="26"/>
                      </a:lnTo>
                      <a:lnTo>
                        <a:pt x="560" y="16"/>
                      </a:lnTo>
                      <a:lnTo>
                        <a:pt x="572" y="8"/>
                      </a:lnTo>
                      <a:lnTo>
                        <a:pt x="584" y="2"/>
                      </a:lnTo>
                      <a:lnTo>
                        <a:pt x="598" y="0"/>
                      </a:lnTo>
                      <a:lnTo>
                        <a:pt x="610" y="0"/>
                      </a:lnTo>
                      <a:lnTo>
                        <a:pt x="624" y="4"/>
                      </a:lnTo>
                      <a:lnTo>
                        <a:pt x="1238" y="256"/>
                      </a:lnTo>
                      <a:lnTo>
                        <a:pt x="1238" y="256"/>
                      </a:lnTo>
                      <a:lnTo>
                        <a:pt x="1250" y="262"/>
                      </a:lnTo>
                      <a:lnTo>
                        <a:pt x="1260" y="272"/>
                      </a:lnTo>
                      <a:lnTo>
                        <a:pt x="1266" y="282"/>
                      </a:lnTo>
                      <a:lnTo>
                        <a:pt x="1272" y="296"/>
                      </a:lnTo>
                      <a:lnTo>
                        <a:pt x="1274" y="310"/>
                      </a:lnTo>
                      <a:lnTo>
                        <a:pt x="1276" y="324"/>
                      </a:lnTo>
                      <a:lnTo>
                        <a:pt x="1274" y="340"/>
                      </a:lnTo>
                      <a:lnTo>
                        <a:pt x="1268" y="354"/>
                      </a:lnTo>
                      <a:lnTo>
                        <a:pt x="742" y="163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0" name="Freeform 10"/>
                <p:cNvSpPr>
                  <a:spLocks/>
                </p:cNvSpPr>
                <p:nvPr userDrawn="1"/>
              </p:nvSpPr>
              <p:spPr bwMode="auto">
                <a:xfrm>
                  <a:off x="3545860" y="1457961"/>
                  <a:ext cx="1569680" cy="1868805"/>
                </a:xfrm>
                <a:custGeom>
                  <a:avLst/>
                  <a:gdLst/>
                  <a:ahLst/>
                  <a:cxnLst>
                    <a:cxn ang="0">
                      <a:pos x="680" y="1228"/>
                    </a:cxn>
                    <a:cxn ang="0">
                      <a:pos x="680" y="1228"/>
                    </a:cxn>
                    <a:cxn ang="0">
                      <a:pos x="674" y="1238"/>
                    </a:cxn>
                    <a:cxn ang="0">
                      <a:pos x="668" y="1246"/>
                    </a:cxn>
                    <a:cxn ang="0">
                      <a:pos x="658" y="1254"/>
                    </a:cxn>
                    <a:cxn ang="0">
                      <a:pos x="648" y="1258"/>
                    </a:cxn>
                    <a:cxn ang="0">
                      <a:pos x="638" y="1262"/>
                    </a:cxn>
                    <a:cxn ang="0">
                      <a:pos x="626" y="1262"/>
                    </a:cxn>
                    <a:cxn ang="0">
                      <a:pos x="614" y="1260"/>
                    </a:cxn>
                    <a:cxn ang="0">
                      <a:pos x="602" y="1258"/>
                    </a:cxn>
                    <a:cxn ang="0">
                      <a:pos x="38" y="1026"/>
                    </a:cxn>
                    <a:cxn ang="0">
                      <a:pos x="38" y="1026"/>
                    </a:cxn>
                    <a:cxn ang="0">
                      <a:pos x="26" y="1020"/>
                    </a:cxn>
                    <a:cxn ang="0">
                      <a:pos x="18" y="1012"/>
                    </a:cxn>
                    <a:cxn ang="0">
                      <a:pos x="10" y="1004"/>
                    </a:cxn>
                    <a:cxn ang="0">
                      <a:pos x="4" y="994"/>
                    </a:cxn>
                    <a:cxn ang="0">
                      <a:pos x="0" y="984"/>
                    </a:cxn>
                    <a:cxn ang="0">
                      <a:pos x="0" y="972"/>
                    </a:cxn>
                    <a:cxn ang="0">
                      <a:pos x="0" y="960"/>
                    </a:cxn>
                    <a:cxn ang="0">
                      <a:pos x="4" y="950"/>
                    </a:cxn>
                    <a:cxn ang="0">
                      <a:pos x="380" y="34"/>
                    </a:cxn>
                    <a:cxn ang="0">
                      <a:pos x="380" y="34"/>
                    </a:cxn>
                    <a:cxn ang="0">
                      <a:pos x="384" y="24"/>
                    </a:cxn>
                    <a:cxn ang="0">
                      <a:pos x="392" y="16"/>
                    </a:cxn>
                    <a:cxn ang="0">
                      <a:pos x="400" y="10"/>
                    </a:cxn>
                    <a:cxn ang="0">
                      <a:pos x="412" y="4"/>
                    </a:cxn>
                    <a:cxn ang="0">
                      <a:pos x="422" y="2"/>
                    </a:cxn>
                    <a:cxn ang="0">
                      <a:pos x="434" y="0"/>
                    </a:cxn>
                    <a:cxn ang="0">
                      <a:pos x="446" y="2"/>
                    </a:cxn>
                    <a:cxn ang="0">
                      <a:pos x="456" y="6"/>
                    </a:cxn>
                    <a:cxn ang="0">
                      <a:pos x="1022" y="238"/>
                    </a:cxn>
                    <a:cxn ang="0">
                      <a:pos x="1022" y="238"/>
                    </a:cxn>
                    <a:cxn ang="0">
                      <a:pos x="1032" y="242"/>
                    </a:cxn>
                    <a:cxn ang="0">
                      <a:pos x="1042" y="250"/>
                    </a:cxn>
                    <a:cxn ang="0">
                      <a:pos x="1050" y="258"/>
                    </a:cxn>
                    <a:cxn ang="0">
                      <a:pos x="1054" y="268"/>
                    </a:cxn>
                    <a:cxn ang="0">
                      <a:pos x="1058" y="280"/>
                    </a:cxn>
                    <a:cxn ang="0">
                      <a:pos x="1060" y="290"/>
                    </a:cxn>
                    <a:cxn ang="0">
                      <a:pos x="1060" y="302"/>
                    </a:cxn>
                    <a:cxn ang="0">
                      <a:pos x="1056" y="312"/>
                    </a:cxn>
                    <a:cxn ang="0">
                      <a:pos x="680" y="1228"/>
                    </a:cxn>
                  </a:cxnLst>
                  <a:rect l="0" t="0" r="r" b="b"/>
                  <a:pathLst>
                    <a:path w="1060" h="1262">
                      <a:moveTo>
                        <a:pt x="680" y="1228"/>
                      </a:moveTo>
                      <a:lnTo>
                        <a:pt x="680" y="1228"/>
                      </a:lnTo>
                      <a:lnTo>
                        <a:pt x="674" y="1238"/>
                      </a:lnTo>
                      <a:lnTo>
                        <a:pt x="668" y="1246"/>
                      </a:lnTo>
                      <a:lnTo>
                        <a:pt x="658" y="1254"/>
                      </a:lnTo>
                      <a:lnTo>
                        <a:pt x="648" y="1258"/>
                      </a:lnTo>
                      <a:lnTo>
                        <a:pt x="638" y="1262"/>
                      </a:lnTo>
                      <a:lnTo>
                        <a:pt x="626" y="1262"/>
                      </a:lnTo>
                      <a:lnTo>
                        <a:pt x="614" y="1260"/>
                      </a:lnTo>
                      <a:lnTo>
                        <a:pt x="602" y="1258"/>
                      </a:lnTo>
                      <a:lnTo>
                        <a:pt x="38" y="1026"/>
                      </a:lnTo>
                      <a:lnTo>
                        <a:pt x="38" y="1026"/>
                      </a:lnTo>
                      <a:lnTo>
                        <a:pt x="26" y="1020"/>
                      </a:lnTo>
                      <a:lnTo>
                        <a:pt x="18" y="1012"/>
                      </a:lnTo>
                      <a:lnTo>
                        <a:pt x="10" y="1004"/>
                      </a:lnTo>
                      <a:lnTo>
                        <a:pt x="4" y="994"/>
                      </a:lnTo>
                      <a:lnTo>
                        <a:pt x="0" y="984"/>
                      </a:lnTo>
                      <a:lnTo>
                        <a:pt x="0" y="972"/>
                      </a:lnTo>
                      <a:lnTo>
                        <a:pt x="0" y="960"/>
                      </a:lnTo>
                      <a:lnTo>
                        <a:pt x="4" y="950"/>
                      </a:lnTo>
                      <a:lnTo>
                        <a:pt x="380" y="34"/>
                      </a:lnTo>
                      <a:lnTo>
                        <a:pt x="380" y="34"/>
                      </a:lnTo>
                      <a:lnTo>
                        <a:pt x="384" y="24"/>
                      </a:lnTo>
                      <a:lnTo>
                        <a:pt x="392" y="16"/>
                      </a:lnTo>
                      <a:lnTo>
                        <a:pt x="400" y="10"/>
                      </a:lnTo>
                      <a:lnTo>
                        <a:pt x="412" y="4"/>
                      </a:lnTo>
                      <a:lnTo>
                        <a:pt x="422" y="2"/>
                      </a:lnTo>
                      <a:lnTo>
                        <a:pt x="434" y="0"/>
                      </a:lnTo>
                      <a:lnTo>
                        <a:pt x="446" y="2"/>
                      </a:lnTo>
                      <a:lnTo>
                        <a:pt x="456" y="6"/>
                      </a:lnTo>
                      <a:lnTo>
                        <a:pt x="1022" y="238"/>
                      </a:lnTo>
                      <a:lnTo>
                        <a:pt x="1022" y="238"/>
                      </a:lnTo>
                      <a:lnTo>
                        <a:pt x="1032" y="242"/>
                      </a:lnTo>
                      <a:lnTo>
                        <a:pt x="1042" y="250"/>
                      </a:lnTo>
                      <a:lnTo>
                        <a:pt x="1050" y="258"/>
                      </a:lnTo>
                      <a:lnTo>
                        <a:pt x="1054" y="268"/>
                      </a:lnTo>
                      <a:lnTo>
                        <a:pt x="1058" y="280"/>
                      </a:lnTo>
                      <a:lnTo>
                        <a:pt x="1060" y="290"/>
                      </a:lnTo>
                      <a:lnTo>
                        <a:pt x="1060" y="302"/>
                      </a:lnTo>
                      <a:lnTo>
                        <a:pt x="1056" y="312"/>
                      </a:lnTo>
                      <a:lnTo>
                        <a:pt x="680" y="1228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71" name="Freeform 11"/>
                <p:cNvSpPr>
                  <a:spLocks/>
                </p:cNvSpPr>
                <p:nvPr userDrawn="1"/>
              </p:nvSpPr>
              <p:spPr bwMode="auto">
                <a:xfrm>
                  <a:off x="4537075" y="1330325"/>
                  <a:ext cx="381000" cy="206375"/>
                </a:xfrm>
                <a:custGeom>
                  <a:avLst/>
                  <a:gdLst/>
                  <a:ahLst/>
                  <a:cxnLst>
                    <a:cxn ang="0">
                      <a:pos x="238" y="114"/>
                    </a:cxn>
                    <a:cxn ang="0">
                      <a:pos x="238" y="114"/>
                    </a:cxn>
                    <a:cxn ang="0">
                      <a:pos x="234" y="122"/>
                    </a:cxn>
                    <a:cxn ang="0">
                      <a:pos x="224" y="128"/>
                    </a:cxn>
                    <a:cxn ang="0">
                      <a:pos x="216" y="130"/>
                    </a:cxn>
                    <a:cxn ang="0">
                      <a:pos x="204" y="128"/>
                    </a:cxn>
                    <a:cxn ang="0">
                      <a:pos x="16" y="50"/>
                    </a:cxn>
                    <a:cxn ang="0">
                      <a:pos x="16" y="50"/>
                    </a:cxn>
                    <a:cxn ang="0">
                      <a:pos x="8" y="44"/>
                    </a:cxn>
                    <a:cxn ang="0">
                      <a:pos x="2" y="36"/>
                    </a:cxn>
                    <a:cxn ang="0">
                      <a:pos x="0" y="26"/>
                    </a:cxn>
                    <a:cxn ang="0">
                      <a:pos x="2" y="16"/>
                    </a:cxn>
                    <a:cxn ang="0">
                      <a:pos x="2" y="16"/>
                    </a:cxn>
                    <a:cxn ang="0">
                      <a:pos x="2" y="16"/>
                    </a:cxn>
                    <a:cxn ang="0">
                      <a:pos x="8" y="8"/>
                    </a:cxn>
                    <a:cxn ang="0">
                      <a:pos x="16" y="2"/>
                    </a:cxn>
                    <a:cxn ang="0">
                      <a:pos x="26" y="0"/>
                    </a:cxn>
                    <a:cxn ang="0">
                      <a:pos x="36" y="2"/>
                    </a:cxn>
                    <a:cxn ang="0">
                      <a:pos x="224" y="80"/>
                    </a:cxn>
                    <a:cxn ang="0">
                      <a:pos x="224" y="80"/>
                    </a:cxn>
                    <a:cxn ang="0">
                      <a:pos x="234" y="86"/>
                    </a:cxn>
                    <a:cxn ang="0">
                      <a:pos x="238" y="94"/>
                    </a:cxn>
                    <a:cxn ang="0">
                      <a:pos x="240" y="104"/>
                    </a:cxn>
                    <a:cxn ang="0">
                      <a:pos x="238" y="114"/>
                    </a:cxn>
                    <a:cxn ang="0">
                      <a:pos x="238" y="114"/>
                    </a:cxn>
                  </a:cxnLst>
                  <a:rect l="0" t="0" r="r" b="b"/>
                  <a:pathLst>
                    <a:path w="240" h="130">
                      <a:moveTo>
                        <a:pt x="238" y="114"/>
                      </a:moveTo>
                      <a:lnTo>
                        <a:pt x="238" y="114"/>
                      </a:lnTo>
                      <a:lnTo>
                        <a:pt x="234" y="122"/>
                      </a:lnTo>
                      <a:lnTo>
                        <a:pt x="224" y="128"/>
                      </a:lnTo>
                      <a:lnTo>
                        <a:pt x="216" y="130"/>
                      </a:lnTo>
                      <a:lnTo>
                        <a:pt x="204" y="128"/>
                      </a:lnTo>
                      <a:lnTo>
                        <a:pt x="16" y="50"/>
                      </a:lnTo>
                      <a:lnTo>
                        <a:pt x="16" y="50"/>
                      </a:lnTo>
                      <a:lnTo>
                        <a:pt x="8" y="44"/>
                      </a:lnTo>
                      <a:lnTo>
                        <a:pt x="2" y="36"/>
                      </a:lnTo>
                      <a:lnTo>
                        <a:pt x="0" y="26"/>
                      </a:lnTo>
                      <a:lnTo>
                        <a:pt x="2" y="16"/>
                      </a:lnTo>
                      <a:lnTo>
                        <a:pt x="2" y="16"/>
                      </a:lnTo>
                      <a:lnTo>
                        <a:pt x="2" y="16"/>
                      </a:lnTo>
                      <a:lnTo>
                        <a:pt x="8" y="8"/>
                      </a:lnTo>
                      <a:lnTo>
                        <a:pt x="16" y="2"/>
                      </a:lnTo>
                      <a:lnTo>
                        <a:pt x="26" y="0"/>
                      </a:lnTo>
                      <a:lnTo>
                        <a:pt x="36" y="2"/>
                      </a:lnTo>
                      <a:lnTo>
                        <a:pt x="224" y="80"/>
                      </a:lnTo>
                      <a:lnTo>
                        <a:pt x="224" y="80"/>
                      </a:lnTo>
                      <a:lnTo>
                        <a:pt x="234" y="86"/>
                      </a:lnTo>
                      <a:lnTo>
                        <a:pt x="238" y="94"/>
                      </a:lnTo>
                      <a:lnTo>
                        <a:pt x="240" y="104"/>
                      </a:lnTo>
                      <a:lnTo>
                        <a:pt x="238" y="114"/>
                      </a:lnTo>
                      <a:lnTo>
                        <a:pt x="238" y="11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2" name="Freeform 12"/>
                <p:cNvSpPr>
                  <a:spLocks/>
                </p:cNvSpPr>
                <p:nvPr userDrawn="1"/>
              </p:nvSpPr>
              <p:spPr bwMode="auto">
                <a:xfrm>
                  <a:off x="3726812" y="3193402"/>
                  <a:ext cx="415926" cy="295275"/>
                </a:xfrm>
                <a:custGeom>
                  <a:avLst/>
                  <a:gdLst/>
                  <a:ahLst/>
                  <a:cxnLst>
                    <a:cxn ang="0">
                      <a:pos x="258" y="146"/>
                    </a:cxn>
                    <a:cxn ang="0">
                      <a:pos x="258" y="146"/>
                    </a:cxn>
                    <a:cxn ang="0">
                      <a:pos x="250" y="158"/>
                    </a:cxn>
                    <a:cxn ang="0">
                      <a:pos x="242" y="168"/>
                    </a:cxn>
                    <a:cxn ang="0">
                      <a:pos x="232" y="176"/>
                    </a:cxn>
                    <a:cxn ang="0">
                      <a:pos x="222" y="182"/>
                    </a:cxn>
                    <a:cxn ang="0">
                      <a:pos x="210" y="186"/>
                    </a:cxn>
                    <a:cxn ang="0">
                      <a:pos x="196" y="186"/>
                    </a:cxn>
                    <a:cxn ang="0">
                      <a:pos x="184" y="186"/>
                    </a:cxn>
                    <a:cxn ang="0">
                      <a:pos x="170" y="182"/>
                    </a:cxn>
                    <a:cxn ang="0">
                      <a:pos x="42" y="128"/>
                    </a:cxn>
                    <a:cxn ang="0">
                      <a:pos x="42" y="128"/>
                    </a:cxn>
                    <a:cxn ang="0">
                      <a:pos x="30" y="122"/>
                    </a:cxn>
                    <a:cxn ang="0">
                      <a:pos x="20" y="114"/>
                    </a:cxn>
                    <a:cxn ang="0">
                      <a:pos x="12" y="104"/>
                    </a:cxn>
                    <a:cxn ang="0">
                      <a:pos x="6" y="92"/>
                    </a:cxn>
                    <a:cxn ang="0">
                      <a:pos x="2" y="80"/>
                    </a:cxn>
                    <a:cxn ang="0">
                      <a:pos x="0" y="68"/>
                    </a:cxn>
                    <a:cxn ang="0">
                      <a:pos x="2" y="54"/>
                    </a:cxn>
                    <a:cxn ang="0">
                      <a:pos x="6" y="42"/>
                    </a:cxn>
                    <a:cxn ang="0">
                      <a:pos x="6" y="42"/>
                    </a:cxn>
                    <a:cxn ang="0">
                      <a:pos x="6" y="42"/>
                    </a:cxn>
                    <a:cxn ang="0">
                      <a:pos x="12" y="30"/>
                    </a:cxn>
                    <a:cxn ang="0">
                      <a:pos x="20" y="20"/>
                    </a:cxn>
                    <a:cxn ang="0">
                      <a:pos x="30" y="12"/>
                    </a:cxn>
                    <a:cxn ang="0">
                      <a:pos x="42" y="6"/>
                    </a:cxn>
                    <a:cxn ang="0">
                      <a:pos x="54" y="2"/>
                    </a:cxn>
                    <a:cxn ang="0">
                      <a:pos x="66" y="0"/>
                    </a:cxn>
                    <a:cxn ang="0">
                      <a:pos x="80" y="2"/>
                    </a:cxn>
                    <a:cxn ang="0">
                      <a:pos x="92" y="6"/>
                    </a:cxn>
                    <a:cxn ang="0">
                      <a:pos x="222" y="60"/>
                    </a:cxn>
                    <a:cxn ang="0">
                      <a:pos x="222" y="60"/>
                    </a:cxn>
                    <a:cxn ang="0">
                      <a:pos x="234" y="66"/>
                    </a:cxn>
                    <a:cxn ang="0">
                      <a:pos x="244" y="74"/>
                    </a:cxn>
                    <a:cxn ang="0">
                      <a:pos x="252" y="84"/>
                    </a:cxn>
                    <a:cxn ang="0">
                      <a:pos x="258" y="96"/>
                    </a:cxn>
                    <a:cxn ang="0">
                      <a:pos x="260" y="108"/>
                    </a:cxn>
                    <a:cxn ang="0">
                      <a:pos x="262" y="120"/>
                    </a:cxn>
                    <a:cxn ang="0">
                      <a:pos x="260" y="134"/>
                    </a:cxn>
                    <a:cxn ang="0">
                      <a:pos x="258" y="146"/>
                    </a:cxn>
                    <a:cxn ang="0">
                      <a:pos x="258" y="146"/>
                    </a:cxn>
                  </a:cxnLst>
                  <a:rect l="0" t="0" r="r" b="b"/>
                  <a:pathLst>
                    <a:path w="262" h="186">
                      <a:moveTo>
                        <a:pt x="258" y="146"/>
                      </a:moveTo>
                      <a:lnTo>
                        <a:pt x="258" y="146"/>
                      </a:lnTo>
                      <a:lnTo>
                        <a:pt x="250" y="158"/>
                      </a:lnTo>
                      <a:lnTo>
                        <a:pt x="242" y="168"/>
                      </a:lnTo>
                      <a:lnTo>
                        <a:pt x="232" y="176"/>
                      </a:lnTo>
                      <a:lnTo>
                        <a:pt x="222" y="182"/>
                      </a:lnTo>
                      <a:lnTo>
                        <a:pt x="210" y="186"/>
                      </a:lnTo>
                      <a:lnTo>
                        <a:pt x="196" y="186"/>
                      </a:lnTo>
                      <a:lnTo>
                        <a:pt x="184" y="186"/>
                      </a:lnTo>
                      <a:lnTo>
                        <a:pt x="170" y="182"/>
                      </a:lnTo>
                      <a:lnTo>
                        <a:pt x="42" y="128"/>
                      </a:lnTo>
                      <a:lnTo>
                        <a:pt x="42" y="128"/>
                      </a:lnTo>
                      <a:lnTo>
                        <a:pt x="30" y="122"/>
                      </a:lnTo>
                      <a:lnTo>
                        <a:pt x="20" y="114"/>
                      </a:lnTo>
                      <a:lnTo>
                        <a:pt x="12" y="104"/>
                      </a:lnTo>
                      <a:lnTo>
                        <a:pt x="6" y="92"/>
                      </a:lnTo>
                      <a:lnTo>
                        <a:pt x="2" y="80"/>
                      </a:lnTo>
                      <a:lnTo>
                        <a:pt x="0" y="68"/>
                      </a:lnTo>
                      <a:lnTo>
                        <a:pt x="2" y="54"/>
                      </a:lnTo>
                      <a:lnTo>
                        <a:pt x="6" y="42"/>
                      </a:lnTo>
                      <a:lnTo>
                        <a:pt x="6" y="42"/>
                      </a:lnTo>
                      <a:lnTo>
                        <a:pt x="6" y="42"/>
                      </a:lnTo>
                      <a:lnTo>
                        <a:pt x="12" y="30"/>
                      </a:lnTo>
                      <a:lnTo>
                        <a:pt x="20" y="20"/>
                      </a:lnTo>
                      <a:lnTo>
                        <a:pt x="30" y="12"/>
                      </a:lnTo>
                      <a:lnTo>
                        <a:pt x="42" y="6"/>
                      </a:lnTo>
                      <a:lnTo>
                        <a:pt x="54" y="2"/>
                      </a:lnTo>
                      <a:lnTo>
                        <a:pt x="66" y="0"/>
                      </a:lnTo>
                      <a:lnTo>
                        <a:pt x="80" y="2"/>
                      </a:lnTo>
                      <a:lnTo>
                        <a:pt x="92" y="6"/>
                      </a:lnTo>
                      <a:lnTo>
                        <a:pt x="222" y="60"/>
                      </a:lnTo>
                      <a:lnTo>
                        <a:pt x="222" y="60"/>
                      </a:lnTo>
                      <a:lnTo>
                        <a:pt x="234" y="66"/>
                      </a:lnTo>
                      <a:lnTo>
                        <a:pt x="244" y="74"/>
                      </a:lnTo>
                      <a:lnTo>
                        <a:pt x="252" y="84"/>
                      </a:lnTo>
                      <a:lnTo>
                        <a:pt x="258" y="96"/>
                      </a:lnTo>
                      <a:lnTo>
                        <a:pt x="260" y="108"/>
                      </a:lnTo>
                      <a:lnTo>
                        <a:pt x="262" y="120"/>
                      </a:lnTo>
                      <a:lnTo>
                        <a:pt x="260" y="134"/>
                      </a:lnTo>
                      <a:lnTo>
                        <a:pt x="258" y="146"/>
                      </a:lnTo>
                      <a:lnTo>
                        <a:pt x="258" y="14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64" name="그룹 57"/>
              <p:cNvGrpSpPr/>
              <p:nvPr/>
            </p:nvGrpSpPr>
            <p:grpSpPr>
              <a:xfrm>
                <a:off x="4178694" y="1243789"/>
                <a:ext cx="632784" cy="441387"/>
                <a:chOff x="4478338" y="563563"/>
                <a:chExt cx="3086100" cy="2152650"/>
              </a:xfrm>
            </p:grpSpPr>
            <p:sp>
              <p:nvSpPr>
                <p:cNvPr id="65" name="Freeform 70"/>
                <p:cNvSpPr>
                  <a:spLocks/>
                </p:cNvSpPr>
                <p:nvPr/>
              </p:nvSpPr>
              <p:spPr bwMode="auto">
                <a:xfrm>
                  <a:off x="4903788" y="563563"/>
                  <a:ext cx="2660650" cy="2152650"/>
                </a:xfrm>
                <a:custGeom>
                  <a:avLst/>
                  <a:gdLst/>
                  <a:ahLst/>
                  <a:cxnLst>
                    <a:cxn ang="0">
                      <a:pos x="642" y="170"/>
                    </a:cxn>
                    <a:cxn ang="0">
                      <a:pos x="558" y="30"/>
                    </a:cxn>
                    <a:cxn ang="0">
                      <a:pos x="558" y="30"/>
                    </a:cxn>
                    <a:cxn ang="0">
                      <a:pos x="548" y="18"/>
                    </a:cxn>
                    <a:cxn ang="0">
                      <a:pos x="536" y="8"/>
                    </a:cxn>
                    <a:cxn ang="0">
                      <a:pos x="536" y="8"/>
                    </a:cxn>
                    <a:cxn ang="0">
                      <a:pos x="520" y="2"/>
                    </a:cxn>
                    <a:cxn ang="0">
                      <a:pos x="506" y="0"/>
                    </a:cxn>
                    <a:cxn ang="0">
                      <a:pos x="60" y="0"/>
                    </a:cxn>
                    <a:cxn ang="0">
                      <a:pos x="60" y="0"/>
                    </a:cxn>
                    <a:cxn ang="0">
                      <a:pos x="48" y="2"/>
                    </a:cxn>
                    <a:cxn ang="0">
                      <a:pos x="38" y="6"/>
                    </a:cxn>
                    <a:cxn ang="0">
                      <a:pos x="26" y="10"/>
                    </a:cxn>
                    <a:cxn ang="0">
                      <a:pos x="16" y="18"/>
                    </a:cxn>
                    <a:cxn ang="0">
                      <a:pos x="16" y="18"/>
                    </a:cxn>
                    <a:cxn ang="0">
                      <a:pos x="10" y="28"/>
                    </a:cxn>
                    <a:cxn ang="0">
                      <a:pos x="4" y="38"/>
                    </a:cxn>
                    <a:cxn ang="0">
                      <a:pos x="0" y="50"/>
                    </a:cxn>
                    <a:cxn ang="0">
                      <a:pos x="0" y="62"/>
                    </a:cxn>
                    <a:cxn ang="0">
                      <a:pos x="0" y="1356"/>
                    </a:cxn>
                    <a:cxn ang="0">
                      <a:pos x="1676" y="1356"/>
                    </a:cxn>
                    <a:cxn ang="0">
                      <a:pos x="1676" y="230"/>
                    </a:cxn>
                    <a:cxn ang="0">
                      <a:pos x="1676" y="230"/>
                    </a:cxn>
                    <a:cxn ang="0">
                      <a:pos x="1676" y="218"/>
                    </a:cxn>
                    <a:cxn ang="0">
                      <a:pos x="1672" y="208"/>
                    </a:cxn>
                    <a:cxn ang="0">
                      <a:pos x="1666" y="196"/>
                    </a:cxn>
                    <a:cxn ang="0">
                      <a:pos x="1658" y="188"/>
                    </a:cxn>
                    <a:cxn ang="0">
                      <a:pos x="1658" y="188"/>
                    </a:cxn>
                    <a:cxn ang="0">
                      <a:pos x="1650" y="180"/>
                    </a:cxn>
                    <a:cxn ang="0">
                      <a:pos x="1638" y="174"/>
                    </a:cxn>
                    <a:cxn ang="0">
                      <a:pos x="1628" y="170"/>
                    </a:cxn>
                    <a:cxn ang="0">
                      <a:pos x="1616" y="170"/>
                    </a:cxn>
                    <a:cxn ang="0">
                      <a:pos x="642" y="170"/>
                    </a:cxn>
                  </a:cxnLst>
                  <a:rect l="0" t="0" r="r" b="b"/>
                  <a:pathLst>
                    <a:path w="1676" h="1356">
                      <a:moveTo>
                        <a:pt x="642" y="170"/>
                      </a:moveTo>
                      <a:lnTo>
                        <a:pt x="558" y="30"/>
                      </a:lnTo>
                      <a:lnTo>
                        <a:pt x="558" y="30"/>
                      </a:lnTo>
                      <a:lnTo>
                        <a:pt x="548" y="18"/>
                      </a:lnTo>
                      <a:lnTo>
                        <a:pt x="536" y="8"/>
                      </a:lnTo>
                      <a:lnTo>
                        <a:pt x="536" y="8"/>
                      </a:lnTo>
                      <a:lnTo>
                        <a:pt x="520" y="2"/>
                      </a:lnTo>
                      <a:lnTo>
                        <a:pt x="506" y="0"/>
                      </a:lnTo>
                      <a:lnTo>
                        <a:pt x="60" y="0"/>
                      </a:lnTo>
                      <a:lnTo>
                        <a:pt x="60" y="0"/>
                      </a:lnTo>
                      <a:lnTo>
                        <a:pt x="48" y="2"/>
                      </a:lnTo>
                      <a:lnTo>
                        <a:pt x="38" y="6"/>
                      </a:lnTo>
                      <a:lnTo>
                        <a:pt x="26" y="10"/>
                      </a:lnTo>
                      <a:lnTo>
                        <a:pt x="16" y="18"/>
                      </a:lnTo>
                      <a:lnTo>
                        <a:pt x="16" y="18"/>
                      </a:lnTo>
                      <a:lnTo>
                        <a:pt x="10" y="28"/>
                      </a:lnTo>
                      <a:lnTo>
                        <a:pt x="4" y="38"/>
                      </a:lnTo>
                      <a:lnTo>
                        <a:pt x="0" y="50"/>
                      </a:lnTo>
                      <a:lnTo>
                        <a:pt x="0" y="62"/>
                      </a:lnTo>
                      <a:lnTo>
                        <a:pt x="0" y="1356"/>
                      </a:lnTo>
                      <a:lnTo>
                        <a:pt x="1676" y="1356"/>
                      </a:lnTo>
                      <a:lnTo>
                        <a:pt x="1676" y="230"/>
                      </a:lnTo>
                      <a:lnTo>
                        <a:pt x="1676" y="230"/>
                      </a:lnTo>
                      <a:lnTo>
                        <a:pt x="1676" y="218"/>
                      </a:lnTo>
                      <a:lnTo>
                        <a:pt x="1672" y="208"/>
                      </a:lnTo>
                      <a:lnTo>
                        <a:pt x="1666" y="196"/>
                      </a:lnTo>
                      <a:lnTo>
                        <a:pt x="1658" y="188"/>
                      </a:lnTo>
                      <a:lnTo>
                        <a:pt x="1658" y="188"/>
                      </a:lnTo>
                      <a:lnTo>
                        <a:pt x="1650" y="180"/>
                      </a:lnTo>
                      <a:lnTo>
                        <a:pt x="1638" y="174"/>
                      </a:lnTo>
                      <a:lnTo>
                        <a:pt x="1628" y="170"/>
                      </a:lnTo>
                      <a:lnTo>
                        <a:pt x="1616" y="170"/>
                      </a:lnTo>
                      <a:lnTo>
                        <a:pt x="642" y="170"/>
                      </a:lnTo>
                      <a:close/>
                    </a:path>
                  </a:pathLst>
                </a:custGeom>
                <a:solidFill>
                  <a:srgbClr val="DE8E2A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66" name="Freeform 71"/>
                <p:cNvSpPr>
                  <a:spLocks noEditPoints="1"/>
                </p:cNvSpPr>
                <p:nvPr/>
              </p:nvSpPr>
              <p:spPr bwMode="auto">
                <a:xfrm>
                  <a:off x="4992688" y="935038"/>
                  <a:ext cx="2482850" cy="1752600"/>
                </a:xfrm>
                <a:custGeom>
                  <a:avLst/>
                  <a:gdLst/>
                  <a:ahLst/>
                  <a:cxnLst>
                    <a:cxn ang="0">
                      <a:pos x="1564" y="196"/>
                    </a:cxn>
                    <a:cxn ang="0">
                      <a:pos x="106" y="156"/>
                    </a:cxn>
                    <a:cxn ang="0">
                      <a:pos x="84" y="130"/>
                    </a:cxn>
                    <a:cxn ang="0">
                      <a:pos x="90" y="102"/>
                    </a:cxn>
                    <a:cxn ang="0">
                      <a:pos x="120" y="86"/>
                    </a:cxn>
                    <a:cxn ang="0">
                      <a:pos x="148" y="96"/>
                    </a:cxn>
                    <a:cxn ang="0">
                      <a:pos x="158" y="122"/>
                    </a:cxn>
                    <a:cxn ang="0">
                      <a:pos x="142" y="154"/>
                    </a:cxn>
                    <a:cxn ang="0">
                      <a:pos x="286" y="160"/>
                    </a:cxn>
                    <a:cxn ang="0">
                      <a:pos x="260" y="148"/>
                    </a:cxn>
                    <a:cxn ang="0">
                      <a:pos x="248" y="122"/>
                    </a:cxn>
                    <a:cxn ang="0">
                      <a:pos x="266" y="92"/>
                    </a:cxn>
                    <a:cxn ang="0">
                      <a:pos x="294" y="86"/>
                    </a:cxn>
                    <a:cxn ang="0">
                      <a:pos x="320" y="108"/>
                    </a:cxn>
                    <a:cxn ang="0">
                      <a:pos x="320" y="136"/>
                    </a:cxn>
                    <a:cxn ang="0">
                      <a:pos x="294" y="158"/>
                    </a:cxn>
                    <a:cxn ang="0">
                      <a:pos x="444" y="158"/>
                    </a:cxn>
                    <a:cxn ang="0">
                      <a:pos x="418" y="136"/>
                    </a:cxn>
                    <a:cxn ang="0">
                      <a:pos x="418" y="108"/>
                    </a:cxn>
                    <a:cxn ang="0">
                      <a:pos x="444" y="86"/>
                    </a:cxn>
                    <a:cxn ang="0">
                      <a:pos x="472" y="92"/>
                    </a:cxn>
                    <a:cxn ang="0">
                      <a:pos x="488" y="122"/>
                    </a:cxn>
                    <a:cxn ang="0">
                      <a:pos x="478" y="148"/>
                    </a:cxn>
                    <a:cxn ang="0">
                      <a:pos x="452" y="160"/>
                    </a:cxn>
                    <a:cxn ang="0">
                      <a:pos x="596" y="154"/>
                    </a:cxn>
                    <a:cxn ang="0">
                      <a:pos x="580" y="122"/>
                    </a:cxn>
                    <a:cxn ang="0">
                      <a:pos x="590" y="96"/>
                    </a:cxn>
                    <a:cxn ang="0">
                      <a:pos x="616" y="86"/>
                    </a:cxn>
                    <a:cxn ang="0">
                      <a:pos x="648" y="102"/>
                    </a:cxn>
                    <a:cxn ang="0">
                      <a:pos x="654" y="130"/>
                    </a:cxn>
                    <a:cxn ang="0">
                      <a:pos x="632" y="156"/>
                    </a:cxn>
                    <a:cxn ang="0">
                      <a:pos x="782" y="160"/>
                    </a:cxn>
                    <a:cxn ang="0">
                      <a:pos x="752" y="144"/>
                    </a:cxn>
                    <a:cxn ang="0">
                      <a:pos x="746" y="114"/>
                    </a:cxn>
                    <a:cxn ang="0">
                      <a:pos x="768" y="88"/>
                    </a:cxn>
                    <a:cxn ang="0">
                      <a:pos x="796" y="88"/>
                    </a:cxn>
                    <a:cxn ang="0">
                      <a:pos x="818" y="114"/>
                    </a:cxn>
                    <a:cxn ang="0">
                      <a:pos x="812" y="144"/>
                    </a:cxn>
                    <a:cxn ang="0">
                      <a:pos x="782" y="160"/>
                    </a:cxn>
                    <a:cxn ang="0">
                      <a:pos x="932" y="156"/>
                    </a:cxn>
                    <a:cxn ang="0">
                      <a:pos x="910" y="130"/>
                    </a:cxn>
                    <a:cxn ang="0">
                      <a:pos x="916" y="102"/>
                    </a:cxn>
                    <a:cxn ang="0">
                      <a:pos x="948" y="86"/>
                    </a:cxn>
                    <a:cxn ang="0">
                      <a:pos x="974" y="96"/>
                    </a:cxn>
                    <a:cxn ang="0">
                      <a:pos x="984" y="122"/>
                    </a:cxn>
                    <a:cxn ang="0">
                      <a:pos x="968" y="154"/>
                    </a:cxn>
                    <a:cxn ang="0">
                      <a:pos x="1112" y="160"/>
                    </a:cxn>
                    <a:cxn ang="0">
                      <a:pos x="1086" y="148"/>
                    </a:cxn>
                    <a:cxn ang="0">
                      <a:pos x="1076" y="122"/>
                    </a:cxn>
                    <a:cxn ang="0">
                      <a:pos x="1092" y="92"/>
                    </a:cxn>
                    <a:cxn ang="0">
                      <a:pos x="1120" y="86"/>
                    </a:cxn>
                    <a:cxn ang="0">
                      <a:pos x="1146" y="108"/>
                    </a:cxn>
                    <a:cxn ang="0">
                      <a:pos x="1146" y="136"/>
                    </a:cxn>
                    <a:cxn ang="0">
                      <a:pos x="1120" y="158"/>
                    </a:cxn>
                    <a:cxn ang="0">
                      <a:pos x="1270" y="158"/>
                    </a:cxn>
                    <a:cxn ang="0">
                      <a:pos x="1244" y="136"/>
                    </a:cxn>
                    <a:cxn ang="0">
                      <a:pos x="1244" y="108"/>
                    </a:cxn>
                    <a:cxn ang="0">
                      <a:pos x="1270" y="86"/>
                    </a:cxn>
                    <a:cxn ang="0">
                      <a:pos x="1298" y="92"/>
                    </a:cxn>
                    <a:cxn ang="0">
                      <a:pos x="1314" y="122"/>
                    </a:cxn>
                    <a:cxn ang="0">
                      <a:pos x="1304" y="148"/>
                    </a:cxn>
                    <a:cxn ang="0">
                      <a:pos x="1278" y="160"/>
                    </a:cxn>
                  </a:cxnLst>
                  <a:rect l="0" t="0" r="r" b="b"/>
                  <a:pathLst>
                    <a:path w="1564" h="1104">
                      <a:moveTo>
                        <a:pt x="1368" y="0"/>
                      </a:moveTo>
                      <a:lnTo>
                        <a:pt x="0" y="0"/>
                      </a:lnTo>
                      <a:lnTo>
                        <a:pt x="0" y="1104"/>
                      </a:lnTo>
                      <a:lnTo>
                        <a:pt x="1564" y="1104"/>
                      </a:lnTo>
                      <a:lnTo>
                        <a:pt x="1564" y="196"/>
                      </a:lnTo>
                      <a:lnTo>
                        <a:pt x="1368" y="0"/>
                      </a:lnTo>
                      <a:close/>
                      <a:moveTo>
                        <a:pt x="120" y="160"/>
                      </a:moveTo>
                      <a:lnTo>
                        <a:pt x="120" y="160"/>
                      </a:lnTo>
                      <a:lnTo>
                        <a:pt x="114" y="158"/>
                      </a:lnTo>
                      <a:lnTo>
                        <a:pt x="106" y="156"/>
                      </a:lnTo>
                      <a:lnTo>
                        <a:pt x="100" y="154"/>
                      </a:lnTo>
                      <a:lnTo>
                        <a:pt x="94" y="148"/>
                      </a:lnTo>
                      <a:lnTo>
                        <a:pt x="90" y="144"/>
                      </a:lnTo>
                      <a:lnTo>
                        <a:pt x="86" y="136"/>
                      </a:lnTo>
                      <a:lnTo>
                        <a:pt x="84" y="130"/>
                      </a:lnTo>
                      <a:lnTo>
                        <a:pt x="84" y="122"/>
                      </a:lnTo>
                      <a:lnTo>
                        <a:pt x="84" y="122"/>
                      </a:lnTo>
                      <a:lnTo>
                        <a:pt x="84" y="114"/>
                      </a:lnTo>
                      <a:lnTo>
                        <a:pt x="86" y="108"/>
                      </a:lnTo>
                      <a:lnTo>
                        <a:pt x="90" y="102"/>
                      </a:lnTo>
                      <a:lnTo>
                        <a:pt x="94" y="96"/>
                      </a:lnTo>
                      <a:lnTo>
                        <a:pt x="100" y="92"/>
                      </a:lnTo>
                      <a:lnTo>
                        <a:pt x="106" y="88"/>
                      </a:lnTo>
                      <a:lnTo>
                        <a:pt x="114" y="86"/>
                      </a:lnTo>
                      <a:lnTo>
                        <a:pt x="120" y="86"/>
                      </a:lnTo>
                      <a:lnTo>
                        <a:pt x="120" y="86"/>
                      </a:lnTo>
                      <a:lnTo>
                        <a:pt x="128" y="86"/>
                      </a:lnTo>
                      <a:lnTo>
                        <a:pt x="136" y="88"/>
                      </a:lnTo>
                      <a:lnTo>
                        <a:pt x="142" y="92"/>
                      </a:lnTo>
                      <a:lnTo>
                        <a:pt x="148" y="96"/>
                      </a:lnTo>
                      <a:lnTo>
                        <a:pt x="152" y="102"/>
                      </a:lnTo>
                      <a:lnTo>
                        <a:pt x="156" y="108"/>
                      </a:lnTo>
                      <a:lnTo>
                        <a:pt x="158" y="114"/>
                      </a:lnTo>
                      <a:lnTo>
                        <a:pt x="158" y="122"/>
                      </a:lnTo>
                      <a:lnTo>
                        <a:pt x="158" y="122"/>
                      </a:lnTo>
                      <a:lnTo>
                        <a:pt x="158" y="130"/>
                      </a:lnTo>
                      <a:lnTo>
                        <a:pt x="156" y="136"/>
                      </a:lnTo>
                      <a:lnTo>
                        <a:pt x="152" y="144"/>
                      </a:lnTo>
                      <a:lnTo>
                        <a:pt x="148" y="148"/>
                      </a:lnTo>
                      <a:lnTo>
                        <a:pt x="142" y="154"/>
                      </a:lnTo>
                      <a:lnTo>
                        <a:pt x="136" y="156"/>
                      </a:lnTo>
                      <a:lnTo>
                        <a:pt x="128" y="158"/>
                      </a:lnTo>
                      <a:lnTo>
                        <a:pt x="120" y="160"/>
                      </a:lnTo>
                      <a:lnTo>
                        <a:pt x="120" y="160"/>
                      </a:lnTo>
                      <a:close/>
                      <a:moveTo>
                        <a:pt x="286" y="160"/>
                      </a:moveTo>
                      <a:lnTo>
                        <a:pt x="286" y="160"/>
                      </a:lnTo>
                      <a:lnTo>
                        <a:pt x="278" y="158"/>
                      </a:lnTo>
                      <a:lnTo>
                        <a:pt x="272" y="156"/>
                      </a:lnTo>
                      <a:lnTo>
                        <a:pt x="266" y="154"/>
                      </a:lnTo>
                      <a:lnTo>
                        <a:pt x="260" y="148"/>
                      </a:lnTo>
                      <a:lnTo>
                        <a:pt x="256" y="144"/>
                      </a:lnTo>
                      <a:lnTo>
                        <a:pt x="252" y="136"/>
                      </a:lnTo>
                      <a:lnTo>
                        <a:pt x="250" y="130"/>
                      </a:lnTo>
                      <a:lnTo>
                        <a:pt x="248" y="122"/>
                      </a:lnTo>
                      <a:lnTo>
                        <a:pt x="248" y="122"/>
                      </a:lnTo>
                      <a:lnTo>
                        <a:pt x="250" y="114"/>
                      </a:lnTo>
                      <a:lnTo>
                        <a:pt x="252" y="108"/>
                      </a:lnTo>
                      <a:lnTo>
                        <a:pt x="256" y="102"/>
                      </a:lnTo>
                      <a:lnTo>
                        <a:pt x="260" y="96"/>
                      </a:lnTo>
                      <a:lnTo>
                        <a:pt x="266" y="92"/>
                      </a:lnTo>
                      <a:lnTo>
                        <a:pt x="272" y="88"/>
                      </a:lnTo>
                      <a:lnTo>
                        <a:pt x="278" y="86"/>
                      </a:lnTo>
                      <a:lnTo>
                        <a:pt x="286" y="86"/>
                      </a:lnTo>
                      <a:lnTo>
                        <a:pt x="286" y="86"/>
                      </a:lnTo>
                      <a:lnTo>
                        <a:pt x="294" y="86"/>
                      </a:lnTo>
                      <a:lnTo>
                        <a:pt x="300" y="88"/>
                      </a:lnTo>
                      <a:lnTo>
                        <a:pt x="306" y="92"/>
                      </a:lnTo>
                      <a:lnTo>
                        <a:pt x="312" y="96"/>
                      </a:lnTo>
                      <a:lnTo>
                        <a:pt x="316" y="102"/>
                      </a:lnTo>
                      <a:lnTo>
                        <a:pt x="320" y="108"/>
                      </a:lnTo>
                      <a:lnTo>
                        <a:pt x="322" y="114"/>
                      </a:lnTo>
                      <a:lnTo>
                        <a:pt x="324" y="122"/>
                      </a:lnTo>
                      <a:lnTo>
                        <a:pt x="324" y="122"/>
                      </a:lnTo>
                      <a:lnTo>
                        <a:pt x="322" y="130"/>
                      </a:lnTo>
                      <a:lnTo>
                        <a:pt x="320" y="136"/>
                      </a:lnTo>
                      <a:lnTo>
                        <a:pt x="316" y="144"/>
                      </a:lnTo>
                      <a:lnTo>
                        <a:pt x="312" y="148"/>
                      </a:lnTo>
                      <a:lnTo>
                        <a:pt x="306" y="154"/>
                      </a:lnTo>
                      <a:lnTo>
                        <a:pt x="300" y="156"/>
                      </a:lnTo>
                      <a:lnTo>
                        <a:pt x="294" y="158"/>
                      </a:lnTo>
                      <a:lnTo>
                        <a:pt x="286" y="160"/>
                      </a:lnTo>
                      <a:lnTo>
                        <a:pt x="286" y="160"/>
                      </a:lnTo>
                      <a:close/>
                      <a:moveTo>
                        <a:pt x="452" y="160"/>
                      </a:moveTo>
                      <a:lnTo>
                        <a:pt x="452" y="160"/>
                      </a:lnTo>
                      <a:lnTo>
                        <a:pt x="444" y="158"/>
                      </a:lnTo>
                      <a:lnTo>
                        <a:pt x="436" y="156"/>
                      </a:lnTo>
                      <a:lnTo>
                        <a:pt x="430" y="154"/>
                      </a:lnTo>
                      <a:lnTo>
                        <a:pt x="424" y="148"/>
                      </a:lnTo>
                      <a:lnTo>
                        <a:pt x="420" y="144"/>
                      </a:lnTo>
                      <a:lnTo>
                        <a:pt x="418" y="136"/>
                      </a:lnTo>
                      <a:lnTo>
                        <a:pt x="414" y="130"/>
                      </a:lnTo>
                      <a:lnTo>
                        <a:pt x="414" y="122"/>
                      </a:lnTo>
                      <a:lnTo>
                        <a:pt x="414" y="122"/>
                      </a:lnTo>
                      <a:lnTo>
                        <a:pt x="414" y="114"/>
                      </a:lnTo>
                      <a:lnTo>
                        <a:pt x="418" y="108"/>
                      </a:lnTo>
                      <a:lnTo>
                        <a:pt x="420" y="102"/>
                      </a:lnTo>
                      <a:lnTo>
                        <a:pt x="424" y="96"/>
                      </a:lnTo>
                      <a:lnTo>
                        <a:pt x="430" y="92"/>
                      </a:lnTo>
                      <a:lnTo>
                        <a:pt x="436" y="88"/>
                      </a:lnTo>
                      <a:lnTo>
                        <a:pt x="444" y="86"/>
                      </a:lnTo>
                      <a:lnTo>
                        <a:pt x="452" y="86"/>
                      </a:lnTo>
                      <a:lnTo>
                        <a:pt x="452" y="86"/>
                      </a:lnTo>
                      <a:lnTo>
                        <a:pt x="458" y="86"/>
                      </a:lnTo>
                      <a:lnTo>
                        <a:pt x="466" y="88"/>
                      </a:lnTo>
                      <a:lnTo>
                        <a:pt x="472" y="92"/>
                      </a:lnTo>
                      <a:lnTo>
                        <a:pt x="478" y="96"/>
                      </a:lnTo>
                      <a:lnTo>
                        <a:pt x="482" y="102"/>
                      </a:lnTo>
                      <a:lnTo>
                        <a:pt x="486" y="108"/>
                      </a:lnTo>
                      <a:lnTo>
                        <a:pt x="488" y="114"/>
                      </a:lnTo>
                      <a:lnTo>
                        <a:pt x="488" y="122"/>
                      </a:lnTo>
                      <a:lnTo>
                        <a:pt x="488" y="122"/>
                      </a:lnTo>
                      <a:lnTo>
                        <a:pt x="488" y="130"/>
                      </a:lnTo>
                      <a:lnTo>
                        <a:pt x="486" y="136"/>
                      </a:lnTo>
                      <a:lnTo>
                        <a:pt x="482" y="144"/>
                      </a:lnTo>
                      <a:lnTo>
                        <a:pt x="478" y="148"/>
                      </a:lnTo>
                      <a:lnTo>
                        <a:pt x="472" y="154"/>
                      </a:lnTo>
                      <a:lnTo>
                        <a:pt x="466" y="156"/>
                      </a:lnTo>
                      <a:lnTo>
                        <a:pt x="458" y="158"/>
                      </a:lnTo>
                      <a:lnTo>
                        <a:pt x="452" y="160"/>
                      </a:lnTo>
                      <a:lnTo>
                        <a:pt x="452" y="160"/>
                      </a:lnTo>
                      <a:close/>
                      <a:moveTo>
                        <a:pt x="616" y="160"/>
                      </a:moveTo>
                      <a:lnTo>
                        <a:pt x="616" y="160"/>
                      </a:lnTo>
                      <a:lnTo>
                        <a:pt x="610" y="158"/>
                      </a:lnTo>
                      <a:lnTo>
                        <a:pt x="602" y="156"/>
                      </a:lnTo>
                      <a:lnTo>
                        <a:pt x="596" y="154"/>
                      </a:lnTo>
                      <a:lnTo>
                        <a:pt x="590" y="148"/>
                      </a:lnTo>
                      <a:lnTo>
                        <a:pt x="586" y="144"/>
                      </a:lnTo>
                      <a:lnTo>
                        <a:pt x="582" y="136"/>
                      </a:lnTo>
                      <a:lnTo>
                        <a:pt x="580" y="130"/>
                      </a:lnTo>
                      <a:lnTo>
                        <a:pt x="580" y="122"/>
                      </a:lnTo>
                      <a:lnTo>
                        <a:pt x="580" y="122"/>
                      </a:lnTo>
                      <a:lnTo>
                        <a:pt x="580" y="114"/>
                      </a:lnTo>
                      <a:lnTo>
                        <a:pt x="582" y="108"/>
                      </a:lnTo>
                      <a:lnTo>
                        <a:pt x="586" y="102"/>
                      </a:lnTo>
                      <a:lnTo>
                        <a:pt x="590" y="96"/>
                      </a:lnTo>
                      <a:lnTo>
                        <a:pt x="596" y="92"/>
                      </a:lnTo>
                      <a:lnTo>
                        <a:pt x="602" y="88"/>
                      </a:lnTo>
                      <a:lnTo>
                        <a:pt x="610" y="86"/>
                      </a:lnTo>
                      <a:lnTo>
                        <a:pt x="616" y="86"/>
                      </a:lnTo>
                      <a:lnTo>
                        <a:pt x="616" y="86"/>
                      </a:lnTo>
                      <a:lnTo>
                        <a:pt x="624" y="86"/>
                      </a:lnTo>
                      <a:lnTo>
                        <a:pt x="632" y="88"/>
                      </a:lnTo>
                      <a:lnTo>
                        <a:pt x="638" y="92"/>
                      </a:lnTo>
                      <a:lnTo>
                        <a:pt x="642" y="96"/>
                      </a:lnTo>
                      <a:lnTo>
                        <a:pt x="648" y="102"/>
                      </a:lnTo>
                      <a:lnTo>
                        <a:pt x="650" y="108"/>
                      </a:lnTo>
                      <a:lnTo>
                        <a:pt x="654" y="114"/>
                      </a:lnTo>
                      <a:lnTo>
                        <a:pt x="654" y="122"/>
                      </a:lnTo>
                      <a:lnTo>
                        <a:pt x="654" y="122"/>
                      </a:lnTo>
                      <a:lnTo>
                        <a:pt x="654" y="130"/>
                      </a:lnTo>
                      <a:lnTo>
                        <a:pt x="650" y="136"/>
                      </a:lnTo>
                      <a:lnTo>
                        <a:pt x="648" y="144"/>
                      </a:lnTo>
                      <a:lnTo>
                        <a:pt x="642" y="148"/>
                      </a:lnTo>
                      <a:lnTo>
                        <a:pt x="638" y="154"/>
                      </a:lnTo>
                      <a:lnTo>
                        <a:pt x="632" y="156"/>
                      </a:lnTo>
                      <a:lnTo>
                        <a:pt x="624" y="158"/>
                      </a:lnTo>
                      <a:lnTo>
                        <a:pt x="616" y="160"/>
                      </a:lnTo>
                      <a:lnTo>
                        <a:pt x="616" y="160"/>
                      </a:lnTo>
                      <a:close/>
                      <a:moveTo>
                        <a:pt x="782" y="160"/>
                      </a:moveTo>
                      <a:lnTo>
                        <a:pt x="782" y="160"/>
                      </a:lnTo>
                      <a:lnTo>
                        <a:pt x="774" y="158"/>
                      </a:lnTo>
                      <a:lnTo>
                        <a:pt x="768" y="156"/>
                      </a:lnTo>
                      <a:lnTo>
                        <a:pt x="762" y="154"/>
                      </a:lnTo>
                      <a:lnTo>
                        <a:pt x="756" y="148"/>
                      </a:lnTo>
                      <a:lnTo>
                        <a:pt x="752" y="144"/>
                      </a:lnTo>
                      <a:lnTo>
                        <a:pt x="748" y="136"/>
                      </a:lnTo>
                      <a:lnTo>
                        <a:pt x="746" y="130"/>
                      </a:lnTo>
                      <a:lnTo>
                        <a:pt x="744" y="122"/>
                      </a:lnTo>
                      <a:lnTo>
                        <a:pt x="744" y="122"/>
                      </a:lnTo>
                      <a:lnTo>
                        <a:pt x="746" y="114"/>
                      </a:lnTo>
                      <a:lnTo>
                        <a:pt x="748" y="108"/>
                      </a:lnTo>
                      <a:lnTo>
                        <a:pt x="752" y="102"/>
                      </a:lnTo>
                      <a:lnTo>
                        <a:pt x="756" y="96"/>
                      </a:lnTo>
                      <a:lnTo>
                        <a:pt x="762" y="92"/>
                      </a:lnTo>
                      <a:lnTo>
                        <a:pt x="768" y="88"/>
                      </a:lnTo>
                      <a:lnTo>
                        <a:pt x="774" y="86"/>
                      </a:lnTo>
                      <a:lnTo>
                        <a:pt x="782" y="86"/>
                      </a:lnTo>
                      <a:lnTo>
                        <a:pt x="782" y="86"/>
                      </a:lnTo>
                      <a:lnTo>
                        <a:pt x="790" y="86"/>
                      </a:lnTo>
                      <a:lnTo>
                        <a:pt x="796" y="88"/>
                      </a:lnTo>
                      <a:lnTo>
                        <a:pt x="802" y="92"/>
                      </a:lnTo>
                      <a:lnTo>
                        <a:pt x="808" y="96"/>
                      </a:lnTo>
                      <a:lnTo>
                        <a:pt x="812" y="102"/>
                      </a:lnTo>
                      <a:lnTo>
                        <a:pt x="816" y="108"/>
                      </a:lnTo>
                      <a:lnTo>
                        <a:pt x="818" y="114"/>
                      </a:lnTo>
                      <a:lnTo>
                        <a:pt x="820" y="122"/>
                      </a:lnTo>
                      <a:lnTo>
                        <a:pt x="820" y="122"/>
                      </a:lnTo>
                      <a:lnTo>
                        <a:pt x="818" y="130"/>
                      </a:lnTo>
                      <a:lnTo>
                        <a:pt x="816" y="136"/>
                      </a:lnTo>
                      <a:lnTo>
                        <a:pt x="812" y="144"/>
                      </a:lnTo>
                      <a:lnTo>
                        <a:pt x="808" y="148"/>
                      </a:lnTo>
                      <a:lnTo>
                        <a:pt x="802" y="154"/>
                      </a:lnTo>
                      <a:lnTo>
                        <a:pt x="796" y="156"/>
                      </a:lnTo>
                      <a:lnTo>
                        <a:pt x="790" y="158"/>
                      </a:lnTo>
                      <a:lnTo>
                        <a:pt x="782" y="160"/>
                      </a:lnTo>
                      <a:lnTo>
                        <a:pt x="782" y="160"/>
                      </a:lnTo>
                      <a:close/>
                      <a:moveTo>
                        <a:pt x="948" y="160"/>
                      </a:moveTo>
                      <a:lnTo>
                        <a:pt x="948" y="160"/>
                      </a:lnTo>
                      <a:lnTo>
                        <a:pt x="940" y="158"/>
                      </a:lnTo>
                      <a:lnTo>
                        <a:pt x="932" y="156"/>
                      </a:lnTo>
                      <a:lnTo>
                        <a:pt x="926" y="154"/>
                      </a:lnTo>
                      <a:lnTo>
                        <a:pt x="920" y="148"/>
                      </a:lnTo>
                      <a:lnTo>
                        <a:pt x="916" y="144"/>
                      </a:lnTo>
                      <a:lnTo>
                        <a:pt x="912" y="136"/>
                      </a:lnTo>
                      <a:lnTo>
                        <a:pt x="910" y="130"/>
                      </a:lnTo>
                      <a:lnTo>
                        <a:pt x="910" y="122"/>
                      </a:lnTo>
                      <a:lnTo>
                        <a:pt x="910" y="122"/>
                      </a:lnTo>
                      <a:lnTo>
                        <a:pt x="910" y="114"/>
                      </a:lnTo>
                      <a:lnTo>
                        <a:pt x="912" y="108"/>
                      </a:lnTo>
                      <a:lnTo>
                        <a:pt x="916" y="102"/>
                      </a:lnTo>
                      <a:lnTo>
                        <a:pt x="920" y="96"/>
                      </a:lnTo>
                      <a:lnTo>
                        <a:pt x="926" y="92"/>
                      </a:lnTo>
                      <a:lnTo>
                        <a:pt x="932" y="88"/>
                      </a:lnTo>
                      <a:lnTo>
                        <a:pt x="940" y="86"/>
                      </a:lnTo>
                      <a:lnTo>
                        <a:pt x="948" y="86"/>
                      </a:lnTo>
                      <a:lnTo>
                        <a:pt x="948" y="86"/>
                      </a:lnTo>
                      <a:lnTo>
                        <a:pt x="954" y="86"/>
                      </a:lnTo>
                      <a:lnTo>
                        <a:pt x="962" y="88"/>
                      </a:lnTo>
                      <a:lnTo>
                        <a:pt x="968" y="92"/>
                      </a:lnTo>
                      <a:lnTo>
                        <a:pt x="974" y="96"/>
                      </a:lnTo>
                      <a:lnTo>
                        <a:pt x="978" y="102"/>
                      </a:lnTo>
                      <a:lnTo>
                        <a:pt x="982" y="108"/>
                      </a:lnTo>
                      <a:lnTo>
                        <a:pt x="984" y="114"/>
                      </a:lnTo>
                      <a:lnTo>
                        <a:pt x="984" y="122"/>
                      </a:lnTo>
                      <a:lnTo>
                        <a:pt x="984" y="122"/>
                      </a:lnTo>
                      <a:lnTo>
                        <a:pt x="984" y="130"/>
                      </a:lnTo>
                      <a:lnTo>
                        <a:pt x="982" y="136"/>
                      </a:lnTo>
                      <a:lnTo>
                        <a:pt x="978" y="144"/>
                      </a:lnTo>
                      <a:lnTo>
                        <a:pt x="974" y="148"/>
                      </a:lnTo>
                      <a:lnTo>
                        <a:pt x="968" y="154"/>
                      </a:lnTo>
                      <a:lnTo>
                        <a:pt x="962" y="156"/>
                      </a:lnTo>
                      <a:lnTo>
                        <a:pt x="954" y="158"/>
                      </a:lnTo>
                      <a:lnTo>
                        <a:pt x="948" y="160"/>
                      </a:lnTo>
                      <a:lnTo>
                        <a:pt x="948" y="160"/>
                      </a:lnTo>
                      <a:close/>
                      <a:moveTo>
                        <a:pt x="1112" y="160"/>
                      </a:moveTo>
                      <a:lnTo>
                        <a:pt x="1112" y="160"/>
                      </a:lnTo>
                      <a:lnTo>
                        <a:pt x="1104" y="158"/>
                      </a:lnTo>
                      <a:lnTo>
                        <a:pt x="1098" y="156"/>
                      </a:lnTo>
                      <a:lnTo>
                        <a:pt x="1092" y="154"/>
                      </a:lnTo>
                      <a:lnTo>
                        <a:pt x="1086" y="148"/>
                      </a:lnTo>
                      <a:lnTo>
                        <a:pt x="1082" y="144"/>
                      </a:lnTo>
                      <a:lnTo>
                        <a:pt x="1078" y="136"/>
                      </a:lnTo>
                      <a:lnTo>
                        <a:pt x="1076" y="130"/>
                      </a:lnTo>
                      <a:lnTo>
                        <a:pt x="1076" y="122"/>
                      </a:lnTo>
                      <a:lnTo>
                        <a:pt x="1076" y="122"/>
                      </a:lnTo>
                      <a:lnTo>
                        <a:pt x="1076" y="114"/>
                      </a:lnTo>
                      <a:lnTo>
                        <a:pt x="1078" y="108"/>
                      </a:lnTo>
                      <a:lnTo>
                        <a:pt x="1082" y="102"/>
                      </a:lnTo>
                      <a:lnTo>
                        <a:pt x="1086" y="96"/>
                      </a:lnTo>
                      <a:lnTo>
                        <a:pt x="1092" y="92"/>
                      </a:lnTo>
                      <a:lnTo>
                        <a:pt x="1098" y="88"/>
                      </a:lnTo>
                      <a:lnTo>
                        <a:pt x="1104" y="86"/>
                      </a:lnTo>
                      <a:lnTo>
                        <a:pt x="1112" y="86"/>
                      </a:lnTo>
                      <a:lnTo>
                        <a:pt x="1112" y="86"/>
                      </a:lnTo>
                      <a:lnTo>
                        <a:pt x="1120" y="86"/>
                      </a:lnTo>
                      <a:lnTo>
                        <a:pt x="1126" y="88"/>
                      </a:lnTo>
                      <a:lnTo>
                        <a:pt x="1134" y="92"/>
                      </a:lnTo>
                      <a:lnTo>
                        <a:pt x="1138" y="96"/>
                      </a:lnTo>
                      <a:lnTo>
                        <a:pt x="1144" y="102"/>
                      </a:lnTo>
                      <a:lnTo>
                        <a:pt x="1146" y="108"/>
                      </a:lnTo>
                      <a:lnTo>
                        <a:pt x="1148" y="114"/>
                      </a:lnTo>
                      <a:lnTo>
                        <a:pt x="1150" y="122"/>
                      </a:lnTo>
                      <a:lnTo>
                        <a:pt x="1150" y="122"/>
                      </a:lnTo>
                      <a:lnTo>
                        <a:pt x="1148" y="130"/>
                      </a:lnTo>
                      <a:lnTo>
                        <a:pt x="1146" y="136"/>
                      </a:lnTo>
                      <a:lnTo>
                        <a:pt x="1144" y="144"/>
                      </a:lnTo>
                      <a:lnTo>
                        <a:pt x="1138" y="148"/>
                      </a:lnTo>
                      <a:lnTo>
                        <a:pt x="1134" y="154"/>
                      </a:lnTo>
                      <a:lnTo>
                        <a:pt x="1126" y="156"/>
                      </a:lnTo>
                      <a:lnTo>
                        <a:pt x="1120" y="158"/>
                      </a:lnTo>
                      <a:lnTo>
                        <a:pt x="1112" y="160"/>
                      </a:lnTo>
                      <a:lnTo>
                        <a:pt x="1112" y="160"/>
                      </a:lnTo>
                      <a:close/>
                      <a:moveTo>
                        <a:pt x="1278" y="160"/>
                      </a:moveTo>
                      <a:lnTo>
                        <a:pt x="1278" y="160"/>
                      </a:lnTo>
                      <a:lnTo>
                        <a:pt x="1270" y="158"/>
                      </a:lnTo>
                      <a:lnTo>
                        <a:pt x="1264" y="156"/>
                      </a:lnTo>
                      <a:lnTo>
                        <a:pt x="1256" y="154"/>
                      </a:lnTo>
                      <a:lnTo>
                        <a:pt x="1252" y="148"/>
                      </a:lnTo>
                      <a:lnTo>
                        <a:pt x="1246" y="144"/>
                      </a:lnTo>
                      <a:lnTo>
                        <a:pt x="1244" y="136"/>
                      </a:lnTo>
                      <a:lnTo>
                        <a:pt x="1242" y="130"/>
                      </a:lnTo>
                      <a:lnTo>
                        <a:pt x="1240" y="122"/>
                      </a:lnTo>
                      <a:lnTo>
                        <a:pt x="1240" y="122"/>
                      </a:lnTo>
                      <a:lnTo>
                        <a:pt x="1242" y="114"/>
                      </a:lnTo>
                      <a:lnTo>
                        <a:pt x="1244" y="108"/>
                      </a:lnTo>
                      <a:lnTo>
                        <a:pt x="1246" y="102"/>
                      </a:lnTo>
                      <a:lnTo>
                        <a:pt x="1252" y="96"/>
                      </a:lnTo>
                      <a:lnTo>
                        <a:pt x="1256" y="92"/>
                      </a:lnTo>
                      <a:lnTo>
                        <a:pt x="1264" y="88"/>
                      </a:lnTo>
                      <a:lnTo>
                        <a:pt x="1270" y="86"/>
                      </a:lnTo>
                      <a:lnTo>
                        <a:pt x="1278" y="86"/>
                      </a:lnTo>
                      <a:lnTo>
                        <a:pt x="1278" y="86"/>
                      </a:lnTo>
                      <a:lnTo>
                        <a:pt x="1286" y="86"/>
                      </a:lnTo>
                      <a:lnTo>
                        <a:pt x="1292" y="88"/>
                      </a:lnTo>
                      <a:lnTo>
                        <a:pt x="1298" y="92"/>
                      </a:lnTo>
                      <a:lnTo>
                        <a:pt x="1304" y="96"/>
                      </a:lnTo>
                      <a:lnTo>
                        <a:pt x="1308" y="102"/>
                      </a:lnTo>
                      <a:lnTo>
                        <a:pt x="1312" y="108"/>
                      </a:lnTo>
                      <a:lnTo>
                        <a:pt x="1314" y="114"/>
                      </a:lnTo>
                      <a:lnTo>
                        <a:pt x="1314" y="122"/>
                      </a:lnTo>
                      <a:lnTo>
                        <a:pt x="1314" y="122"/>
                      </a:lnTo>
                      <a:lnTo>
                        <a:pt x="1314" y="130"/>
                      </a:lnTo>
                      <a:lnTo>
                        <a:pt x="1312" y="136"/>
                      </a:lnTo>
                      <a:lnTo>
                        <a:pt x="1308" y="144"/>
                      </a:lnTo>
                      <a:lnTo>
                        <a:pt x="1304" y="148"/>
                      </a:lnTo>
                      <a:lnTo>
                        <a:pt x="1298" y="154"/>
                      </a:lnTo>
                      <a:lnTo>
                        <a:pt x="1292" y="156"/>
                      </a:lnTo>
                      <a:lnTo>
                        <a:pt x="1286" y="158"/>
                      </a:lnTo>
                      <a:lnTo>
                        <a:pt x="1278" y="160"/>
                      </a:lnTo>
                      <a:lnTo>
                        <a:pt x="1278" y="160"/>
                      </a:lnTo>
                      <a:close/>
                    </a:path>
                  </a:pathLst>
                </a:custGeom>
                <a:solidFill>
                  <a:srgbClr val="F7F8F8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7" name="Freeform 72"/>
                <p:cNvSpPr>
                  <a:spLocks/>
                </p:cNvSpPr>
                <p:nvPr/>
              </p:nvSpPr>
              <p:spPr bwMode="auto">
                <a:xfrm>
                  <a:off x="7164388" y="935038"/>
                  <a:ext cx="311150" cy="311150"/>
                </a:xfrm>
                <a:custGeom>
                  <a:avLst/>
                  <a:gdLst/>
                  <a:ahLst/>
                  <a:cxnLst>
                    <a:cxn ang="0">
                      <a:pos x="196" y="196"/>
                    </a:cxn>
                    <a:cxn ang="0">
                      <a:pos x="0" y="196"/>
                    </a:cxn>
                    <a:cxn ang="0">
                      <a:pos x="0" y="0"/>
                    </a:cxn>
                    <a:cxn ang="0">
                      <a:pos x="196" y="196"/>
                    </a:cxn>
                  </a:cxnLst>
                  <a:rect l="0" t="0" r="r" b="b"/>
                  <a:pathLst>
                    <a:path w="196" h="196">
                      <a:moveTo>
                        <a:pt x="196" y="196"/>
                      </a:moveTo>
                      <a:lnTo>
                        <a:pt x="0" y="196"/>
                      </a:lnTo>
                      <a:lnTo>
                        <a:pt x="0" y="0"/>
                      </a:lnTo>
                      <a:lnTo>
                        <a:pt x="196" y="196"/>
                      </a:lnTo>
                      <a:close/>
                    </a:path>
                  </a:pathLst>
                </a:custGeom>
                <a:solidFill>
                  <a:srgbClr val="CFCFCE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8" name="Freeform 73"/>
                <p:cNvSpPr>
                  <a:spLocks/>
                </p:cNvSpPr>
                <p:nvPr/>
              </p:nvSpPr>
              <p:spPr bwMode="auto">
                <a:xfrm>
                  <a:off x="4478338" y="1287463"/>
                  <a:ext cx="3086100" cy="1428750"/>
                </a:xfrm>
                <a:custGeom>
                  <a:avLst/>
                  <a:gdLst/>
                  <a:ahLst/>
                  <a:cxnLst>
                    <a:cxn ang="0">
                      <a:pos x="1668" y="42"/>
                    </a:cxn>
                    <a:cxn ang="0">
                      <a:pos x="1668" y="42"/>
                    </a:cxn>
                    <a:cxn ang="0">
                      <a:pos x="1664" y="34"/>
                    </a:cxn>
                    <a:cxn ang="0">
                      <a:pos x="1658" y="26"/>
                    </a:cxn>
                    <a:cxn ang="0">
                      <a:pos x="1652" y="18"/>
                    </a:cxn>
                    <a:cxn ang="0">
                      <a:pos x="1646" y="12"/>
                    </a:cxn>
                    <a:cxn ang="0">
                      <a:pos x="1646" y="12"/>
                    </a:cxn>
                    <a:cxn ang="0">
                      <a:pos x="1636" y="8"/>
                    </a:cxn>
                    <a:cxn ang="0">
                      <a:pos x="1628" y="4"/>
                    </a:cxn>
                    <a:cxn ang="0">
                      <a:pos x="1618" y="2"/>
                    </a:cxn>
                    <a:cxn ang="0">
                      <a:pos x="1610" y="0"/>
                    </a:cxn>
                    <a:cxn ang="0">
                      <a:pos x="60" y="0"/>
                    </a:cxn>
                    <a:cxn ang="0">
                      <a:pos x="60" y="0"/>
                    </a:cxn>
                    <a:cxn ang="0">
                      <a:pos x="46" y="2"/>
                    </a:cxn>
                    <a:cxn ang="0">
                      <a:pos x="32" y="6"/>
                    </a:cxn>
                    <a:cxn ang="0">
                      <a:pos x="20" y="14"/>
                    </a:cxn>
                    <a:cxn ang="0">
                      <a:pos x="10" y="26"/>
                    </a:cxn>
                    <a:cxn ang="0">
                      <a:pos x="10" y="26"/>
                    </a:cxn>
                    <a:cxn ang="0">
                      <a:pos x="4" y="38"/>
                    </a:cxn>
                    <a:cxn ang="0">
                      <a:pos x="0" y="52"/>
                    </a:cxn>
                    <a:cxn ang="0">
                      <a:pos x="0" y="66"/>
                    </a:cxn>
                    <a:cxn ang="0">
                      <a:pos x="2" y="80"/>
                    </a:cxn>
                    <a:cxn ang="0">
                      <a:pos x="268" y="900"/>
                    </a:cxn>
                    <a:cxn ang="0">
                      <a:pos x="1944" y="900"/>
                    </a:cxn>
                    <a:cxn ang="0">
                      <a:pos x="1668" y="42"/>
                    </a:cxn>
                  </a:cxnLst>
                  <a:rect l="0" t="0" r="r" b="b"/>
                  <a:pathLst>
                    <a:path w="1944" h="900">
                      <a:moveTo>
                        <a:pt x="1668" y="42"/>
                      </a:moveTo>
                      <a:lnTo>
                        <a:pt x="1668" y="42"/>
                      </a:lnTo>
                      <a:lnTo>
                        <a:pt x="1664" y="34"/>
                      </a:lnTo>
                      <a:lnTo>
                        <a:pt x="1658" y="26"/>
                      </a:lnTo>
                      <a:lnTo>
                        <a:pt x="1652" y="18"/>
                      </a:lnTo>
                      <a:lnTo>
                        <a:pt x="1646" y="12"/>
                      </a:lnTo>
                      <a:lnTo>
                        <a:pt x="1646" y="12"/>
                      </a:lnTo>
                      <a:lnTo>
                        <a:pt x="1636" y="8"/>
                      </a:lnTo>
                      <a:lnTo>
                        <a:pt x="1628" y="4"/>
                      </a:lnTo>
                      <a:lnTo>
                        <a:pt x="1618" y="2"/>
                      </a:lnTo>
                      <a:lnTo>
                        <a:pt x="1610" y="0"/>
                      </a:lnTo>
                      <a:lnTo>
                        <a:pt x="60" y="0"/>
                      </a:lnTo>
                      <a:lnTo>
                        <a:pt x="60" y="0"/>
                      </a:lnTo>
                      <a:lnTo>
                        <a:pt x="46" y="2"/>
                      </a:lnTo>
                      <a:lnTo>
                        <a:pt x="32" y="6"/>
                      </a:lnTo>
                      <a:lnTo>
                        <a:pt x="20" y="14"/>
                      </a:lnTo>
                      <a:lnTo>
                        <a:pt x="10" y="26"/>
                      </a:lnTo>
                      <a:lnTo>
                        <a:pt x="10" y="26"/>
                      </a:lnTo>
                      <a:lnTo>
                        <a:pt x="4" y="38"/>
                      </a:lnTo>
                      <a:lnTo>
                        <a:pt x="0" y="52"/>
                      </a:lnTo>
                      <a:lnTo>
                        <a:pt x="0" y="66"/>
                      </a:lnTo>
                      <a:lnTo>
                        <a:pt x="2" y="80"/>
                      </a:lnTo>
                      <a:lnTo>
                        <a:pt x="268" y="900"/>
                      </a:lnTo>
                      <a:lnTo>
                        <a:pt x="1944" y="900"/>
                      </a:lnTo>
                      <a:lnTo>
                        <a:pt x="1668" y="42"/>
                      </a:lnTo>
                      <a:close/>
                    </a:path>
                  </a:pathLst>
                </a:custGeom>
                <a:solidFill>
                  <a:srgbClr val="FBC15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76121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개체 틀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B130F-A908-445E-8E7B-906E66EDCC1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개체 틀 2"/>
          <p:cNvSpPr txBox="1">
            <a:spLocks/>
          </p:cNvSpPr>
          <p:nvPr userDrawn="1"/>
        </p:nvSpPr>
        <p:spPr>
          <a:xfrm>
            <a:off x="459129" y="881605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ko-KR" altLang="en-US" sz="1600" kern="1200" dirty="0">
                <a:solidFill>
                  <a:schemeClr val="bg1"/>
                </a:solidFill>
                <a:latin typeface="Tahoma" pitchFamily="34" charset="0"/>
                <a:ea typeface="+mn-ea"/>
                <a:cs typeface="Tahoma" pitchFamily="34" charset="0"/>
              </a:rPr>
              <a:t>마스터 제목 스타일 편집</a:t>
            </a:r>
          </a:p>
        </p:txBody>
      </p:sp>
      <p:sp>
        <p:nvSpPr>
          <p:cNvPr id="12" name="제목 개체 틀 2"/>
          <p:cNvSpPr txBox="1">
            <a:spLocks/>
          </p:cNvSpPr>
          <p:nvPr userDrawn="1"/>
        </p:nvSpPr>
        <p:spPr>
          <a:xfrm>
            <a:off x="470700" y="924763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4000" b="1" kern="1200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9" name="제목 개체 틀 2"/>
          <p:cNvSpPr txBox="1">
            <a:spLocks/>
          </p:cNvSpPr>
          <p:nvPr userDrawn="1"/>
        </p:nvSpPr>
        <p:spPr>
          <a:xfrm>
            <a:off x="464915" y="1035198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3800" b="1" kern="1200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654744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lang="ko-KR" altLang="en-US" sz="3800" b="1" kern="1200" dirty="0">
          <a:solidFill>
            <a:schemeClr val="bg1"/>
          </a:solidFill>
          <a:latin typeface="Tahoma" pitchFamily="34" charset="0"/>
          <a:ea typeface="나눔고딕" pitchFamily="50" charset="-127"/>
          <a:cs typeface="Tahoma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2000" b="1" kern="1200" dirty="0" smtClean="0">
          <a:solidFill>
            <a:srgbClr val="7030A0"/>
          </a:solidFill>
          <a:latin typeface="맑은 고딕" panose="020B0503020000020004" pitchFamily="50" charset="-127"/>
          <a:ea typeface="맑은 고딕" panose="020B0503020000020004" pitchFamily="50" charset="-127"/>
          <a:cs typeface="Tahoma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600" b="0" kern="1200" dirty="0" smtClean="0">
          <a:solidFill>
            <a:srgbClr val="175079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1500" kern="1200" dirty="0" smtClean="0">
          <a:solidFill>
            <a:schemeClr val="accent5">
              <a:lumMod val="60000"/>
              <a:lumOff val="4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929" y="263771"/>
            <a:ext cx="5980872" cy="6371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333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246" y="446030"/>
            <a:ext cx="6979260" cy="611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930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F3E208-3B10-45C3-AB64-9D3429F1AD1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도전</a:t>
            </a:r>
            <a:r>
              <a:rPr lang="en-US" altLang="ko-KR" dirty="0"/>
              <a:t>! </a:t>
            </a:r>
            <a:r>
              <a:rPr lang="ko-KR" altLang="en-US" dirty="0"/>
              <a:t>프로그래밍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97076" y="1193961"/>
            <a:ext cx="8603852" cy="901540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2.	</a:t>
            </a:r>
            <a:r>
              <a:rPr lang="ko-KR" altLang="en-US" dirty="0"/>
              <a:t>다음 회사 </a:t>
            </a:r>
            <a:r>
              <a:rPr lang="en-US" altLang="ko-KR" dirty="0"/>
              <a:t>6</a:t>
            </a:r>
            <a:r>
              <a:rPr lang="ko-KR" altLang="en-US" dirty="0"/>
              <a:t>개의 주식 가격을 </a:t>
            </a:r>
            <a:r>
              <a:rPr lang="ko-KR" altLang="en-US" dirty="0" err="1"/>
              <a:t>딕셔너리로</a:t>
            </a:r>
            <a:r>
              <a:rPr lang="ko-KR" altLang="en-US" dirty="0"/>
              <a:t> 만들어 다음과 같이 표준입력으로 검색해 가격을 출력하는 프로그램을 작성하시오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•	</a:t>
            </a:r>
            <a:r>
              <a:rPr lang="ko-KR" altLang="en-US" dirty="0"/>
              <a:t>검색을 계속하며</a:t>
            </a:r>
            <a:r>
              <a:rPr lang="en-US" altLang="ko-KR" dirty="0"/>
              <a:t>, </a:t>
            </a:r>
            <a:r>
              <a:rPr lang="ko-KR" altLang="en-US" dirty="0"/>
              <a:t>주식 이름이 없으면 종료 </a:t>
            </a:r>
          </a:p>
        </p:txBody>
      </p:sp>
      <p:sp>
        <p:nvSpPr>
          <p:cNvPr id="5" name="Text Box 3"/>
          <p:cNvSpPr txBox="1"/>
          <p:nvPr/>
        </p:nvSpPr>
        <p:spPr>
          <a:xfrm>
            <a:off x="2173151" y="2081919"/>
            <a:ext cx="4419600" cy="1740535"/>
          </a:xfrm>
          <a:prstGeom prst="rect">
            <a:avLst/>
          </a:prstGeom>
          <a:solidFill>
            <a:schemeClr val="lt1"/>
          </a:solidFill>
          <a:ln w="6350">
            <a:solidFill>
              <a:schemeClr val="accent1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{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63A35C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'</a:t>
            </a:r>
            <a:r>
              <a:rPr kumimoji="0" lang="ko-KR" alt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63A35C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삼성에스디에스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63A35C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'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: 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242000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, 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63A35C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'</a:t>
            </a:r>
            <a:r>
              <a: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63A35C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삼성전자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63A35C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'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: 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47000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, 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63A35C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'</a:t>
            </a:r>
            <a:r>
              <a:rPr kumimoji="0" lang="ko-KR" alt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63A35C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엔씨소프트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63A35C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'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: 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52600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, 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63A35C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'</a:t>
            </a:r>
            <a:r>
              <a: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63A35C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핸디소프트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63A35C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'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: 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5120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, 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63A35C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'</a:t>
            </a:r>
            <a:r>
              <a:rPr kumimoji="0" lang="ko-KR" alt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63A35C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골프존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63A35C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'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: 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215000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, 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63A35C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'</a:t>
            </a:r>
            <a:r>
              <a: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63A35C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기아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63A35C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'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: 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56300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}</a:t>
            </a:r>
            <a:endParaRPr kumimoji="0" lang="ko-KR" altLang="en-US" sz="1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 </a:t>
            </a:r>
            <a:endParaRPr kumimoji="0" lang="ko-KR" altLang="en-US" sz="1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주식</a:t>
            </a:r>
            <a:r>
              <a: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맑은 고딕"/>
                <a:ea typeface="Consolas" panose="020B0609020204030204" pitchFamily="49" charset="0"/>
                <a:cs typeface="굴림체" panose="020B0609000101010101" pitchFamily="49" charset="-127"/>
              </a:rPr>
              <a:t> </a:t>
            </a:r>
            <a:r>
              <a: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이름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? </a:t>
            </a:r>
            <a:r>
              <a:rPr kumimoji="0" lang="ko-KR" alt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엔씨소프트</a:t>
            </a:r>
            <a:endParaRPr kumimoji="0" lang="ko-KR" altLang="en-US" sz="1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ko-KR" alt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엔씨소프트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: 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52600</a:t>
            </a:r>
            <a:endParaRPr kumimoji="0" lang="ko-KR" altLang="en-US" sz="1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 </a:t>
            </a:r>
            <a:endParaRPr kumimoji="0" lang="ko-KR" altLang="en-US" sz="1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주식</a:t>
            </a:r>
            <a:r>
              <a: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맑은 고딕"/>
                <a:ea typeface="Consolas" panose="020B0609020204030204" pitchFamily="49" charset="0"/>
                <a:cs typeface="굴림체" panose="020B0609000101010101" pitchFamily="49" charset="-127"/>
              </a:rPr>
              <a:t> </a:t>
            </a:r>
            <a:r>
              <a: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이름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? </a:t>
            </a:r>
            <a:r>
              <a:rPr kumimoji="0" lang="ko-KR" alt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골프존</a:t>
            </a:r>
            <a:endParaRPr kumimoji="0" lang="ko-KR" altLang="en-US" sz="1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ko-KR" alt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골프존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: 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215000</a:t>
            </a:r>
            <a:endParaRPr kumimoji="0" lang="ko-KR" altLang="en-US" sz="1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 </a:t>
            </a:r>
            <a:endParaRPr kumimoji="0" lang="ko-KR" altLang="en-US" sz="1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주식</a:t>
            </a:r>
            <a:r>
              <a: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맑은 고딕"/>
                <a:ea typeface="Consolas" panose="020B0609020204030204" pitchFamily="49" charset="0"/>
                <a:cs typeface="굴림체" panose="020B0609000101010101" pitchFamily="49" charset="-127"/>
              </a:rPr>
              <a:t> </a:t>
            </a:r>
            <a:r>
              <a: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이름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? </a:t>
            </a:r>
            <a:r>
              <a: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현대</a:t>
            </a:r>
            <a:endParaRPr kumimoji="0" lang="ko-KR" altLang="en-US" sz="1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주식</a:t>
            </a:r>
            <a:r>
              <a: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맑은 고딕"/>
                <a:ea typeface="Consolas" panose="020B0609020204030204" pitchFamily="49" charset="0"/>
                <a:cs typeface="굴림체" panose="020B0609000101010101" pitchFamily="49" charset="-127"/>
              </a:rPr>
              <a:t> </a:t>
            </a:r>
            <a:r>
              <a: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이름이</a:t>
            </a:r>
            <a:r>
              <a: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맑은 고딕"/>
                <a:ea typeface="Consolas" panose="020B0609020204030204" pitchFamily="49" charset="0"/>
                <a:cs typeface="굴림체" panose="020B0609000101010101" pitchFamily="49" charset="-127"/>
              </a:rPr>
              <a:t> </a:t>
            </a:r>
            <a:r>
              <a: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없습니다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.</a:t>
            </a:r>
            <a:endParaRPr kumimoji="0" lang="ko-KR" altLang="en-US" sz="1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096951" y="3881048"/>
            <a:ext cx="5256349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#%% 2 Challenge Programming ch06-cp02.py</a:t>
            </a:r>
            <a:endParaRPr kumimoji="0" lang="ko-KR" altLang="ko-KR" sz="12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stocks 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A71D5D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=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{ 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63A35C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'</a:t>
            </a:r>
            <a:r>
              <a:rPr kumimoji="0" lang="ko-KR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63A35C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삼성에스디에스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63A35C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'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: 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242000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, 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63A35C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'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63A35C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삼성전자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63A35C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'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: 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47000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}</a:t>
            </a:r>
            <a:endParaRPr kumimoji="0" lang="ko-KR" altLang="ko-KR" sz="12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stocks[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63A35C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'</a:t>
            </a:r>
            <a:r>
              <a:rPr kumimoji="0" lang="ko-KR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63A35C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엔씨소프트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63A35C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'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] 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A71D5D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=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52600</a:t>
            </a:r>
            <a:endParaRPr kumimoji="0" lang="ko-KR" altLang="ko-KR" sz="12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stocks[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63A35C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'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63A35C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핸디소프트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63A35C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'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] 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A71D5D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=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5120</a:t>
            </a:r>
            <a:endParaRPr kumimoji="0" lang="ko-KR" altLang="ko-KR" sz="12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stocks.update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(</a:t>
            </a:r>
            <a:r>
              <a:rPr kumimoji="0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dict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(</a:t>
            </a:r>
            <a:r>
              <a:rPr kumimoji="0" lang="ko-KR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골프존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A71D5D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=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215000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, 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기아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A71D5D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=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56300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))</a:t>
            </a:r>
            <a:endParaRPr kumimoji="0" lang="ko-KR" altLang="ko-KR" sz="12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66DE2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print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(stocks)</a:t>
            </a:r>
            <a:endParaRPr kumimoji="0" lang="ko-KR" altLang="ko-KR" sz="12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A71D5D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while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True:</a:t>
            </a:r>
            <a:endParaRPr kumimoji="0" lang="ko-KR" altLang="ko-KR" sz="12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   which 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A71D5D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=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input(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63A35C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"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63A35C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주식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63A35C"/>
                </a:solidFill>
                <a:effectLst/>
                <a:uLnTx/>
                <a:uFillTx/>
                <a:latin typeface="맑은 고딕" panose="020B0503020000020004" pitchFamily="50" charset="-127"/>
                <a:ea typeface="Consolas" panose="020B0609020204030204" pitchFamily="49" charset="0"/>
                <a:cs typeface="굴림체" panose="020B0609000101010101" pitchFamily="49" charset="-127"/>
              </a:rPr>
              <a:t> 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63A35C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이름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63A35C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? "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)</a:t>
            </a:r>
            <a:endParaRPr kumimoji="0" lang="ko-KR" altLang="ko-KR" sz="12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   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A71D5D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if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which 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A71D5D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in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stocks:</a:t>
            </a:r>
            <a:endParaRPr kumimoji="0" lang="ko-KR" altLang="ko-KR" sz="12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       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66DE2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print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(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63A35C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'{}: {}'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.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66DE2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format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(which, stocks[which]))</a:t>
            </a:r>
            <a:endParaRPr kumimoji="0" lang="ko-KR" altLang="ko-KR" sz="12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   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A71D5D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else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:</a:t>
            </a:r>
            <a:endParaRPr kumimoji="0" lang="ko-KR" altLang="ko-KR" sz="12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       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66DE2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print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(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63A35C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'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63A35C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주식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63A35C"/>
                </a:solidFill>
                <a:effectLst/>
                <a:uLnTx/>
                <a:uFillTx/>
                <a:latin typeface="맑은 고딕" panose="020B0503020000020004" pitchFamily="50" charset="-127"/>
                <a:ea typeface="Consolas" panose="020B0609020204030204" pitchFamily="49" charset="0"/>
                <a:cs typeface="굴림체" panose="020B0609000101010101" pitchFamily="49" charset="-127"/>
              </a:rPr>
              <a:t> 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63A35C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이름이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63A35C"/>
                </a:solidFill>
                <a:effectLst/>
                <a:uLnTx/>
                <a:uFillTx/>
                <a:latin typeface="맑은 고딕" panose="020B0503020000020004" pitchFamily="50" charset="-127"/>
                <a:ea typeface="Consolas" panose="020B0609020204030204" pitchFamily="49" charset="0"/>
                <a:cs typeface="굴림체" panose="020B0609000101010101" pitchFamily="49" charset="-127"/>
              </a:rPr>
              <a:t> </a:t>
            </a:r>
            <a:r>
              <a:rPr kumimoji="0" lang="ko-K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63A35C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없습니다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63A35C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.'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)</a:t>
            </a:r>
            <a:endParaRPr kumimoji="0" lang="ko-KR" altLang="ko-KR" sz="12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       break</a:t>
            </a:r>
            <a:endParaRPr kumimoji="0" lang="ko-KR" altLang="ko-KR" sz="12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7796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F3E208-3B10-45C3-AB64-9D3429F1AD1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도전</a:t>
            </a:r>
            <a:r>
              <a:rPr lang="en-US" altLang="ko-KR" dirty="0"/>
              <a:t>! </a:t>
            </a:r>
            <a:r>
              <a:rPr lang="ko-KR" altLang="en-US" dirty="0"/>
              <a:t>프로그래밍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97076" y="1193960"/>
            <a:ext cx="4665449" cy="5151503"/>
          </a:xfrm>
        </p:spPr>
        <p:txBody>
          <a:bodyPr>
            <a:normAutofit/>
          </a:bodyPr>
          <a:lstStyle/>
          <a:p>
            <a:r>
              <a:rPr lang="en-US" altLang="ko-KR" dirty="0"/>
              <a:t>4.	</a:t>
            </a:r>
            <a:r>
              <a:rPr lang="ko-KR" altLang="en-US" dirty="0"/>
              <a:t>이 단원의 프로젝트 랩에서 코딩한 가위바위보 게임을 다음과 같이 수정해</a:t>
            </a:r>
            <a:r>
              <a:rPr lang="en-US" altLang="ko-KR" dirty="0"/>
              <a:t> </a:t>
            </a:r>
            <a:r>
              <a:rPr lang="ko-KR" altLang="en-US" dirty="0"/>
              <a:t>프로그램을 작성하시오</a:t>
            </a:r>
            <a:r>
              <a:rPr lang="en-US" altLang="ko-KR" dirty="0"/>
              <a:t>. </a:t>
            </a:r>
          </a:p>
          <a:p>
            <a:pPr lvl="1"/>
            <a:r>
              <a:rPr lang="en-US" altLang="ko-KR" dirty="0"/>
              <a:t>•	</a:t>
            </a:r>
            <a:r>
              <a:rPr lang="ko-KR" altLang="en-US" dirty="0"/>
              <a:t>게임의 회수는 </a:t>
            </a:r>
            <a:br>
              <a:rPr lang="en-US" altLang="ko-KR" dirty="0"/>
            </a:br>
            <a:r>
              <a:rPr lang="en-US" altLang="ko-KR" dirty="0"/>
              <a:t>20</a:t>
            </a:r>
            <a:r>
              <a:rPr lang="ko-KR" altLang="en-US" dirty="0"/>
              <a:t>으로 하고 매번</a:t>
            </a:r>
            <a:br>
              <a:rPr lang="en-US" altLang="ko-KR" dirty="0"/>
            </a:br>
            <a:r>
              <a:rPr lang="ko-KR" altLang="en-US" dirty="0"/>
              <a:t>승자의 승리 회수</a:t>
            </a:r>
            <a:br>
              <a:rPr lang="en-US" altLang="ko-KR" dirty="0"/>
            </a:br>
            <a:r>
              <a:rPr lang="ko-KR" altLang="en-US" dirty="0"/>
              <a:t>또는 비긴 회수가</a:t>
            </a:r>
            <a:br>
              <a:rPr lang="en-US" altLang="ko-KR" dirty="0"/>
            </a:br>
            <a:r>
              <a:rPr lang="ko-KR" altLang="en-US" dirty="0"/>
              <a:t>출력</a:t>
            </a:r>
          </a:p>
          <a:p>
            <a:pPr lvl="1"/>
            <a:r>
              <a:rPr lang="en-US" altLang="ko-KR" dirty="0"/>
              <a:t>•	</a:t>
            </a:r>
            <a:r>
              <a:rPr lang="ko-KR" altLang="en-US" dirty="0"/>
              <a:t>마지막에는 다음과</a:t>
            </a:r>
            <a:br>
              <a:rPr lang="en-US" altLang="ko-KR" dirty="0"/>
            </a:br>
            <a:r>
              <a:rPr lang="ko-KR" altLang="en-US" dirty="0"/>
              <a:t>같이 비긴 회수와</a:t>
            </a:r>
            <a:br>
              <a:rPr lang="en-US" altLang="ko-KR" dirty="0"/>
            </a:br>
            <a:r>
              <a:rPr lang="ko-KR" altLang="en-US" dirty="0"/>
              <a:t>각각의 승률이 출력 </a:t>
            </a:r>
          </a:p>
        </p:txBody>
      </p:sp>
      <p:sp>
        <p:nvSpPr>
          <p:cNvPr id="5" name="Text Box 25"/>
          <p:cNvSpPr txBox="1"/>
          <p:nvPr/>
        </p:nvSpPr>
        <p:spPr>
          <a:xfrm>
            <a:off x="3118462" y="2252993"/>
            <a:ext cx="1932931" cy="3831908"/>
          </a:xfrm>
          <a:prstGeom prst="rect">
            <a:avLst/>
          </a:prstGeom>
          <a:solidFill>
            <a:schemeClr val="lt1"/>
          </a:solidFill>
          <a:ln w="6350">
            <a:solidFill>
              <a:schemeClr val="accent1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A71D5D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********************</a:t>
            </a:r>
            <a:endParaRPr kumimoji="0" lang="ko-KR" altLang="en-US" sz="1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철수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  </a:t>
            </a:r>
            <a:r>
              <a: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영희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   </a:t>
            </a:r>
            <a:r>
              <a: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승자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 </a:t>
            </a:r>
            <a:endParaRPr kumimoji="0" lang="ko-KR" altLang="en-US" sz="1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A71D5D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********************</a:t>
            </a:r>
            <a:endParaRPr kumimoji="0" lang="ko-KR" altLang="en-US" sz="1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바위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  </a:t>
            </a:r>
            <a:r>
              <a: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가위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  </a:t>
            </a:r>
            <a:r>
              <a: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철수</a:t>
            </a:r>
            <a:r>
              <a: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맑은 고딕"/>
                <a:ea typeface="Consolas" panose="020B0609020204030204" pitchFamily="49" charset="0"/>
                <a:cs typeface="굴림체" panose="020B0609000101010101" pitchFamily="49" charset="-127"/>
              </a:rPr>
              <a:t> 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1</a:t>
            </a:r>
            <a:endParaRPr kumimoji="0" lang="ko-KR" altLang="en-US" sz="1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바위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  </a:t>
            </a:r>
            <a:r>
              <a: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가위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  </a:t>
            </a:r>
            <a:r>
              <a: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철수</a:t>
            </a:r>
            <a:r>
              <a: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맑은 고딕"/>
                <a:ea typeface="Consolas" panose="020B0609020204030204" pitchFamily="49" charset="0"/>
                <a:cs typeface="굴림체" panose="020B0609000101010101" pitchFamily="49" charset="-127"/>
              </a:rPr>
              <a:t> 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2</a:t>
            </a:r>
            <a:endParaRPr kumimoji="0" lang="ko-KR" altLang="en-US" sz="1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보오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  </a:t>
            </a:r>
            <a:r>
              <a: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바위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  </a:t>
            </a:r>
            <a:r>
              <a: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철수</a:t>
            </a:r>
            <a:r>
              <a: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맑은 고딕"/>
                <a:ea typeface="Consolas" panose="020B0609020204030204" pitchFamily="49" charset="0"/>
                <a:cs typeface="굴림체" panose="020B0609000101010101" pitchFamily="49" charset="-127"/>
              </a:rPr>
              <a:t> 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3</a:t>
            </a:r>
            <a:endParaRPr kumimoji="0" lang="ko-KR" altLang="en-US" sz="1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가위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  </a:t>
            </a:r>
            <a:r>
              <a: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가위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  </a:t>
            </a:r>
            <a:r>
              <a: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비김</a:t>
            </a:r>
            <a:r>
              <a: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맑은 고딕"/>
                <a:ea typeface="Consolas" panose="020B0609020204030204" pitchFamily="49" charset="0"/>
                <a:cs typeface="굴림체" panose="020B0609000101010101" pitchFamily="49" charset="-127"/>
              </a:rPr>
              <a:t> 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1</a:t>
            </a:r>
            <a:endParaRPr kumimoji="0" lang="ko-KR" altLang="en-US" sz="1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바위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  </a:t>
            </a:r>
            <a:r>
              <a: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보오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  </a:t>
            </a:r>
            <a:r>
              <a: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영희</a:t>
            </a:r>
            <a:r>
              <a: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맑은 고딕"/>
                <a:ea typeface="Consolas" panose="020B0609020204030204" pitchFamily="49" charset="0"/>
                <a:cs typeface="굴림체" panose="020B0609000101010101" pitchFamily="49" charset="-127"/>
              </a:rPr>
              <a:t> 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1</a:t>
            </a:r>
            <a:endParaRPr kumimoji="0" lang="ko-KR" altLang="en-US" sz="1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가위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  </a:t>
            </a:r>
            <a:r>
              <a: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가위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  </a:t>
            </a:r>
            <a:r>
              <a: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비김</a:t>
            </a:r>
            <a:r>
              <a: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맑은 고딕"/>
                <a:ea typeface="Consolas" panose="020B0609020204030204" pitchFamily="49" charset="0"/>
                <a:cs typeface="굴림체" panose="020B0609000101010101" pitchFamily="49" charset="-127"/>
              </a:rPr>
              <a:t> 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2</a:t>
            </a:r>
            <a:endParaRPr kumimoji="0" lang="ko-KR" altLang="en-US" sz="1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보오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  </a:t>
            </a:r>
            <a:r>
              <a: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가위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  </a:t>
            </a:r>
            <a:r>
              <a: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영희</a:t>
            </a:r>
            <a:r>
              <a: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맑은 고딕"/>
                <a:ea typeface="Consolas" panose="020B0609020204030204" pitchFamily="49" charset="0"/>
                <a:cs typeface="굴림체" panose="020B0609000101010101" pitchFamily="49" charset="-127"/>
              </a:rPr>
              <a:t> 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2</a:t>
            </a:r>
            <a:endParaRPr kumimoji="0" lang="ko-KR" altLang="en-US" sz="1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가위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  </a:t>
            </a:r>
            <a:r>
              <a: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보오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  </a:t>
            </a:r>
            <a:r>
              <a: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철수</a:t>
            </a:r>
            <a:r>
              <a: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맑은 고딕"/>
                <a:ea typeface="Consolas" panose="020B0609020204030204" pitchFamily="49" charset="0"/>
                <a:cs typeface="굴림체" panose="020B0609000101010101" pitchFamily="49" charset="-127"/>
              </a:rPr>
              <a:t> 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4</a:t>
            </a:r>
            <a:endParaRPr kumimoji="0" lang="ko-KR" altLang="en-US" sz="1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가위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  </a:t>
            </a:r>
            <a:r>
              <a: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바위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  </a:t>
            </a:r>
            <a:r>
              <a: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영희</a:t>
            </a:r>
            <a:r>
              <a: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맑은 고딕"/>
                <a:ea typeface="Consolas" panose="020B0609020204030204" pitchFamily="49" charset="0"/>
                <a:cs typeface="굴림체" panose="020B0609000101010101" pitchFamily="49" charset="-127"/>
              </a:rPr>
              <a:t> 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3</a:t>
            </a:r>
            <a:endParaRPr kumimoji="0" lang="ko-KR" altLang="en-US" sz="1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가위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  </a:t>
            </a:r>
            <a:r>
              <a: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가위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  </a:t>
            </a:r>
            <a:r>
              <a: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비김</a:t>
            </a:r>
            <a:r>
              <a: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맑은 고딕"/>
                <a:ea typeface="Consolas" panose="020B0609020204030204" pitchFamily="49" charset="0"/>
                <a:cs typeface="굴림체" panose="020B0609000101010101" pitchFamily="49" charset="-127"/>
              </a:rPr>
              <a:t> 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3</a:t>
            </a:r>
            <a:endParaRPr kumimoji="0" lang="ko-KR" altLang="en-US" sz="1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바위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  </a:t>
            </a:r>
            <a:r>
              <a: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보오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  </a:t>
            </a:r>
            <a:r>
              <a: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영희</a:t>
            </a:r>
            <a:r>
              <a: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맑은 고딕"/>
                <a:ea typeface="Consolas" panose="020B0609020204030204" pitchFamily="49" charset="0"/>
                <a:cs typeface="굴림체" panose="020B0609000101010101" pitchFamily="49" charset="-127"/>
              </a:rPr>
              <a:t> 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4</a:t>
            </a:r>
            <a:endParaRPr kumimoji="0" lang="ko-KR" altLang="en-US" sz="1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가위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  </a:t>
            </a:r>
            <a:r>
              <a: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가위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  </a:t>
            </a:r>
            <a:r>
              <a: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비김</a:t>
            </a:r>
            <a:r>
              <a: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맑은 고딕"/>
                <a:ea typeface="Consolas" panose="020B0609020204030204" pitchFamily="49" charset="0"/>
                <a:cs typeface="굴림체" panose="020B0609000101010101" pitchFamily="49" charset="-127"/>
              </a:rPr>
              <a:t> 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4</a:t>
            </a:r>
            <a:endParaRPr kumimoji="0" lang="ko-KR" altLang="en-US" sz="1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가위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  </a:t>
            </a:r>
            <a:r>
              <a: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보오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  </a:t>
            </a:r>
            <a:r>
              <a: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철수</a:t>
            </a:r>
            <a:r>
              <a: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맑은 고딕"/>
                <a:ea typeface="Consolas" panose="020B0609020204030204" pitchFamily="49" charset="0"/>
                <a:cs typeface="굴림체" panose="020B0609000101010101" pitchFamily="49" charset="-127"/>
              </a:rPr>
              <a:t> 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5</a:t>
            </a:r>
            <a:endParaRPr kumimoji="0" lang="ko-KR" altLang="en-US" sz="1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보오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  </a:t>
            </a:r>
            <a:r>
              <a: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보오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  </a:t>
            </a:r>
            <a:r>
              <a: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비김</a:t>
            </a:r>
            <a:r>
              <a: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맑은 고딕"/>
                <a:ea typeface="Consolas" panose="020B0609020204030204" pitchFamily="49" charset="0"/>
                <a:cs typeface="굴림체" panose="020B0609000101010101" pitchFamily="49" charset="-127"/>
              </a:rPr>
              <a:t> 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5</a:t>
            </a:r>
            <a:endParaRPr kumimoji="0" lang="ko-KR" altLang="en-US" sz="1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바위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  </a:t>
            </a:r>
            <a:r>
              <a: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보오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  </a:t>
            </a:r>
            <a:r>
              <a: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영희</a:t>
            </a:r>
            <a:r>
              <a: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맑은 고딕"/>
                <a:ea typeface="Consolas" panose="020B0609020204030204" pitchFamily="49" charset="0"/>
                <a:cs typeface="굴림체" panose="020B0609000101010101" pitchFamily="49" charset="-127"/>
              </a:rPr>
              <a:t> 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5</a:t>
            </a:r>
            <a:endParaRPr kumimoji="0" lang="ko-KR" altLang="en-US" sz="1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보오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  </a:t>
            </a:r>
            <a:r>
              <a: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보오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  </a:t>
            </a:r>
            <a:r>
              <a: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비김</a:t>
            </a:r>
            <a:r>
              <a: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맑은 고딕"/>
                <a:ea typeface="Consolas" panose="020B0609020204030204" pitchFamily="49" charset="0"/>
                <a:cs typeface="굴림체" panose="020B0609000101010101" pitchFamily="49" charset="-127"/>
              </a:rPr>
              <a:t> 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6</a:t>
            </a:r>
            <a:endParaRPr kumimoji="0" lang="ko-KR" altLang="en-US" sz="1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가위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  </a:t>
            </a:r>
            <a:r>
              <a: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바위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  </a:t>
            </a:r>
            <a:r>
              <a: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영희</a:t>
            </a:r>
            <a:r>
              <a: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맑은 고딕"/>
                <a:ea typeface="Consolas" panose="020B0609020204030204" pitchFamily="49" charset="0"/>
                <a:cs typeface="굴림체" panose="020B0609000101010101" pitchFamily="49" charset="-127"/>
              </a:rPr>
              <a:t> 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6</a:t>
            </a:r>
            <a:endParaRPr kumimoji="0" lang="ko-KR" altLang="en-US" sz="1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보오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  </a:t>
            </a:r>
            <a:r>
              <a: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가위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  </a:t>
            </a:r>
            <a:r>
              <a: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영희</a:t>
            </a:r>
            <a:r>
              <a: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맑은 고딕"/>
                <a:ea typeface="Consolas" panose="020B0609020204030204" pitchFamily="49" charset="0"/>
                <a:cs typeface="굴림체" panose="020B0609000101010101" pitchFamily="49" charset="-127"/>
              </a:rPr>
              <a:t> 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7</a:t>
            </a:r>
            <a:endParaRPr kumimoji="0" lang="ko-KR" altLang="en-US" sz="1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바위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  </a:t>
            </a:r>
            <a:r>
              <a: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가위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  </a:t>
            </a:r>
            <a:r>
              <a: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철수</a:t>
            </a:r>
            <a:r>
              <a: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맑은 고딕"/>
                <a:ea typeface="Consolas" panose="020B0609020204030204" pitchFamily="49" charset="0"/>
                <a:cs typeface="굴림체" panose="020B0609000101010101" pitchFamily="49" charset="-127"/>
              </a:rPr>
              <a:t> 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6</a:t>
            </a:r>
            <a:endParaRPr kumimoji="0" lang="ko-KR" altLang="en-US" sz="1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바위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  </a:t>
            </a:r>
            <a:r>
              <a: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보오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  </a:t>
            </a:r>
            <a:r>
              <a: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영희</a:t>
            </a:r>
            <a:r>
              <a: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맑은 고딕"/>
                <a:ea typeface="Consolas" panose="020B0609020204030204" pitchFamily="49" charset="0"/>
                <a:cs typeface="굴림체" panose="020B0609000101010101" pitchFamily="49" charset="-127"/>
              </a:rPr>
              <a:t> 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8</a:t>
            </a:r>
            <a:endParaRPr kumimoji="0" lang="ko-KR" altLang="en-US" sz="1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 </a:t>
            </a:r>
            <a:endParaRPr kumimoji="0" lang="ko-KR" altLang="en-US" sz="1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총</a:t>
            </a:r>
            <a:r>
              <a: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맑은 고딕"/>
                <a:ea typeface="Consolas" panose="020B0609020204030204" pitchFamily="49" charset="0"/>
                <a:cs typeface="굴림체" panose="020B0609000101010101" pitchFamily="49" charset="-127"/>
              </a:rPr>
              <a:t> </a:t>
            </a:r>
            <a:r>
              <a: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게임</a:t>
            </a:r>
            <a:r>
              <a: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맑은 고딕"/>
                <a:ea typeface="Consolas" panose="020B0609020204030204" pitchFamily="49" charset="0"/>
                <a:cs typeface="굴림체" panose="020B0609000101010101" pitchFamily="49" charset="-127"/>
              </a:rPr>
              <a:t> </a:t>
            </a:r>
            <a:r>
              <a: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회수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: 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20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 </a:t>
            </a:r>
            <a:r>
              <a: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비긴</a:t>
            </a:r>
            <a:r>
              <a: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맑은 고딕"/>
                <a:ea typeface="Consolas" panose="020B0609020204030204" pitchFamily="49" charset="0"/>
                <a:cs typeface="굴림체" panose="020B0609000101010101" pitchFamily="49" charset="-127"/>
              </a:rPr>
              <a:t> </a:t>
            </a:r>
            <a:r>
              <a: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회수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: 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6</a:t>
            </a:r>
            <a:endParaRPr kumimoji="0" lang="ko-KR" altLang="en-US" sz="1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철수</a:t>
            </a:r>
            <a:r>
              <a: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맑은 고딕"/>
                <a:ea typeface="Consolas" panose="020B0609020204030204" pitchFamily="49" charset="0"/>
                <a:cs typeface="굴림체" panose="020B0609000101010101" pitchFamily="49" charset="-127"/>
              </a:rPr>
              <a:t> </a:t>
            </a:r>
            <a:r>
              <a: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승률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: 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0.43</a:t>
            </a:r>
            <a:endParaRPr kumimoji="0" lang="ko-KR" altLang="en-US" sz="1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영희</a:t>
            </a:r>
            <a:r>
              <a: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맑은 고딕"/>
                <a:ea typeface="Consolas" panose="020B0609020204030204" pitchFamily="49" charset="0"/>
                <a:cs typeface="굴림체" panose="020B0609000101010101" pitchFamily="49" charset="-127"/>
              </a:rPr>
              <a:t> </a:t>
            </a:r>
            <a:r>
              <a: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승률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: 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0.57</a:t>
            </a:r>
            <a:endParaRPr kumimoji="0" lang="ko-KR" altLang="en-US" sz="1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138828" y="937235"/>
            <a:ext cx="3697498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#%% 4 Challenge Programming ch06-cp04.py</a:t>
            </a:r>
            <a:endParaRPr kumimoji="0" lang="ko-KR" altLang="ko-KR" sz="8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A71D5D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from</a:t>
            </a: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random </a:t>
            </a: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A71D5D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import</a:t>
            </a: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choice</a:t>
            </a:r>
            <a:endParaRPr kumimoji="0" lang="ko-KR" altLang="ko-KR" sz="8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#</a:t>
            </a:r>
            <a:r>
              <a:rPr kumimoji="0" lang="ko-KR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한글의</a:t>
            </a: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format </a:t>
            </a:r>
            <a:r>
              <a:rPr kumimoji="0" lang="ko-KR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출력</a:t>
            </a:r>
            <a:r>
              <a:rPr kumimoji="0" lang="ko-KR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맑은 고딕" panose="020B0503020000020004" pitchFamily="50" charset="-127"/>
                <a:ea typeface="Consolas" panose="020B0609020204030204" pitchFamily="49" charset="0"/>
                <a:cs typeface="굴림체" panose="020B0609000101010101" pitchFamily="49" charset="-127"/>
              </a:rPr>
              <a:t> </a:t>
            </a:r>
            <a:r>
              <a:rPr kumimoji="0" lang="ko-KR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문제로</a:t>
            </a: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'</a:t>
            </a:r>
            <a:r>
              <a:rPr kumimoji="0" lang="ko-KR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보</a:t>
            </a: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'</a:t>
            </a:r>
            <a:r>
              <a:rPr kumimoji="0" lang="ko-KR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를</a:t>
            </a: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'</a:t>
            </a:r>
            <a:r>
              <a:rPr kumimoji="0" lang="ko-KR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보오</a:t>
            </a: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'</a:t>
            </a:r>
            <a:r>
              <a:rPr kumimoji="0" lang="ko-KR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로</a:t>
            </a:r>
            <a:r>
              <a:rPr kumimoji="0" lang="ko-KR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맑은 고딕" panose="020B0503020000020004" pitchFamily="50" charset="-127"/>
                <a:ea typeface="Consolas" panose="020B0609020204030204" pitchFamily="49" charset="0"/>
                <a:cs typeface="굴림체" panose="020B0609000101010101" pitchFamily="49" charset="-127"/>
              </a:rPr>
              <a:t> </a:t>
            </a:r>
            <a:endParaRPr kumimoji="0" lang="ko-KR" altLang="ko-KR" sz="8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en-US" altLang="ko-KR" sz="800" b="0" i="0" u="none" strike="noStrike" kern="0" cap="none" spc="0" normalizeH="0" baseline="0" noProof="0" dirty="0" err="1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dcs</a:t>
            </a: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</a:t>
            </a: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A71D5D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=</a:t>
            </a: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{</a:t>
            </a: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63A35C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'</a:t>
            </a:r>
            <a:r>
              <a:rPr kumimoji="0" lang="ko-KR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63A35C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가위</a:t>
            </a: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63A35C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'</a:t>
            </a: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:</a:t>
            </a: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63A35C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'</a:t>
            </a:r>
            <a:r>
              <a:rPr kumimoji="0" lang="ko-KR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63A35C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보오</a:t>
            </a: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63A35C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'</a:t>
            </a: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, </a:t>
            </a: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63A35C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'</a:t>
            </a:r>
            <a:r>
              <a:rPr kumimoji="0" lang="ko-KR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63A35C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바위</a:t>
            </a: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63A35C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'</a:t>
            </a: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:</a:t>
            </a: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63A35C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'</a:t>
            </a:r>
            <a:r>
              <a:rPr kumimoji="0" lang="ko-KR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63A35C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가위</a:t>
            </a: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63A35C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'</a:t>
            </a: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, </a:t>
            </a: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63A35C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'</a:t>
            </a:r>
            <a:r>
              <a:rPr kumimoji="0" lang="ko-KR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63A35C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보오</a:t>
            </a: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63A35C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'</a:t>
            </a: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:</a:t>
            </a: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63A35C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'</a:t>
            </a:r>
            <a:r>
              <a:rPr kumimoji="0" lang="ko-KR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63A35C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바위</a:t>
            </a: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63A35C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'</a:t>
            </a: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}</a:t>
            </a:r>
            <a:endParaRPr kumimoji="0" lang="ko-KR" altLang="ko-KR" sz="8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#</a:t>
            </a:r>
            <a:r>
              <a:rPr kumimoji="0" lang="ko-KR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출력에</a:t>
            </a:r>
            <a:r>
              <a:rPr kumimoji="0" lang="ko-KR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맑은 고딕" panose="020B0503020000020004" pitchFamily="50" charset="-127"/>
                <a:ea typeface="Consolas" panose="020B0609020204030204" pitchFamily="49" charset="0"/>
                <a:cs typeface="굴림체" panose="020B0609000101010101" pitchFamily="49" charset="-127"/>
              </a:rPr>
              <a:t> </a:t>
            </a:r>
            <a:r>
              <a:rPr kumimoji="0" lang="ko-KR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필요한</a:t>
            </a:r>
            <a:r>
              <a:rPr kumimoji="0" lang="ko-KR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맑은 고딕" panose="020B0503020000020004" pitchFamily="50" charset="-127"/>
                <a:ea typeface="Consolas" panose="020B0609020204030204" pitchFamily="49" charset="0"/>
                <a:cs typeface="굴림체" panose="020B0609000101010101" pitchFamily="49" charset="-127"/>
              </a:rPr>
              <a:t> </a:t>
            </a:r>
            <a:r>
              <a:rPr kumimoji="0" lang="ko-KR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단어를</a:t>
            </a:r>
            <a:r>
              <a:rPr kumimoji="0" lang="ko-KR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맑은 고딕" panose="020B0503020000020004" pitchFamily="50" charset="-127"/>
                <a:ea typeface="Consolas" panose="020B0609020204030204" pitchFamily="49" charset="0"/>
                <a:cs typeface="굴림체" panose="020B0609000101010101" pitchFamily="49" charset="-127"/>
              </a:rPr>
              <a:t> </a:t>
            </a:r>
            <a:r>
              <a:rPr kumimoji="0" lang="ko-KR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구성하여</a:t>
            </a:r>
            <a:r>
              <a:rPr kumimoji="0" lang="ko-KR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맑은 고딕" panose="020B0503020000020004" pitchFamily="50" charset="-127"/>
                <a:ea typeface="Consolas" panose="020B0609020204030204" pitchFamily="49" charset="0"/>
                <a:cs typeface="굴림체" panose="020B0609000101010101" pitchFamily="49" charset="-127"/>
              </a:rPr>
              <a:t> </a:t>
            </a:r>
            <a:r>
              <a:rPr kumimoji="0" lang="ko-KR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리스트로</a:t>
            </a:r>
            <a:r>
              <a:rPr kumimoji="0" lang="ko-KR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맑은 고딕" panose="020B0503020000020004" pitchFamily="50" charset="-127"/>
                <a:ea typeface="Consolas" panose="020B0609020204030204" pitchFamily="49" charset="0"/>
                <a:cs typeface="굴림체" panose="020B0609000101010101" pitchFamily="49" charset="-127"/>
              </a:rPr>
              <a:t> </a:t>
            </a:r>
            <a:r>
              <a:rPr kumimoji="0" lang="ko-KR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생성</a:t>
            </a:r>
            <a:endParaRPr kumimoji="0" lang="ko-KR" altLang="ko-KR" sz="8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tit </a:t>
            </a: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A71D5D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=</a:t>
            </a: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[</a:t>
            </a: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63A35C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'</a:t>
            </a:r>
            <a:r>
              <a:rPr kumimoji="0" lang="ko-KR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63A35C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비김</a:t>
            </a: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63A35C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'</a:t>
            </a: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, </a:t>
            </a: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63A35C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'</a:t>
            </a:r>
            <a:r>
              <a:rPr kumimoji="0" lang="ko-KR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63A35C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철수</a:t>
            </a: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63A35C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'</a:t>
            </a: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, </a:t>
            </a: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63A35C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'</a:t>
            </a:r>
            <a:r>
              <a:rPr kumimoji="0" lang="ko-KR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63A35C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영희</a:t>
            </a: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63A35C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'</a:t>
            </a: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, </a:t>
            </a: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63A35C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'</a:t>
            </a:r>
            <a:r>
              <a:rPr kumimoji="0" lang="ko-KR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63A35C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승자</a:t>
            </a: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63A35C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'</a:t>
            </a: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]</a:t>
            </a:r>
            <a:endParaRPr kumimoji="0" lang="ko-KR" altLang="ko-KR" sz="8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#rock scissors paper</a:t>
            </a:r>
            <a:endParaRPr kumimoji="0" lang="ko-KR" altLang="ko-KR" sz="8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en-US" altLang="ko-KR" sz="800" b="0" i="0" u="none" strike="noStrike" kern="0" cap="none" spc="0" normalizeH="0" baseline="0" noProof="0" dirty="0" err="1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rsp</a:t>
            </a: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</a:t>
            </a: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A71D5D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=</a:t>
            </a: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(</a:t>
            </a: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63A35C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'</a:t>
            </a:r>
            <a:r>
              <a:rPr kumimoji="0" lang="ko-KR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63A35C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가위</a:t>
            </a: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63A35C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'</a:t>
            </a: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, </a:t>
            </a: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63A35C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'</a:t>
            </a:r>
            <a:r>
              <a:rPr kumimoji="0" lang="ko-KR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63A35C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바위</a:t>
            </a: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63A35C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'</a:t>
            </a: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, </a:t>
            </a: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63A35C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'</a:t>
            </a:r>
            <a:r>
              <a:rPr kumimoji="0" lang="ko-KR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63A35C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보오</a:t>
            </a: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63A35C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'</a:t>
            </a: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)</a:t>
            </a:r>
            <a:endParaRPr kumimoji="0" lang="ko-KR" altLang="ko-KR" sz="8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 </a:t>
            </a:r>
            <a:endParaRPr kumimoji="0" lang="ko-KR" altLang="ko-KR" sz="8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#</a:t>
            </a:r>
            <a:r>
              <a:rPr kumimoji="0" lang="ko-KR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승리</a:t>
            </a:r>
            <a:r>
              <a:rPr kumimoji="0" lang="ko-KR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맑은 고딕" panose="020B0503020000020004" pitchFamily="50" charset="-127"/>
                <a:ea typeface="Consolas" panose="020B0609020204030204" pitchFamily="49" charset="0"/>
                <a:cs typeface="굴림체" panose="020B0609000101010101" pitchFamily="49" charset="-127"/>
              </a:rPr>
              <a:t> </a:t>
            </a:r>
            <a:r>
              <a:rPr kumimoji="0" lang="ko-KR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횟수를</a:t>
            </a:r>
            <a:r>
              <a:rPr kumimoji="0" lang="ko-KR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맑은 고딕" panose="020B0503020000020004" pitchFamily="50" charset="-127"/>
                <a:ea typeface="Consolas" panose="020B0609020204030204" pitchFamily="49" charset="0"/>
                <a:cs typeface="굴림체" panose="020B0609000101010101" pitchFamily="49" charset="-127"/>
              </a:rPr>
              <a:t> </a:t>
            </a:r>
            <a:r>
              <a:rPr kumimoji="0" lang="ko-KR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저장</a:t>
            </a:r>
            <a:endParaRPr kumimoji="0" lang="ko-KR" altLang="ko-KR" sz="8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en-US" altLang="ko-KR" sz="800" b="0" i="0" u="none" strike="noStrike" kern="0" cap="none" spc="0" normalizeH="0" baseline="0" noProof="0" dirty="0" err="1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cnt</a:t>
            </a: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</a:t>
            </a: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A71D5D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=</a:t>
            </a: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{tit[</a:t>
            </a: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0</a:t>
            </a: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]:</a:t>
            </a: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0</a:t>
            </a: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, tit[</a:t>
            </a: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1</a:t>
            </a: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]:</a:t>
            </a: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0</a:t>
            </a: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, tit[</a:t>
            </a: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2</a:t>
            </a: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]:</a:t>
            </a: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0</a:t>
            </a: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}</a:t>
            </a:r>
            <a:endParaRPr kumimoji="0" lang="ko-KR" altLang="ko-KR" sz="8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66DE2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 </a:t>
            </a:r>
            <a:endParaRPr kumimoji="0" lang="ko-KR" altLang="ko-KR" sz="8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66DE2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print</a:t>
            </a: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(</a:t>
            </a: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63A35C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'*'</a:t>
            </a: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</a:t>
            </a: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A71D5D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*</a:t>
            </a: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</a:t>
            </a: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20</a:t>
            </a: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)</a:t>
            </a:r>
            <a:endParaRPr kumimoji="0" lang="ko-KR" altLang="ko-KR" sz="8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66DE2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print</a:t>
            </a: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(</a:t>
            </a: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63A35C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'{:4} {:4} {:^5}'</a:t>
            </a: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.</a:t>
            </a: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66DE2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format</a:t>
            </a: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(tit[</a:t>
            </a: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1</a:t>
            </a: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], tit[</a:t>
            </a: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2</a:t>
            </a: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], tit[</a:t>
            </a: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3</a:t>
            </a: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]))</a:t>
            </a:r>
            <a:endParaRPr kumimoji="0" lang="ko-KR" altLang="ko-KR" sz="8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66DE2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print</a:t>
            </a: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(</a:t>
            </a: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63A35C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'*'</a:t>
            </a: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</a:t>
            </a: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A71D5D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*</a:t>
            </a: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</a:t>
            </a: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20</a:t>
            </a: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)</a:t>
            </a:r>
            <a:endParaRPr kumimoji="0" lang="ko-KR" altLang="ko-KR" sz="8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 </a:t>
            </a:r>
            <a:endParaRPr kumimoji="0" lang="ko-KR" altLang="ko-KR" sz="8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#</a:t>
            </a:r>
            <a:r>
              <a:rPr kumimoji="0" lang="ko-KR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총</a:t>
            </a:r>
            <a:r>
              <a:rPr kumimoji="0" lang="ko-KR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맑은 고딕" panose="020B0503020000020004" pitchFamily="50" charset="-127"/>
                <a:ea typeface="Consolas" panose="020B0609020204030204" pitchFamily="49" charset="0"/>
                <a:cs typeface="굴림체" panose="020B0609000101010101" pitchFamily="49" charset="-127"/>
              </a:rPr>
              <a:t> </a:t>
            </a:r>
            <a:r>
              <a:rPr kumimoji="0" lang="ko-KR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게임</a:t>
            </a:r>
            <a:r>
              <a:rPr kumimoji="0" lang="ko-KR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맑은 고딕" panose="020B0503020000020004" pitchFamily="50" charset="-127"/>
                <a:ea typeface="Consolas" panose="020B0609020204030204" pitchFamily="49" charset="0"/>
                <a:cs typeface="굴림체" panose="020B0609000101010101" pitchFamily="49" charset="-127"/>
              </a:rPr>
              <a:t> </a:t>
            </a:r>
            <a:r>
              <a:rPr kumimoji="0" lang="ko-KR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횟수</a:t>
            </a:r>
            <a:endParaRPr kumimoji="0" lang="ko-KR" altLang="ko-KR" sz="8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en-US" altLang="ko-KR" sz="800" b="0" i="0" u="none" strike="noStrike" kern="0" cap="none" spc="0" normalizeH="0" baseline="0" noProof="0" dirty="0" err="1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numgame</a:t>
            </a: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</a:t>
            </a: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A71D5D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=</a:t>
            </a: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</a:t>
            </a: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20</a:t>
            </a:r>
            <a:endParaRPr kumimoji="0" lang="ko-KR" altLang="ko-KR" sz="8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A71D5D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for</a:t>
            </a: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_ </a:t>
            </a: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A71D5D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in</a:t>
            </a: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</a:t>
            </a: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66DE2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range</a:t>
            </a: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(</a:t>
            </a:r>
            <a:r>
              <a:rPr kumimoji="0" lang="en-US" altLang="ko-KR" sz="800" b="0" i="0" u="none" strike="noStrike" kern="0" cap="none" spc="0" normalizeH="0" baseline="0" noProof="0" dirty="0" err="1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numgame</a:t>
            </a: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):</a:t>
            </a:r>
            <a:endParaRPr kumimoji="0" lang="ko-KR" altLang="ko-KR" sz="8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   </a:t>
            </a: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#</a:t>
            </a:r>
            <a:r>
              <a:rPr kumimoji="0" lang="ko-KR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철수의</a:t>
            </a:r>
            <a:r>
              <a:rPr kumimoji="0" lang="ko-KR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맑은 고딕" panose="020B0503020000020004" pitchFamily="50" charset="-127"/>
                <a:ea typeface="Consolas" panose="020B0609020204030204" pitchFamily="49" charset="0"/>
                <a:cs typeface="굴림체" panose="020B0609000101010101" pitchFamily="49" charset="-127"/>
              </a:rPr>
              <a:t> </a:t>
            </a:r>
            <a:r>
              <a:rPr kumimoji="0" lang="ko-KR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결정</a:t>
            </a:r>
            <a:endParaRPr kumimoji="0" lang="ko-KR" altLang="ko-KR" sz="8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   </a:t>
            </a:r>
            <a:r>
              <a:rPr kumimoji="0" lang="en-US" altLang="ko-KR" sz="800" b="0" i="0" u="none" strike="noStrike" kern="0" cap="none" spc="0" normalizeH="0" baseline="0" noProof="0" dirty="0" err="1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cs</a:t>
            </a: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</a:t>
            </a: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A71D5D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=</a:t>
            </a: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choice(</a:t>
            </a:r>
            <a:r>
              <a:rPr kumimoji="0" lang="en-US" altLang="ko-KR" sz="800" b="0" i="0" u="none" strike="noStrike" kern="0" cap="none" spc="0" normalizeH="0" baseline="0" noProof="0" dirty="0" err="1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rsp</a:t>
            </a: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)</a:t>
            </a:r>
            <a:endParaRPr kumimoji="0" lang="ko-KR" altLang="ko-KR" sz="8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   </a:t>
            </a: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#</a:t>
            </a:r>
            <a:r>
              <a:rPr kumimoji="0" lang="ko-KR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영희</a:t>
            </a:r>
            <a:r>
              <a:rPr kumimoji="0" lang="ko-KR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맑은 고딕" panose="020B0503020000020004" pitchFamily="50" charset="-127"/>
                <a:ea typeface="Consolas" panose="020B0609020204030204" pitchFamily="49" charset="0"/>
                <a:cs typeface="굴림체" panose="020B0609000101010101" pitchFamily="49" charset="-127"/>
              </a:rPr>
              <a:t> </a:t>
            </a:r>
            <a:r>
              <a:rPr kumimoji="0" lang="ko-KR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결정</a:t>
            </a:r>
            <a:endParaRPr kumimoji="0" lang="ko-KR" altLang="ko-KR" sz="8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   </a:t>
            </a:r>
            <a:r>
              <a:rPr kumimoji="0" lang="en-US" altLang="ko-KR" sz="800" b="0" i="0" u="none" strike="noStrike" kern="0" cap="none" spc="0" normalizeH="0" baseline="0" noProof="0" dirty="0" err="1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yh</a:t>
            </a: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</a:t>
            </a: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A71D5D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=</a:t>
            </a: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choice(</a:t>
            </a:r>
            <a:r>
              <a:rPr kumimoji="0" lang="en-US" altLang="ko-KR" sz="800" b="0" i="0" u="none" strike="noStrike" kern="0" cap="none" spc="0" normalizeH="0" baseline="0" noProof="0" dirty="0" err="1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rsp</a:t>
            </a: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)</a:t>
            </a:r>
            <a:endParaRPr kumimoji="0" lang="ko-KR" altLang="ko-KR" sz="8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   </a:t>
            </a:r>
            <a:endParaRPr kumimoji="0" lang="ko-KR" altLang="ko-KR" sz="8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   </a:t>
            </a: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#</a:t>
            </a:r>
            <a:r>
              <a:rPr kumimoji="0" lang="ko-KR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철수와</a:t>
            </a:r>
            <a:r>
              <a:rPr kumimoji="0" lang="ko-KR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맑은 고딕" panose="020B0503020000020004" pitchFamily="50" charset="-127"/>
                <a:ea typeface="Consolas" panose="020B0609020204030204" pitchFamily="49" charset="0"/>
                <a:cs typeface="굴림체" panose="020B0609000101010101" pitchFamily="49" charset="-127"/>
              </a:rPr>
              <a:t> </a:t>
            </a:r>
            <a:r>
              <a:rPr kumimoji="0" lang="ko-KR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영희의</a:t>
            </a:r>
            <a:r>
              <a:rPr kumimoji="0" lang="ko-KR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맑은 고딕" panose="020B0503020000020004" pitchFamily="50" charset="-127"/>
                <a:ea typeface="Consolas" panose="020B0609020204030204" pitchFamily="49" charset="0"/>
                <a:cs typeface="굴림체" panose="020B0609000101010101" pitchFamily="49" charset="-127"/>
              </a:rPr>
              <a:t> </a:t>
            </a:r>
            <a:r>
              <a:rPr kumimoji="0" lang="ko-KR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결정</a:t>
            </a:r>
            <a:r>
              <a:rPr kumimoji="0" lang="ko-KR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맑은 고딕" panose="020B0503020000020004" pitchFamily="50" charset="-127"/>
                <a:ea typeface="Consolas" panose="020B0609020204030204" pitchFamily="49" charset="0"/>
                <a:cs typeface="굴림체" panose="020B0609000101010101" pitchFamily="49" charset="-127"/>
              </a:rPr>
              <a:t> </a:t>
            </a:r>
            <a:r>
              <a:rPr kumimoji="0" lang="ko-KR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출력</a:t>
            </a:r>
            <a:endParaRPr kumimoji="0" lang="ko-KR" altLang="ko-KR" sz="8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   </a:t>
            </a: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66DE2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print</a:t>
            </a: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(</a:t>
            </a: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63A35C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'{:4} {:4}'</a:t>
            </a: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.</a:t>
            </a: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66DE2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format</a:t>
            </a: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(</a:t>
            </a:r>
            <a:r>
              <a:rPr kumimoji="0" lang="en-US" altLang="ko-KR" sz="800" b="0" i="0" u="none" strike="noStrike" kern="0" cap="none" spc="0" normalizeH="0" baseline="0" noProof="0" dirty="0" err="1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cs</a:t>
            </a: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, </a:t>
            </a:r>
            <a:r>
              <a:rPr kumimoji="0" lang="en-US" altLang="ko-KR" sz="800" b="0" i="0" u="none" strike="noStrike" kern="0" cap="none" spc="0" normalizeH="0" baseline="0" noProof="0" dirty="0" err="1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yh</a:t>
            </a: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), end </a:t>
            </a: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A71D5D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=</a:t>
            </a: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</a:t>
            </a: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63A35C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' '</a:t>
            </a: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)</a:t>
            </a:r>
            <a:endParaRPr kumimoji="0" lang="ko-KR" altLang="ko-KR" sz="8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   </a:t>
            </a:r>
            <a:endParaRPr kumimoji="0" lang="ko-KR" altLang="ko-KR" sz="8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   </a:t>
            </a: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#</a:t>
            </a:r>
            <a:r>
              <a:rPr kumimoji="0" lang="ko-KR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비기는</a:t>
            </a:r>
            <a:r>
              <a:rPr kumimoji="0" lang="ko-KR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맑은 고딕" panose="020B0503020000020004" pitchFamily="50" charset="-127"/>
                <a:ea typeface="Consolas" panose="020B0609020204030204" pitchFamily="49" charset="0"/>
                <a:cs typeface="굴림체" panose="020B0609000101010101" pitchFamily="49" charset="-127"/>
              </a:rPr>
              <a:t> </a:t>
            </a:r>
            <a:r>
              <a:rPr kumimoji="0" lang="ko-KR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조건</a:t>
            </a:r>
            <a:endParaRPr kumimoji="0" lang="ko-KR" altLang="ko-KR" sz="8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   </a:t>
            </a: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A71D5D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if</a:t>
            </a: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</a:t>
            </a:r>
            <a:r>
              <a:rPr kumimoji="0" lang="en-US" altLang="ko-KR" sz="800" b="0" i="0" u="none" strike="noStrike" kern="0" cap="none" spc="0" normalizeH="0" baseline="0" noProof="0" dirty="0" err="1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cs</a:t>
            </a: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</a:t>
            </a: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A71D5D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==</a:t>
            </a: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</a:t>
            </a:r>
            <a:r>
              <a:rPr kumimoji="0" lang="en-US" altLang="ko-KR" sz="800" b="0" i="0" u="none" strike="noStrike" kern="0" cap="none" spc="0" normalizeH="0" baseline="0" noProof="0" dirty="0" err="1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yh</a:t>
            </a: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:</a:t>
            </a:r>
            <a:endParaRPr kumimoji="0" lang="ko-KR" altLang="ko-KR" sz="8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       index </a:t>
            </a: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A71D5D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=</a:t>
            </a: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</a:t>
            </a: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0</a:t>
            </a: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</a:t>
            </a: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#</a:t>
            </a:r>
            <a:r>
              <a:rPr kumimoji="0" lang="ko-KR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비김</a:t>
            </a:r>
            <a:r>
              <a:rPr kumimoji="0" lang="ko-KR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맑은 고딕" panose="020B0503020000020004" pitchFamily="50" charset="-127"/>
                <a:ea typeface="Consolas" panose="020B0609020204030204" pitchFamily="49" charset="0"/>
                <a:cs typeface="굴림체" panose="020B0609000101010101" pitchFamily="49" charset="-127"/>
              </a:rPr>
              <a:t> </a:t>
            </a:r>
            <a:r>
              <a:rPr kumimoji="0" lang="ko-KR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출력</a:t>
            </a:r>
            <a:endParaRPr kumimoji="0" lang="ko-KR" altLang="ko-KR" sz="8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   </a:t>
            </a: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#</a:t>
            </a:r>
            <a:r>
              <a:rPr kumimoji="0" lang="ko-KR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철수가</a:t>
            </a:r>
            <a:r>
              <a:rPr kumimoji="0" lang="ko-KR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맑은 고딕" panose="020B0503020000020004" pitchFamily="50" charset="-127"/>
                <a:ea typeface="Consolas" panose="020B0609020204030204" pitchFamily="49" charset="0"/>
                <a:cs typeface="굴림체" panose="020B0609000101010101" pitchFamily="49" charset="-127"/>
              </a:rPr>
              <a:t> </a:t>
            </a:r>
            <a:r>
              <a:rPr kumimoji="0" lang="ko-KR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이기는</a:t>
            </a:r>
            <a:r>
              <a:rPr kumimoji="0" lang="ko-KR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맑은 고딕" panose="020B0503020000020004" pitchFamily="50" charset="-127"/>
                <a:ea typeface="Consolas" panose="020B0609020204030204" pitchFamily="49" charset="0"/>
                <a:cs typeface="굴림체" panose="020B0609000101010101" pitchFamily="49" charset="-127"/>
              </a:rPr>
              <a:t> </a:t>
            </a:r>
            <a:r>
              <a:rPr kumimoji="0" lang="ko-KR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조건</a:t>
            </a:r>
            <a:endParaRPr kumimoji="0" lang="ko-KR" altLang="ko-KR" sz="8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   </a:t>
            </a:r>
            <a:r>
              <a:rPr kumimoji="0" lang="en-US" altLang="ko-KR" sz="800" b="0" i="0" u="none" strike="noStrike" kern="0" cap="none" spc="0" normalizeH="0" baseline="0" noProof="0" dirty="0" err="1">
                <a:ln>
                  <a:noFill/>
                </a:ln>
                <a:solidFill>
                  <a:srgbClr val="A71D5D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elif</a:t>
            </a: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</a:t>
            </a:r>
            <a:r>
              <a:rPr kumimoji="0" lang="en-US" altLang="ko-KR" sz="800" b="0" i="0" u="none" strike="noStrike" kern="0" cap="none" spc="0" normalizeH="0" baseline="0" noProof="0" dirty="0" err="1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dcs</a:t>
            </a: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[</a:t>
            </a:r>
            <a:r>
              <a:rPr kumimoji="0" lang="en-US" altLang="ko-KR" sz="800" b="0" i="0" u="none" strike="noStrike" kern="0" cap="none" spc="0" normalizeH="0" baseline="0" noProof="0" dirty="0" err="1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cs</a:t>
            </a: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] </a:t>
            </a: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A71D5D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==</a:t>
            </a: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</a:t>
            </a:r>
            <a:r>
              <a:rPr kumimoji="0" lang="en-US" altLang="ko-KR" sz="800" b="0" i="0" u="none" strike="noStrike" kern="0" cap="none" spc="0" normalizeH="0" baseline="0" noProof="0" dirty="0" err="1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yh</a:t>
            </a: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:</a:t>
            </a:r>
            <a:endParaRPr kumimoji="0" lang="ko-KR" altLang="ko-KR" sz="8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       index </a:t>
            </a: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A71D5D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=</a:t>
            </a: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</a:t>
            </a: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1</a:t>
            </a: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 </a:t>
            </a: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#</a:t>
            </a:r>
            <a:r>
              <a:rPr kumimoji="0" lang="ko-KR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철수</a:t>
            </a:r>
            <a:r>
              <a:rPr kumimoji="0" lang="ko-KR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맑은 고딕" panose="020B0503020000020004" pitchFamily="50" charset="-127"/>
                <a:ea typeface="Consolas" panose="020B0609020204030204" pitchFamily="49" charset="0"/>
                <a:cs typeface="굴림체" panose="020B0609000101010101" pitchFamily="49" charset="-127"/>
              </a:rPr>
              <a:t> </a:t>
            </a:r>
            <a:r>
              <a:rPr kumimoji="0" lang="ko-KR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출력</a:t>
            </a:r>
            <a:endParaRPr kumimoji="0" lang="ko-KR" altLang="ko-KR" sz="8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   </a:t>
            </a: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#</a:t>
            </a:r>
            <a:r>
              <a:rPr kumimoji="0" lang="ko-KR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영희가</a:t>
            </a:r>
            <a:r>
              <a:rPr kumimoji="0" lang="ko-KR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맑은 고딕" panose="020B0503020000020004" pitchFamily="50" charset="-127"/>
                <a:ea typeface="Consolas" panose="020B0609020204030204" pitchFamily="49" charset="0"/>
                <a:cs typeface="굴림체" panose="020B0609000101010101" pitchFamily="49" charset="-127"/>
              </a:rPr>
              <a:t> </a:t>
            </a:r>
            <a:r>
              <a:rPr kumimoji="0" lang="ko-KR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이기는</a:t>
            </a:r>
            <a:r>
              <a:rPr kumimoji="0" lang="ko-KR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맑은 고딕" panose="020B0503020000020004" pitchFamily="50" charset="-127"/>
                <a:ea typeface="Consolas" panose="020B0609020204030204" pitchFamily="49" charset="0"/>
                <a:cs typeface="굴림체" panose="020B0609000101010101" pitchFamily="49" charset="-127"/>
              </a:rPr>
              <a:t> </a:t>
            </a:r>
            <a:r>
              <a:rPr kumimoji="0" lang="ko-KR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조건</a:t>
            </a:r>
            <a:endParaRPr kumimoji="0" lang="ko-KR" altLang="ko-KR" sz="8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   </a:t>
            </a: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A71D5D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else</a:t>
            </a: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: </a:t>
            </a:r>
            <a:endParaRPr kumimoji="0" lang="ko-KR" altLang="ko-KR" sz="8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       index </a:t>
            </a: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A71D5D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=</a:t>
            </a: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</a:t>
            </a: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2</a:t>
            </a: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 </a:t>
            </a: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#</a:t>
            </a:r>
            <a:r>
              <a:rPr kumimoji="0" lang="ko-KR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영희</a:t>
            </a:r>
            <a:r>
              <a:rPr kumimoji="0" lang="ko-KR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맑은 고딕" panose="020B0503020000020004" pitchFamily="50" charset="-127"/>
                <a:ea typeface="Consolas" panose="020B0609020204030204" pitchFamily="49" charset="0"/>
                <a:cs typeface="굴림체" panose="020B0609000101010101" pitchFamily="49" charset="-127"/>
              </a:rPr>
              <a:t> </a:t>
            </a:r>
            <a:r>
              <a:rPr kumimoji="0" lang="ko-KR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출력</a:t>
            </a:r>
            <a:endParaRPr kumimoji="0" lang="ko-KR" altLang="ko-KR" sz="8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   </a:t>
            </a:r>
            <a:r>
              <a:rPr kumimoji="0" lang="en-US" altLang="ko-KR" sz="800" b="0" i="0" u="none" strike="noStrike" kern="0" cap="none" spc="0" normalizeH="0" baseline="0" noProof="0" dirty="0" err="1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cnt</a:t>
            </a: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[tit[index]] </a:t>
            </a: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A71D5D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+=</a:t>
            </a: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</a:t>
            </a: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1</a:t>
            </a: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</a:t>
            </a:r>
            <a:endParaRPr kumimoji="0" lang="ko-KR" altLang="ko-KR" sz="8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   </a:t>
            </a: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66DE2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print</a:t>
            </a: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(</a:t>
            </a: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63A35C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'{:3}{}'</a:t>
            </a: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.</a:t>
            </a: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66DE2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format</a:t>
            </a: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(tit[index], </a:t>
            </a:r>
            <a:r>
              <a:rPr kumimoji="0" lang="en-US" altLang="ko-KR" sz="800" b="0" i="0" u="none" strike="noStrike" kern="0" cap="none" spc="0" normalizeH="0" baseline="0" noProof="0" dirty="0" err="1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cnt</a:t>
            </a: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[tit[index]])) </a:t>
            </a:r>
            <a:endParaRPr kumimoji="0" lang="ko-KR" altLang="ko-KR" sz="8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66DE2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print</a:t>
            </a: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()</a:t>
            </a:r>
            <a:endParaRPr kumimoji="0" lang="ko-KR" altLang="ko-KR" sz="8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66DE2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print</a:t>
            </a: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(</a:t>
            </a: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63A35C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'</a:t>
            </a:r>
            <a:r>
              <a:rPr kumimoji="0" lang="ko-KR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63A35C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총</a:t>
            </a:r>
            <a:r>
              <a:rPr kumimoji="0" lang="ko-KR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63A35C"/>
                </a:solidFill>
                <a:effectLst/>
                <a:uLnTx/>
                <a:uFillTx/>
                <a:latin typeface="맑은 고딕" panose="020B0503020000020004" pitchFamily="50" charset="-127"/>
                <a:ea typeface="Consolas" panose="020B0609020204030204" pitchFamily="49" charset="0"/>
                <a:cs typeface="굴림체" panose="020B0609000101010101" pitchFamily="49" charset="-127"/>
              </a:rPr>
              <a:t> </a:t>
            </a:r>
            <a:r>
              <a:rPr kumimoji="0" lang="ko-KR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63A35C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게임</a:t>
            </a:r>
            <a:r>
              <a:rPr kumimoji="0" lang="ko-KR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63A35C"/>
                </a:solidFill>
                <a:effectLst/>
                <a:uLnTx/>
                <a:uFillTx/>
                <a:latin typeface="맑은 고딕" panose="020B0503020000020004" pitchFamily="50" charset="-127"/>
                <a:ea typeface="Consolas" panose="020B0609020204030204" pitchFamily="49" charset="0"/>
                <a:cs typeface="굴림체" panose="020B0609000101010101" pitchFamily="49" charset="-127"/>
              </a:rPr>
              <a:t> </a:t>
            </a:r>
            <a:r>
              <a:rPr kumimoji="0" lang="ko-KR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63A35C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회수</a:t>
            </a: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63A35C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: %d  </a:t>
            </a:r>
            <a:r>
              <a:rPr kumimoji="0" lang="ko-KR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63A35C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비긴</a:t>
            </a:r>
            <a:r>
              <a:rPr kumimoji="0" lang="ko-KR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63A35C"/>
                </a:solidFill>
                <a:effectLst/>
                <a:uLnTx/>
                <a:uFillTx/>
                <a:latin typeface="맑은 고딕" panose="020B0503020000020004" pitchFamily="50" charset="-127"/>
                <a:ea typeface="Consolas" panose="020B0609020204030204" pitchFamily="49" charset="0"/>
                <a:cs typeface="굴림체" panose="020B0609000101010101" pitchFamily="49" charset="-127"/>
              </a:rPr>
              <a:t> </a:t>
            </a:r>
            <a:r>
              <a:rPr kumimoji="0" lang="ko-KR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63A35C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회수</a:t>
            </a: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63A35C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: %d'</a:t>
            </a: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% (</a:t>
            </a:r>
            <a:r>
              <a:rPr kumimoji="0" lang="en-US" altLang="ko-KR" sz="800" b="0" i="0" u="none" strike="noStrike" kern="0" cap="none" spc="0" normalizeH="0" baseline="0" noProof="0" dirty="0" err="1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numgame</a:t>
            </a: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, </a:t>
            </a:r>
            <a:r>
              <a:rPr kumimoji="0" lang="en-US" altLang="ko-KR" sz="800" b="0" i="0" u="none" strike="noStrike" kern="0" cap="none" spc="0" normalizeH="0" baseline="0" noProof="0" dirty="0" err="1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cnt</a:t>
            </a: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[tit[</a:t>
            </a: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0</a:t>
            </a: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]]))</a:t>
            </a:r>
            <a:endParaRPr kumimoji="0" lang="ko-KR" altLang="ko-KR" sz="8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 </a:t>
            </a:r>
            <a:endParaRPr kumimoji="0" lang="ko-KR" altLang="ko-KR" sz="8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en-US" altLang="ko-KR" sz="800" b="0" i="0" u="none" strike="noStrike" kern="0" cap="none" spc="0" normalizeH="0" baseline="0" noProof="0" dirty="0" err="1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vgame</a:t>
            </a: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</a:t>
            </a: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A71D5D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=</a:t>
            </a: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</a:t>
            </a:r>
            <a:r>
              <a:rPr kumimoji="0" lang="en-US" altLang="ko-KR" sz="800" b="0" i="0" u="none" strike="noStrike" kern="0" cap="none" spc="0" normalizeH="0" baseline="0" noProof="0" dirty="0" err="1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cnt</a:t>
            </a: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[tit[</a:t>
            </a: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1</a:t>
            </a: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]] </a:t>
            </a: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A71D5D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+</a:t>
            </a: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</a:t>
            </a:r>
            <a:r>
              <a:rPr kumimoji="0" lang="en-US" altLang="ko-KR" sz="800" b="0" i="0" u="none" strike="noStrike" kern="0" cap="none" spc="0" normalizeH="0" baseline="0" noProof="0" dirty="0" err="1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cnt</a:t>
            </a: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[tit[</a:t>
            </a: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2</a:t>
            </a: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]]</a:t>
            </a:r>
            <a:endParaRPr kumimoji="0" lang="ko-KR" altLang="ko-KR" sz="8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66DE2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print</a:t>
            </a: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(</a:t>
            </a: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63A35C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'</a:t>
            </a:r>
            <a:r>
              <a:rPr kumimoji="0" lang="ko-KR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63A35C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철수</a:t>
            </a:r>
            <a:r>
              <a:rPr kumimoji="0" lang="ko-KR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63A35C"/>
                </a:solidFill>
                <a:effectLst/>
                <a:uLnTx/>
                <a:uFillTx/>
                <a:latin typeface="맑은 고딕" panose="020B0503020000020004" pitchFamily="50" charset="-127"/>
                <a:ea typeface="Consolas" panose="020B0609020204030204" pitchFamily="49" charset="0"/>
                <a:cs typeface="굴림체" panose="020B0609000101010101" pitchFamily="49" charset="-127"/>
              </a:rPr>
              <a:t> </a:t>
            </a:r>
            <a:r>
              <a:rPr kumimoji="0" lang="ko-KR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63A35C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승률</a:t>
            </a: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63A35C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: {:.2f}'</a:t>
            </a: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.</a:t>
            </a: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66DE2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format</a:t>
            </a: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(</a:t>
            </a:r>
            <a:r>
              <a:rPr kumimoji="0" lang="en-US" altLang="ko-KR" sz="800" b="0" i="0" u="none" strike="noStrike" kern="0" cap="none" spc="0" normalizeH="0" baseline="0" noProof="0" dirty="0" err="1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cnt</a:t>
            </a: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[tit[</a:t>
            </a: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1</a:t>
            </a: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]]</a:t>
            </a: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A71D5D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/</a:t>
            </a:r>
            <a:r>
              <a:rPr kumimoji="0" lang="en-US" altLang="ko-KR" sz="800" b="0" i="0" u="none" strike="noStrike" kern="0" cap="none" spc="0" normalizeH="0" baseline="0" noProof="0" dirty="0" err="1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vgame</a:t>
            </a: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))</a:t>
            </a:r>
            <a:endParaRPr kumimoji="0" lang="ko-KR" altLang="ko-KR" sz="8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66DE2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print</a:t>
            </a: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(</a:t>
            </a: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63A35C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'</a:t>
            </a:r>
            <a:r>
              <a:rPr kumimoji="0" lang="ko-KR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63A35C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영희</a:t>
            </a:r>
            <a:r>
              <a:rPr kumimoji="0" lang="ko-KR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63A35C"/>
                </a:solidFill>
                <a:effectLst/>
                <a:uLnTx/>
                <a:uFillTx/>
                <a:latin typeface="맑은 고딕"/>
                <a:ea typeface="Consolas" panose="020B0609020204030204" pitchFamily="49" charset="0"/>
                <a:cs typeface="굴림체" panose="020B0609000101010101" pitchFamily="49" charset="-127"/>
              </a:rPr>
              <a:t> </a:t>
            </a:r>
            <a:r>
              <a:rPr kumimoji="0" lang="ko-KR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63A35C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승률</a:t>
            </a: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63A35C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: {:.2f}'</a:t>
            </a: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.</a:t>
            </a: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66DE2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format</a:t>
            </a: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(</a:t>
            </a:r>
            <a:r>
              <a:rPr kumimoji="0" lang="en-US" altLang="ko-KR" sz="800" b="0" i="0" u="none" strike="noStrike" kern="0" cap="none" spc="0" normalizeH="0" baseline="0" noProof="0" dirty="0" err="1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cnt</a:t>
            </a: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[tit[</a:t>
            </a: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2</a:t>
            </a: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]]</a:t>
            </a: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A71D5D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/</a:t>
            </a:r>
            <a:r>
              <a:rPr kumimoji="0" lang="en-US" altLang="ko-KR" sz="800" b="0" i="0" u="none" strike="noStrike" kern="0" cap="none" spc="0" normalizeH="0" baseline="0" noProof="0" dirty="0" err="1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vgame</a:t>
            </a: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))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499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F3E208-3B10-45C3-AB64-9D3429F1AD1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도전</a:t>
            </a:r>
            <a:r>
              <a:rPr lang="en-US" altLang="ko-KR" dirty="0"/>
              <a:t>! </a:t>
            </a:r>
            <a:r>
              <a:rPr lang="ko-KR" altLang="en-US" dirty="0"/>
              <a:t>프로그래밍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6.	1</a:t>
            </a:r>
            <a:r>
              <a:rPr lang="ko-KR" altLang="en-US" dirty="0"/>
              <a:t>에서 </a:t>
            </a:r>
            <a:r>
              <a:rPr lang="en-US" altLang="ko-KR" dirty="0"/>
              <a:t>20</a:t>
            </a:r>
            <a:r>
              <a:rPr lang="ko-KR" altLang="en-US" dirty="0"/>
              <a:t>까지의 </a:t>
            </a:r>
            <a:r>
              <a:rPr lang="ko-KR" altLang="en-US" dirty="0" err="1"/>
              <a:t>난수</a:t>
            </a:r>
            <a:r>
              <a:rPr lang="ko-KR" altLang="en-US" dirty="0"/>
              <a:t> </a:t>
            </a:r>
            <a:r>
              <a:rPr lang="en-US" altLang="ko-KR" dirty="0"/>
              <a:t>5</a:t>
            </a:r>
            <a:r>
              <a:rPr lang="ko-KR" altLang="en-US" dirty="0"/>
              <a:t>개를 두 번 얻어서 각각 집합인 변수 </a:t>
            </a:r>
            <a:r>
              <a:rPr lang="en-US" altLang="ko-KR" dirty="0"/>
              <a:t>A, B</a:t>
            </a:r>
            <a:r>
              <a:rPr lang="ko-KR" altLang="en-US" dirty="0"/>
              <a:t>에 저장한다</a:t>
            </a:r>
            <a:r>
              <a:rPr lang="en-US" altLang="ko-KR" dirty="0"/>
              <a:t>. </a:t>
            </a:r>
            <a:r>
              <a:rPr lang="ko-KR" altLang="en-US" dirty="0"/>
              <a:t>집합 </a:t>
            </a:r>
            <a:r>
              <a:rPr lang="en-US" altLang="ko-KR" dirty="0"/>
              <a:t>A</a:t>
            </a:r>
            <a:r>
              <a:rPr lang="ko-KR" altLang="en-US" dirty="0"/>
              <a:t>와 </a:t>
            </a:r>
            <a:r>
              <a:rPr lang="en-US" altLang="ko-KR" dirty="0"/>
              <a:t>B</a:t>
            </a:r>
            <a:r>
              <a:rPr lang="ko-KR" altLang="en-US" dirty="0"/>
              <a:t>의 합집합과 교집합</a:t>
            </a:r>
            <a:r>
              <a:rPr lang="en-US" altLang="ko-KR" dirty="0"/>
              <a:t>, </a:t>
            </a:r>
            <a:r>
              <a:rPr lang="ko-KR" altLang="en-US" dirty="0" err="1"/>
              <a:t>차집합</a:t>
            </a:r>
            <a:r>
              <a:rPr lang="en-US" altLang="ko-KR" dirty="0"/>
              <a:t>, </a:t>
            </a:r>
            <a:r>
              <a:rPr lang="ko-KR" altLang="en-US" dirty="0"/>
              <a:t>여집합을 구해 출력하는 프로그램을 작성하시오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•	</a:t>
            </a:r>
            <a:r>
              <a:rPr lang="ko-KR" altLang="en-US" dirty="0"/>
              <a:t>모듈 </a:t>
            </a:r>
            <a:r>
              <a:rPr lang="en-US" altLang="ko-KR" dirty="0"/>
              <a:t>random</a:t>
            </a:r>
            <a:r>
              <a:rPr lang="ko-KR" altLang="en-US" dirty="0"/>
              <a:t>의 </a:t>
            </a:r>
            <a:r>
              <a:rPr lang="en-US" altLang="ko-KR" dirty="0"/>
              <a:t>sample() </a:t>
            </a:r>
            <a:r>
              <a:rPr lang="ko-KR" altLang="en-US" dirty="0"/>
              <a:t>함수를 사용한 다음 문장으로 집합 변수 </a:t>
            </a:r>
            <a:r>
              <a:rPr lang="en-US" altLang="ko-KR" dirty="0"/>
              <a:t>A</a:t>
            </a:r>
            <a:r>
              <a:rPr lang="ko-KR" altLang="en-US" dirty="0"/>
              <a:t>에 저장</a:t>
            </a:r>
            <a:r>
              <a:rPr lang="en-US" altLang="ko-KR" dirty="0"/>
              <a:t>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23900" y="2504272"/>
            <a:ext cx="6172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8000" marR="0" lvl="0" indent="50800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0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A </a:t>
            </a:r>
            <a:r>
              <a:rPr kumimoji="0" lang="en-US" altLang="ko-KR" sz="1800" b="0" i="0" u="none" strike="noStrike" kern="100" cap="none" spc="0" normalizeH="0" baseline="0" noProof="0" dirty="0">
                <a:ln>
                  <a:noFill/>
                </a:ln>
                <a:solidFill>
                  <a:srgbClr val="A71D5D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=</a:t>
            </a:r>
            <a:r>
              <a:rPr kumimoji="0" lang="en-US" altLang="ko-KR" sz="1800" b="0" i="0" u="none" strike="noStrike" kern="10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set(sample(list(</a:t>
            </a:r>
            <a:r>
              <a:rPr kumimoji="0" lang="en-US" altLang="ko-KR" sz="2000" b="0" i="0" u="none" strike="noStrike" kern="100" cap="none" spc="0" normalizeH="0" baseline="0" noProof="0" dirty="0">
                <a:ln>
                  <a:noFill/>
                </a:ln>
                <a:solidFill>
                  <a:srgbClr val="066DE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range</a:t>
            </a:r>
            <a:r>
              <a:rPr kumimoji="0" lang="en-US" altLang="ko-KR" sz="1800" b="0" i="0" u="none" strike="noStrike" kern="10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kumimoji="0" lang="en-US" altLang="ko-KR" sz="1800" b="0" i="0" u="none" strike="noStrike" kern="100" cap="none" spc="0" normalizeH="0" baseline="0" noProof="0" dirty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1</a:t>
            </a:r>
            <a:r>
              <a:rPr kumimoji="0" lang="en-US" altLang="ko-KR" sz="1800" b="0" i="0" u="none" strike="noStrike" kern="10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kumimoji="0" lang="en-US" altLang="ko-KR" sz="1800" b="0" i="0" u="none" strike="noStrike" kern="100" cap="none" spc="0" normalizeH="0" baseline="0" noProof="0" dirty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21</a:t>
            </a:r>
            <a:r>
              <a:rPr kumimoji="0" lang="en-US" altLang="ko-KR" sz="1800" b="0" i="0" u="none" strike="noStrike" kern="10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)), </a:t>
            </a:r>
            <a:r>
              <a:rPr kumimoji="0" lang="en-US" altLang="ko-KR" sz="1800" b="0" i="0" u="none" strike="noStrike" kern="100" cap="none" spc="0" normalizeH="0" baseline="0" noProof="0" dirty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5</a:t>
            </a:r>
            <a:r>
              <a:rPr kumimoji="0" lang="en-US" altLang="ko-KR" sz="1800" b="0" i="0" u="none" strike="noStrike" kern="10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))</a:t>
            </a:r>
            <a:endParaRPr kumimoji="0" lang="ko-KR" altLang="ko-KR" sz="2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6" name="Text Box 11"/>
          <p:cNvSpPr txBox="1"/>
          <p:nvPr/>
        </p:nvSpPr>
        <p:spPr>
          <a:xfrm>
            <a:off x="5667375" y="3050990"/>
            <a:ext cx="2696528" cy="1083945"/>
          </a:xfrm>
          <a:prstGeom prst="rect">
            <a:avLst/>
          </a:prstGeom>
          <a:solidFill>
            <a:schemeClr val="lt1"/>
          </a:solidFill>
          <a:ln w="6350">
            <a:solidFill>
              <a:schemeClr val="accent1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A </a:t>
            </a: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A71D5D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=</a:t>
            </a: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{</a:t>
            </a: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1</a:t>
            </a: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, </a:t>
            </a: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3</a:t>
            </a: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, </a:t>
            </a: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8</a:t>
            </a: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, </a:t>
            </a: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10</a:t>
            </a: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, </a:t>
            </a: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20</a:t>
            </a: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} </a:t>
            </a:r>
            <a:endParaRPr kumimoji="0" lang="ko-KR" altLang="en-US" sz="1000" b="0" i="0" u="none" strike="noStrike" kern="1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B </a:t>
            </a: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A71D5D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=</a:t>
            </a: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{</a:t>
            </a: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1</a:t>
            </a: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, </a:t>
            </a: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3</a:t>
            </a: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, </a:t>
            </a: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14</a:t>
            </a: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, </a:t>
            </a: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15</a:t>
            </a: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, </a:t>
            </a: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19</a:t>
            </a: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} </a:t>
            </a:r>
            <a:endParaRPr kumimoji="0" lang="ko-KR" altLang="en-US" sz="1000" b="0" i="0" u="none" strike="noStrike" kern="1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 </a:t>
            </a:r>
            <a:endParaRPr kumimoji="0" lang="ko-KR" altLang="en-US" sz="1000" b="0" i="0" u="none" strike="noStrike" kern="1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A </a:t>
            </a: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A71D5D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|</a:t>
            </a: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B </a:t>
            </a: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A71D5D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=</a:t>
            </a: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{</a:t>
            </a: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1</a:t>
            </a: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, </a:t>
            </a: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3</a:t>
            </a: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, </a:t>
            </a: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8</a:t>
            </a: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, </a:t>
            </a: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10</a:t>
            </a: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, </a:t>
            </a: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14</a:t>
            </a: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, </a:t>
            </a: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15</a:t>
            </a: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, </a:t>
            </a: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19</a:t>
            </a: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, </a:t>
            </a: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20</a:t>
            </a: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} </a:t>
            </a:r>
            <a:endParaRPr kumimoji="0" lang="ko-KR" altLang="en-US" sz="1000" b="0" i="0" u="none" strike="noStrike" kern="1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A </a:t>
            </a: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A71D5D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&amp;</a:t>
            </a: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B </a:t>
            </a: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A71D5D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=</a:t>
            </a: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{</a:t>
            </a: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1</a:t>
            </a: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, </a:t>
            </a: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3</a:t>
            </a: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} </a:t>
            </a:r>
            <a:endParaRPr kumimoji="0" lang="ko-KR" altLang="en-US" sz="1000" b="0" i="0" u="none" strike="noStrike" kern="1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A </a:t>
            </a: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A71D5D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-</a:t>
            </a: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B </a:t>
            </a: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A71D5D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=</a:t>
            </a: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{</a:t>
            </a: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8</a:t>
            </a: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, </a:t>
            </a: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10</a:t>
            </a: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, </a:t>
            </a: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20</a:t>
            </a: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} </a:t>
            </a:r>
            <a:endParaRPr kumimoji="0" lang="ko-KR" altLang="en-US" sz="1000" b="0" i="0" u="none" strike="noStrike" kern="1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A ^ B </a:t>
            </a: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A71D5D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=</a:t>
            </a: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{</a:t>
            </a: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19</a:t>
            </a: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, </a:t>
            </a: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20</a:t>
            </a: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, </a:t>
            </a: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8</a:t>
            </a: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, </a:t>
            </a: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10</a:t>
            </a: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, </a:t>
            </a: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14</a:t>
            </a: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, </a:t>
            </a: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15</a:t>
            </a: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} </a:t>
            </a:r>
            <a:endParaRPr kumimoji="0" lang="ko-KR" altLang="en-US" sz="1000" b="0" i="0" u="none" strike="noStrike" kern="1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 </a:t>
            </a:r>
            <a:endParaRPr kumimoji="0" lang="ko-KR" altLang="en-US" sz="1000" b="0" i="0" u="none" strike="noStrike" kern="1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 </a:t>
            </a:r>
            <a:endParaRPr kumimoji="0" lang="ko-KR" altLang="en-US" sz="1000" b="0" i="0" u="none" strike="noStrike" kern="1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 </a:t>
            </a:r>
            <a:endParaRPr kumimoji="0" lang="ko-KR" altLang="en-US" sz="1000" b="0" i="0" u="none" strike="noStrike" kern="1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 </a:t>
            </a:r>
            <a:endParaRPr kumimoji="0" lang="ko-KR" altLang="en-US" sz="1000" b="0" i="0" u="none" strike="noStrike" kern="1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04875" y="3050990"/>
            <a:ext cx="4572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#%% 6 Challenge Programming ch06-cp06.py</a:t>
            </a:r>
            <a:endParaRPr kumimoji="0" lang="ko-KR" altLang="ko-KR" sz="14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A71D5D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from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random 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A71D5D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import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</a:t>
            </a:r>
            <a:r>
              <a:rPr kumimoji="0" lang="en-US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randint</a:t>
            </a:r>
            <a:endParaRPr kumimoji="0" lang="ko-KR" altLang="ko-KR" sz="14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A71D5D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from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random 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A71D5D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import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sample</a:t>
            </a:r>
            <a:endParaRPr kumimoji="0" lang="ko-KR" altLang="ko-KR" sz="14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 </a:t>
            </a:r>
            <a:endParaRPr kumimoji="0" lang="ko-KR" altLang="ko-KR" sz="14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A 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A71D5D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=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set(sample(list(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66DE2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range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(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1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, 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21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)), 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5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))</a:t>
            </a:r>
            <a:endParaRPr kumimoji="0" lang="ko-KR" altLang="ko-KR" sz="14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B 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A71D5D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=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set(sample(list(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66DE2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range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(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1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, 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21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)), 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5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))</a:t>
            </a:r>
            <a:endParaRPr kumimoji="0" lang="ko-KR" altLang="ko-KR" sz="14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66DE2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print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(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63A35C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'A = {} '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.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66DE2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format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(A))</a:t>
            </a:r>
            <a:endParaRPr kumimoji="0" lang="ko-KR" altLang="ko-KR" sz="14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66DE2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print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(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63A35C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'B = {} '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.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66DE2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format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(B))</a:t>
            </a:r>
            <a:endParaRPr kumimoji="0" lang="ko-KR" altLang="ko-KR" sz="14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66DE2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print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()</a:t>
            </a:r>
            <a:endParaRPr kumimoji="0" lang="ko-KR" altLang="ko-KR" sz="14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 </a:t>
            </a:r>
            <a:endParaRPr kumimoji="0" lang="ko-KR" altLang="ko-KR" sz="14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66DE2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print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(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63A35C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'A | B = {} '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.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66DE2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format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(A 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A71D5D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|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B))</a:t>
            </a:r>
            <a:endParaRPr kumimoji="0" lang="ko-KR" altLang="ko-KR" sz="14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66DE2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print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(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63A35C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'A &amp; B = {} '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.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66DE2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format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(A 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A71D5D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&amp;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B))</a:t>
            </a:r>
            <a:endParaRPr kumimoji="0" lang="ko-KR" altLang="ko-KR" sz="14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66DE2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print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(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63A35C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'A - B = {} '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.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66DE2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format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(A 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A71D5D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-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B))</a:t>
            </a:r>
            <a:endParaRPr kumimoji="0" lang="ko-KR" altLang="ko-KR" sz="14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66DE2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print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(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63A35C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'A ^ B = {} '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.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66DE2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format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(A ^ B))</a:t>
            </a:r>
            <a:endParaRPr kumimoji="0" lang="ko-KR" altLang="ko-KR" sz="14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08698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사용자 지정 16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6633"/>
      </a:accent1>
      <a:accent2>
        <a:srgbClr val="DB4126"/>
      </a:accent2>
      <a:accent3>
        <a:srgbClr val="C5D64C"/>
      </a:accent3>
      <a:accent4>
        <a:srgbClr val="A4B543"/>
      </a:accent4>
      <a:accent5>
        <a:srgbClr val="175079"/>
      </a:accent5>
      <a:accent6>
        <a:srgbClr val="113654"/>
      </a:accent6>
      <a:hlink>
        <a:srgbClr val="A97848"/>
      </a:hlink>
      <a:folHlink>
        <a:srgbClr val="694B2D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/>
      <a:lstStyle>
        <a:defPPr>
          <a:defRPr sz="2000" b="1" dirty="0" smtClean="0">
            <a:solidFill>
              <a:srgbClr val="7030A0"/>
            </a:solidFill>
            <a:latin typeface="맑은 고딕" panose="020B0503020000020004" pitchFamily="50" charset="-127"/>
            <a:ea typeface="맑은 고딕" panose="020B0503020000020004" pitchFamily="50" charset="-127"/>
            <a:cs typeface="Tahoma" pitchFamily="34" charset="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982</Words>
  <Application>Microsoft Office PowerPoint</Application>
  <PresentationFormat>화면 슬라이드 쇼(4:3)</PresentationFormat>
  <Paragraphs>135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맑은 고딕</vt:lpstr>
      <vt:lpstr>Arial</vt:lpstr>
      <vt:lpstr>Consolas</vt:lpstr>
      <vt:lpstr>Tahoma</vt:lpstr>
      <vt:lpstr>1_Office 테마</vt:lpstr>
      <vt:lpstr>PowerPoint 프레젠테이션</vt:lpstr>
      <vt:lpstr>PowerPoint 프레젠테이션</vt:lpstr>
      <vt:lpstr>도전! 프로그래밍</vt:lpstr>
      <vt:lpstr>도전! 프로그래밍</vt:lpstr>
      <vt:lpstr>도전! 프로그래밍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전지수</dc:creator>
  <cp:lastModifiedBy>전지수</cp:lastModifiedBy>
  <cp:revision>1</cp:revision>
  <dcterms:created xsi:type="dcterms:W3CDTF">2021-04-04T23:49:52Z</dcterms:created>
  <dcterms:modified xsi:type="dcterms:W3CDTF">2021-04-04T23:53:55Z</dcterms:modified>
</cp:coreProperties>
</file>