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71E98-A8DC-4E1C-BED4-922EBEAB7DC0}" v="170" dt="2021-06-14T09:21:38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>
        <p:scale>
          <a:sx n="75" d="100"/>
          <a:sy n="75" d="100"/>
        </p:scale>
        <p:origin x="739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엄지희" userId="596cb25d-8fef-4a3f-b275-47d180f75ea7" providerId="ADAL" clId="{013D59E6-5691-4321-8DAD-0491B930AD65}"/>
    <pc:docChg chg="undo custSel addSld delSld modSld">
      <pc:chgData name="엄지희" userId="596cb25d-8fef-4a3f-b275-47d180f75ea7" providerId="ADAL" clId="{013D59E6-5691-4321-8DAD-0491B930AD65}" dt="2021-04-13T06:16:22.001" v="901" actId="2696"/>
      <pc:docMkLst>
        <pc:docMk/>
      </pc:docMkLst>
      <pc:sldChg chg="addSp modSp new mod">
        <pc:chgData name="엄지희" userId="596cb25d-8fef-4a3f-b275-47d180f75ea7" providerId="ADAL" clId="{013D59E6-5691-4321-8DAD-0491B930AD65}" dt="2021-04-13T06:07:18.354" v="900" actId="20577"/>
        <pc:sldMkLst>
          <pc:docMk/>
          <pc:sldMk cId="2874034811" sldId="257"/>
        </pc:sldMkLst>
        <pc:spChg chg="mod">
          <ac:chgData name="엄지희" userId="596cb25d-8fef-4a3f-b275-47d180f75ea7" providerId="ADAL" clId="{013D59E6-5691-4321-8DAD-0491B930AD65}" dt="2021-04-13T03:39:42.130" v="140"/>
          <ac:spMkLst>
            <pc:docMk/>
            <pc:sldMk cId="2874034811" sldId="257"/>
            <ac:spMk id="2" creationId="{55B4DBB2-2CEB-48F9-836C-395FEE2F31D3}"/>
          </ac:spMkLst>
        </pc:spChg>
        <pc:spChg chg="mod">
          <ac:chgData name="엄지희" userId="596cb25d-8fef-4a3f-b275-47d180f75ea7" providerId="ADAL" clId="{013D59E6-5691-4321-8DAD-0491B930AD65}" dt="2021-04-13T06:07:18.354" v="900" actId="20577"/>
          <ac:spMkLst>
            <pc:docMk/>
            <pc:sldMk cId="2874034811" sldId="257"/>
            <ac:spMk id="3" creationId="{840ED31A-8DCF-415D-8515-0A8642A53EB7}"/>
          </ac:spMkLst>
        </pc:spChg>
        <pc:spChg chg="add mod">
          <ac:chgData name="엄지희" userId="596cb25d-8fef-4a3f-b275-47d180f75ea7" providerId="ADAL" clId="{013D59E6-5691-4321-8DAD-0491B930AD65}" dt="2021-04-13T03:41:39.710" v="244" actId="1076"/>
          <ac:spMkLst>
            <pc:docMk/>
            <pc:sldMk cId="2874034811" sldId="257"/>
            <ac:spMk id="5" creationId="{BBC96038-B905-43C3-A72E-BD0E2EBEF3E5}"/>
          </ac:spMkLst>
        </pc:spChg>
        <pc:cxnChg chg="add mod">
          <ac:chgData name="엄지희" userId="596cb25d-8fef-4a3f-b275-47d180f75ea7" providerId="ADAL" clId="{013D59E6-5691-4321-8DAD-0491B930AD65}" dt="2021-04-13T03:42:22.447" v="250" actId="14100"/>
          <ac:cxnSpMkLst>
            <pc:docMk/>
            <pc:sldMk cId="2874034811" sldId="257"/>
            <ac:cxnSpMk id="7" creationId="{55B0C73C-DE3F-4FE1-B7E9-FD47660BE211}"/>
          </ac:cxnSpMkLst>
        </pc:cxnChg>
      </pc:sldChg>
      <pc:sldChg chg="modSp new mod">
        <pc:chgData name="엄지희" userId="596cb25d-8fef-4a3f-b275-47d180f75ea7" providerId="ADAL" clId="{013D59E6-5691-4321-8DAD-0491B930AD65}" dt="2021-04-13T03:45:41.551" v="771" actId="20577"/>
        <pc:sldMkLst>
          <pc:docMk/>
          <pc:sldMk cId="3580231443" sldId="258"/>
        </pc:sldMkLst>
        <pc:spChg chg="mod">
          <ac:chgData name="엄지희" userId="596cb25d-8fef-4a3f-b275-47d180f75ea7" providerId="ADAL" clId="{013D59E6-5691-4321-8DAD-0491B930AD65}" dt="2021-04-13T03:42:38.289" v="270"/>
          <ac:spMkLst>
            <pc:docMk/>
            <pc:sldMk cId="3580231443" sldId="258"/>
            <ac:spMk id="2" creationId="{3271F74F-F678-4CBD-991E-A2B3F0F7A314}"/>
          </ac:spMkLst>
        </pc:spChg>
        <pc:spChg chg="mod">
          <ac:chgData name="엄지희" userId="596cb25d-8fef-4a3f-b275-47d180f75ea7" providerId="ADAL" clId="{013D59E6-5691-4321-8DAD-0491B930AD65}" dt="2021-04-13T03:45:41.551" v="771" actId="20577"/>
          <ac:spMkLst>
            <pc:docMk/>
            <pc:sldMk cId="3580231443" sldId="258"/>
            <ac:spMk id="3" creationId="{97101A39-DAAE-415D-AAAF-2D43D7371796}"/>
          </ac:spMkLst>
        </pc:spChg>
      </pc:sldChg>
      <pc:sldChg chg="modSp add del mod">
        <pc:chgData name="엄지희" userId="596cb25d-8fef-4a3f-b275-47d180f75ea7" providerId="ADAL" clId="{013D59E6-5691-4321-8DAD-0491B930AD65}" dt="2021-04-13T06:16:22.001" v="901" actId="2696"/>
        <pc:sldMkLst>
          <pc:docMk/>
          <pc:sldMk cId="1286769610" sldId="259"/>
        </pc:sldMkLst>
        <pc:spChg chg="mod">
          <ac:chgData name="엄지희" userId="596cb25d-8fef-4a3f-b275-47d180f75ea7" providerId="ADAL" clId="{013D59E6-5691-4321-8DAD-0491B930AD65}" dt="2021-04-13T05:47:40.335" v="883" actId="20577"/>
          <ac:spMkLst>
            <pc:docMk/>
            <pc:sldMk cId="1286769610" sldId="259"/>
            <ac:spMk id="3" creationId="{97101A39-DAAE-415D-AAAF-2D43D7371796}"/>
          </ac:spMkLst>
        </pc:spChg>
      </pc:sldChg>
    </pc:docChg>
  </pc:docChgLst>
  <pc:docChgLst>
    <pc:chgData name="엄지희" userId="596cb25d-8fef-4a3f-b275-47d180f75ea7" providerId="ADAL" clId="{54371E98-A8DC-4E1C-BED4-922EBEAB7DC0}"/>
    <pc:docChg chg="undo custSel addSld delSld modSld">
      <pc:chgData name="엄지희" userId="596cb25d-8fef-4a3f-b275-47d180f75ea7" providerId="ADAL" clId="{54371E98-A8DC-4E1C-BED4-922EBEAB7DC0}" dt="2021-06-14T15:25:42.817" v="966" actId="47"/>
      <pc:docMkLst>
        <pc:docMk/>
      </pc:docMkLst>
      <pc:sldChg chg="modSp mod">
        <pc:chgData name="엄지희" userId="596cb25d-8fef-4a3f-b275-47d180f75ea7" providerId="ADAL" clId="{54371E98-A8DC-4E1C-BED4-922EBEAB7DC0}" dt="2021-06-14T14:27:20.138" v="37"/>
        <pc:sldMkLst>
          <pc:docMk/>
          <pc:sldMk cId="2489594162" sldId="256"/>
        </pc:sldMkLst>
        <pc:spChg chg="mod">
          <ac:chgData name="엄지희" userId="596cb25d-8fef-4a3f-b275-47d180f75ea7" providerId="ADAL" clId="{54371E98-A8DC-4E1C-BED4-922EBEAB7DC0}" dt="2021-06-14T14:27:20.138" v="37"/>
          <ac:spMkLst>
            <pc:docMk/>
            <pc:sldMk cId="2489594162" sldId="256"/>
            <ac:spMk id="3" creationId="{161D071C-2778-4214-BED2-C3FED2A12712}"/>
          </ac:spMkLst>
        </pc:spChg>
      </pc:sldChg>
      <pc:sldChg chg="modSp mod">
        <pc:chgData name="엄지희" userId="596cb25d-8fef-4a3f-b275-47d180f75ea7" providerId="ADAL" clId="{54371E98-A8DC-4E1C-BED4-922EBEAB7DC0}" dt="2021-06-14T14:32:09.743" v="212"/>
        <pc:sldMkLst>
          <pc:docMk/>
          <pc:sldMk cId="3410737856" sldId="260"/>
        </pc:sldMkLst>
        <pc:spChg chg="mod">
          <ac:chgData name="엄지희" userId="596cb25d-8fef-4a3f-b275-47d180f75ea7" providerId="ADAL" clId="{54371E98-A8DC-4E1C-BED4-922EBEAB7DC0}" dt="2021-06-14T14:30:12.907" v="49"/>
          <ac:spMkLst>
            <pc:docMk/>
            <pc:sldMk cId="3410737856" sldId="260"/>
            <ac:spMk id="2" creationId="{18508AF5-ABD6-4156-A2B2-346F5BCD75BD}"/>
          </ac:spMkLst>
        </pc:spChg>
        <pc:spChg chg="mod">
          <ac:chgData name="엄지희" userId="596cb25d-8fef-4a3f-b275-47d180f75ea7" providerId="ADAL" clId="{54371E98-A8DC-4E1C-BED4-922EBEAB7DC0}" dt="2021-06-14T14:32:09.743" v="212"/>
          <ac:spMkLst>
            <pc:docMk/>
            <pc:sldMk cId="3410737856" sldId="260"/>
            <ac:spMk id="3" creationId="{28D93E72-B891-41A1-858F-0FBA0B876CE9}"/>
          </ac:spMkLst>
        </pc:spChg>
      </pc:sldChg>
      <pc:sldChg chg="modSp mod">
        <pc:chgData name="엄지희" userId="596cb25d-8fef-4a3f-b275-47d180f75ea7" providerId="ADAL" clId="{54371E98-A8DC-4E1C-BED4-922EBEAB7DC0}" dt="2021-06-14T14:38:30.393" v="943"/>
        <pc:sldMkLst>
          <pc:docMk/>
          <pc:sldMk cId="4171595476" sldId="261"/>
        </pc:sldMkLst>
        <pc:spChg chg="mod">
          <ac:chgData name="엄지희" userId="596cb25d-8fef-4a3f-b275-47d180f75ea7" providerId="ADAL" clId="{54371E98-A8DC-4E1C-BED4-922EBEAB7DC0}" dt="2021-06-14T14:38:30.393" v="943"/>
          <ac:spMkLst>
            <pc:docMk/>
            <pc:sldMk cId="4171595476" sldId="261"/>
            <ac:spMk id="3" creationId="{F0BEBF02-287A-4515-B978-BB20A1DE7769}"/>
          </ac:spMkLst>
        </pc:spChg>
      </pc:sldChg>
      <pc:sldChg chg="modSp add mod">
        <pc:chgData name="엄지희" userId="596cb25d-8fef-4a3f-b275-47d180f75ea7" providerId="ADAL" clId="{54371E98-A8DC-4E1C-BED4-922EBEAB7DC0}" dt="2021-06-14T14:36:07.044" v="786"/>
        <pc:sldMkLst>
          <pc:docMk/>
          <pc:sldMk cId="2741446817" sldId="263"/>
        </pc:sldMkLst>
        <pc:spChg chg="mod">
          <ac:chgData name="엄지희" userId="596cb25d-8fef-4a3f-b275-47d180f75ea7" providerId="ADAL" clId="{54371E98-A8DC-4E1C-BED4-922EBEAB7DC0}" dt="2021-06-14T14:36:07.044" v="786"/>
          <ac:spMkLst>
            <pc:docMk/>
            <pc:sldMk cId="2741446817" sldId="263"/>
            <ac:spMk id="3" creationId="{28D93E72-B891-41A1-858F-0FBA0B876CE9}"/>
          </ac:spMkLst>
        </pc:spChg>
      </pc:sldChg>
      <pc:sldChg chg="addSp delSp modSp new del mod addAnim delAnim modAnim">
        <pc:chgData name="엄지희" userId="596cb25d-8fef-4a3f-b275-47d180f75ea7" providerId="ADAL" clId="{54371E98-A8DC-4E1C-BED4-922EBEAB7DC0}" dt="2021-06-14T14:51:56.279" v="956" actId="47"/>
        <pc:sldMkLst>
          <pc:docMk/>
          <pc:sldMk cId="3279854335" sldId="264"/>
        </pc:sldMkLst>
        <pc:spChg chg="del">
          <ac:chgData name="엄지희" userId="596cb25d-8fef-4a3f-b275-47d180f75ea7" providerId="ADAL" clId="{54371E98-A8DC-4E1C-BED4-922EBEAB7DC0}" dt="2021-06-14T14:39:55.868" v="945" actId="478"/>
          <ac:spMkLst>
            <pc:docMk/>
            <pc:sldMk cId="3279854335" sldId="264"/>
            <ac:spMk id="2" creationId="{89BADCC2-7A66-489C-9C1E-D412494C5861}"/>
          </ac:spMkLst>
        </pc:spChg>
        <pc:spChg chg="del">
          <ac:chgData name="엄지희" userId="596cb25d-8fef-4a3f-b275-47d180f75ea7" providerId="ADAL" clId="{54371E98-A8DC-4E1C-BED4-922EBEAB7DC0}" dt="2021-06-14T14:39:55.868" v="945" actId="478"/>
          <ac:spMkLst>
            <pc:docMk/>
            <pc:sldMk cId="3279854335" sldId="264"/>
            <ac:spMk id="3" creationId="{5272AD83-D66E-4002-B79E-1C1E395310EC}"/>
          </ac:spMkLst>
        </pc:spChg>
        <pc:picChg chg="add del mod">
          <ac:chgData name="엄지희" userId="596cb25d-8fef-4a3f-b275-47d180f75ea7" providerId="ADAL" clId="{54371E98-A8DC-4E1C-BED4-922EBEAB7DC0}" dt="2021-06-14T14:51:52.828" v="954" actId="478"/>
          <ac:picMkLst>
            <pc:docMk/>
            <pc:sldMk cId="3279854335" sldId="264"/>
            <ac:picMk id="2" creationId="{CFF9FCBB-4262-4190-AE6E-1E4A479B6A3E}"/>
          </ac:picMkLst>
        </pc:picChg>
      </pc:sldChg>
      <pc:sldChg chg="addSp delSp modSp new del mod delAnim modAnim">
        <pc:chgData name="엄지희" userId="596cb25d-8fef-4a3f-b275-47d180f75ea7" providerId="ADAL" clId="{54371E98-A8DC-4E1C-BED4-922EBEAB7DC0}" dt="2021-06-14T15:25:42.817" v="966" actId="47"/>
        <pc:sldMkLst>
          <pc:docMk/>
          <pc:sldMk cId="3893157442" sldId="264"/>
        </pc:sldMkLst>
        <pc:spChg chg="del">
          <ac:chgData name="엄지희" userId="596cb25d-8fef-4a3f-b275-47d180f75ea7" providerId="ADAL" clId="{54371E98-A8DC-4E1C-BED4-922EBEAB7DC0}" dt="2021-06-14T15:02:35.894" v="959" actId="478"/>
          <ac:spMkLst>
            <pc:docMk/>
            <pc:sldMk cId="3893157442" sldId="264"/>
            <ac:spMk id="2" creationId="{1A25B51D-066F-4806-9977-ADB4E22D6221}"/>
          </ac:spMkLst>
        </pc:spChg>
        <pc:spChg chg="del">
          <ac:chgData name="엄지희" userId="596cb25d-8fef-4a3f-b275-47d180f75ea7" providerId="ADAL" clId="{54371E98-A8DC-4E1C-BED4-922EBEAB7DC0}" dt="2021-06-14T15:02:35.894" v="959" actId="478"/>
          <ac:spMkLst>
            <pc:docMk/>
            <pc:sldMk cId="3893157442" sldId="264"/>
            <ac:spMk id="3" creationId="{F06A70E1-EF66-4566-B73E-82D0D59D820A}"/>
          </ac:spMkLst>
        </pc:spChg>
        <pc:picChg chg="add del mod">
          <ac:chgData name="엄지희" userId="596cb25d-8fef-4a3f-b275-47d180f75ea7" providerId="ADAL" clId="{54371E98-A8DC-4E1C-BED4-922EBEAB7DC0}" dt="2021-06-14T15:04:12.833" v="961" actId="478"/>
          <ac:picMkLst>
            <pc:docMk/>
            <pc:sldMk cId="3893157442" sldId="264"/>
            <ac:picMk id="4" creationId="{83F0A2A6-4830-4CCE-9B57-18D9EA800184}"/>
          </ac:picMkLst>
        </pc:picChg>
        <pc:picChg chg="add del mod">
          <ac:chgData name="엄지희" userId="596cb25d-8fef-4a3f-b275-47d180f75ea7" providerId="ADAL" clId="{54371E98-A8DC-4E1C-BED4-922EBEAB7DC0}" dt="2021-06-14T09:15:16.926" v="963" actId="478"/>
          <ac:picMkLst>
            <pc:docMk/>
            <pc:sldMk cId="3893157442" sldId="264"/>
            <ac:picMk id="5" creationId="{43A50EB4-0056-45C3-BC85-4AE5E3153DE2}"/>
          </ac:picMkLst>
        </pc:picChg>
        <pc:picChg chg="add del mod">
          <ac:chgData name="엄지희" userId="596cb25d-8fef-4a3f-b275-47d180f75ea7" providerId="ADAL" clId="{54371E98-A8DC-4E1C-BED4-922EBEAB7DC0}" dt="2021-06-14T15:25:39.132" v="965" actId="478"/>
          <ac:picMkLst>
            <pc:docMk/>
            <pc:sldMk cId="3893157442" sldId="264"/>
            <ac:picMk id="6" creationId="{CF198D79-EE39-4E93-AE14-CD1422E04976}"/>
          </ac:picMkLst>
        </pc:picChg>
      </pc:sldChg>
      <pc:sldChg chg="addSp delSp modSp new del mod delAnim modAnim">
        <pc:chgData name="엄지희" userId="596cb25d-8fef-4a3f-b275-47d180f75ea7" providerId="ADAL" clId="{54371E98-A8DC-4E1C-BED4-922EBEAB7DC0}" dt="2021-06-14T14:51:57.087" v="957" actId="47"/>
        <pc:sldMkLst>
          <pc:docMk/>
          <pc:sldMk cId="967350372" sldId="265"/>
        </pc:sldMkLst>
        <pc:spChg chg="del">
          <ac:chgData name="엄지희" userId="596cb25d-8fef-4a3f-b275-47d180f75ea7" providerId="ADAL" clId="{54371E98-A8DC-4E1C-BED4-922EBEAB7DC0}" dt="2021-06-14T14:47:55.157" v="950" actId="478"/>
          <ac:spMkLst>
            <pc:docMk/>
            <pc:sldMk cId="967350372" sldId="265"/>
            <ac:spMk id="2" creationId="{9EFFBE1C-9C6B-4EF0-9804-816DDDF61C99}"/>
          </ac:spMkLst>
        </pc:spChg>
        <pc:spChg chg="del">
          <ac:chgData name="엄지희" userId="596cb25d-8fef-4a3f-b275-47d180f75ea7" providerId="ADAL" clId="{54371E98-A8DC-4E1C-BED4-922EBEAB7DC0}" dt="2021-06-14T14:47:55.157" v="950" actId="478"/>
          <ac:spMkLst>
            <pc:docMk/>
            <pc:sldMk cId="967350372" sldId="265"/>
            <ac:spMk id="3" creationId="{50033539-5A92-4DA0-8EAA-84D52A7AFD85}"/>
          </ac:spMkLst>
        </pc:spChg>
        <pc:picChg chg="add del mod">
          <ac:chgData name="엄지희" userId="596cb25d-8fef-4a3f-b275-47d180f75ea7" providerId="ADAL" clId="{54371E98-A8DC-4E1C-BED4-922EBEAB7DC0}" dt="2021-06-14T14:48:43.310" v="952" actId="478"/>
          <ac:picMkLst>
            <pc:docMk/>
            <pc:sldMk cId="967350372" sldId="265"/>
            <ac:picMk id="4" creationId="{8F5BB865-C868-4CCA-8F9B-027EC73DCFC1}"/>
          </ac:picMkLst>
        </pc:picChg>
        <pc:picChg chg="add del mod">
          <ac:chgData name="엄지희" userId="596cb25d-8fef-4a3f-b275-47d180f75ea7" providerId="ADAL" clId="{54371E98-A8DC-4E1C-BED4-922EBEAB7DC0}" dt="2021-06-14T14:51:54.266" v="955" actId="478"/>
          <ac:picMkLst>
            <pc:docMk/>
            <pc:sldMk cId="967350372" sldId="265"/>
            <ac:picMk id="5" creationId="{17B1CE3F-6727-4147-B1C7-9437026849C8}"/>
          </ac:picMkLst>
        </pc:picChg>
      </pc:sldChg>
    </pc:docChg>
  </pc:docChgLst>
  <pc:docChgLst>
    <pc:chgData name="엄지희" userId="596cb25d-8fef-4a3f-b275-47d180f75ea7" providerId="ADAL" clId="{3C5503F8-15E5-4C2A-8B8E-EDE8637B9CA7}"/>
    <pc:docChg chg="undo custSel addSld delSld modSld">
      <pc:chgData name="엄지희" userId="596cb25d-8fef-4a3f-b275-47d180f75ea7" providerId="ADAL" clId="{3C5503F8-15E5-4C2A-8B8E-EDE8637B9CA7}" dt="2021-06-07T14:52:48.501" v="1032" actId="2696"/>
      <pc:docMkLst>
        <pc:docMk/>
      </pc:docMkLst>
      <pc:sldChg chg="addSp delSp modSp mod delAnim modAnim">
        <pc:chgData name="엄지희" userId="596cb25d-8fef-4a3f-b275-47d180f75ea7" providerId="ADAL" clId="{3C5503F8-15E5-4C2A-8B8E-EDE8637B9CA7}" dt="2021-06-07T14:29:33.683" v="1020" actId="21"/>
        <pc:sldMkLst>
          <pc:docMk/>
          <pc:sldMk cId="2489594162" sldId="256"/>
        </pc:sldMkLst>
        <pc:spChg chg="mod">
          <ac:chgData name="엄지희" userId="596cb25d-8fef-4a3f-b275-47d180f75ea7" providerId="ADAL" clId="{3C5503F8-15E5-4C2A-8B8E-EDE8637B9CA7}" dt="2021-06-07T14:15:45.328" v="24"/>
          <ac:spMkLst>
            <pc:docMk/>
            <pc:sldMk cId="2489594162" sldId="256"/>
            <ac:spMk id="2" creationId="{2B46FB72-E3FF-4D6A-9FE7-FD10C36A17A0}"/>
          </ac:spMkLst>
        </pc:spChg>
        <pc:spChg chg="mod">
          <ac:chgData name="엄지희" userId="596cb25d-8fef-4a3f-b275-47d180f75ea7" providerId="ADAL" clId="{3C5503F8-15E5-4C2A-8B8E-EDE8637B9CA7}" dt="2021-06-07T14:15:59.298" v="70"/>
          <ac:spMkLst>
            <pc:docMk/>
            <pc:sldMk cId="2489594162" sldId="256"/>
            <ac:spMk id="3" creationId="{161D071C-2778-4214-BED2-C3FED2A12712}"/>
          </ac:spMkLst>
        </pc:spChg>
        <pc:picChg chg="add del mod">
          <ac:chgData name="엄지희" userId="596cb25d-8fef-4a3f-b275-47d180f75ea7" providerId="ADAL" clId="{3C5503F8-15E5-4C2A-8B8E-EDE8637B9CA7}" dt="2021-06-07T14:29:33.683" v="1020" actId="21"/>
          <ac:picMkLst>
            <pc:docMk/>
            <pc:sldMk cId="2489594162" sldId="256"/>
            <ac:picMk id="4" creationId="{A018F234-C289-4A13-8ECB-A6CAC7290C2D}"/>
          </ac:picMkLst>
        </pc:picChg>
      </pc:sldChg>
      <pc:sldChg chg="del">
        <pc:chgData name="엄지희" userId="596cb25d-8fef-4a3f-b275-47d180f75ea7" providerId="ADAL" clId="{3C5503F8-15E5-4C2A-8B8E-EDE8637B9CA7}" dt="2021-06-07T14:17:59.368" v="254" actId="47"/>
        <pc:sldMkLst>
          <pc:docMk/>
          <pc:sldMk cId="2874034811" sldId="257"/>
        </pc:sldMkLst>
      </pc:sldChg>
      <pc:sldChg chg="modSp mod">
        <pc:chgData name="엄지희" userId="596cb25d-8fef-4a3f-b275-47d180f75ea7" providerId="ADAL" clId="{3C5503F8-15E5-4C2A-8B8E-EDE8637B9CA7}" dt="2021-06-07T14:19:36.487" v="578" actId="20577"/>
        <pc:sldMkLst>
          <pc:docMk/>
          <pc:sldMk cId="3580231443" sldId="258"/>
        </pc:sldMkLst>
        <pc:spChg chg="mod">
          <ac:chgData name="엄지희" userId="596cb25d-8fef-4a3f-b275-47d180f75ea7" providerId="ADAL" clId="{3C5503F8-15E5-4C2A-8B8E-EDE8637B9CA7}" dt="2021-06-07T14:17:53.639" v="252"/>
          <ac:spMkLst>
            <pc:docMk/>
            <pc:sldMk cId="3580231443" sldId="258"/>
            <ac:spMk id="2" creationId="{3271F74F-F678-4CBD-991E-A2B3F0F7A314}"/>
          </ac:spMkLst>
        </pc:spChg>
        <pc:spChg chg="mod">
          <ac:chgData name="엄지희" userId="596cb25d-8fef-4a3f-b275-47d180f75ea7" providerId="ADAL" clId="{3C5503F8-15E5-4C2A-8B8E-EDE8637B9CA7}" dt="2021-06-07T14:19:36.487" v="578" actId="20577"/>
          <ac:spMkLst>
            <pc:docMk/>
            <pc:sldMk cId="3580231443" sldId="258"/>
            <ac:spMk id="3" creationId="{97101A39-DAAE-415D-AAAF-2D43D7371796}"/>
          </ac:spMkLst>
        </pc:spChg>
      </pc:sldChg>
      <pc:sldChg chg="modSp new mod">
        <pc:chgData name="엄지희" userId="596cb25d-8fef-4a3f-b275-47d180f75ea7" providerId="ADAL" clId="{3C5503F8-15E5-4C2A-8B8E-EDE8637B9CA7}" dt="2021-06-07T14:17:38.013" v="223"/>
        <pc:sldMkLst>
          <pc:docMk/>
          <pc:sldMk cId="4109750001" sldId="259"/>
        </pc:sldMkLst>
        <pc:spChg chg="mod">
          <ac:chgData name="엄지희" userId="596cb25d-8fef-4a3f-b275-47d180f75ea7" providerId="ADAL" clId="{3C5503F8-15E5-4C2A-8B8E-EDE8637B9CA7}" dt="2021-06-07T14:17:06.654" v="77"/>
          <ac:spMkLst>
            <pc:docMk/>
            <pc:sldMk cId="4109750001" sldId="259"/>
            <ac:spMk id="2" creationId="{6175F786-C386-475A-B406-3645365A6EFA}"/>
          </ac:spMkLst>
        </pc:spChg>
        <pc:spChg chg="mod">
          <ac:chgData name="엄지희" userId="596cb25d-8fef-4a3f-b275-47d180f75ea7" providerId="ADAL" clId="{3C5503F8-15E5-4C2A-8B8E-EDE8637B9CA7}" dt="2021-06-07T14:17:38.013" v="223"/>
          <ac:spMkLst>
            <pc:docMk/>
            <pc:sldMk cId="4109750001" sldId="259"/>
            <ac:spMk id="3" creationId="{0402EE64-E9D0-46D8-B4F2-8F7FC4A3CE43}"/>
          </ac:spMkLst>
        </pc:spChg>
      </pc:sldChg>
      <pc:sldChg chg="modSp new mod">
        <pc:chgData name="엄지희" userId="596cb25d-8fef-4a3f-b275-47d180f75ea7" providerId="ADAL" clId="{3C5503F8-15E5-4C2A-8B8E-EDE8637B9CA7}" dt="2021-06-07T14:22:08.871" v="882" actId="20577"/>
        <pc:sldMkLst>
          <pc:docMk/>
          <pc:sldMk cId="3410737856" sldId="260"/>
        </pc:sldMkLst>
        <pc:spChg chg="mod">
          <ac:chgData name="엄지희" userId="596cb25d-8fef-4a3f-b275-47d180f75ea7" providerId="ADAL" clId="{3C5503F8-15E5-4C2A-8B8E-EDE8637B9CA7}" dt="2021-06-07T14:20:05.916" v="604"/>
          <ac:spMkLst>
            <pc:docMk/>
            <pc:sldMk cId="3410737856" sldId="260"/>
            <ac:spMk id="2" creationId="{18508AF5-ABD6-4156-A2B2-346F5BCD75BD}"/>
          </ac:spMkLst>
        </pc:spChg>
        <pc:spChg chg="mod">
          <ac:chgData name="엄지희" userId="596cb25d-8fef-4a3f-b275-47d180f75ea7" providerId="ADAL" clId="{3C5503F8-15E5-4C2A-8B8E-EDE8637B9CA7}" dt="2021-06-07T14:22:08.871" v="882" actId="20577"/>
          <ac:spMkLst>
            <pc:docMk/>
            <pc:sldMk cId="3410737856" sldId="260"/>
            <ac:spMk id="3" creationId="{28D93E72-B891-41A1-858F-0FBA0B876CE9}"/>
          </ac:spMkLst>
        </pc:spChg>
      </pc:sldChg>
      <pc:sldChg chg="modSp new mod">
        <pc:chgData name="엄지희" userId="596cb25d-8fef-4a3f-b275-47d180f75ea7" providerId="ADAL" clId="{3C5503F8-15E5-4C2A-8B8E-EDE8637B9CA7}" dt="2021-06-07T14:22:59.225" v="1005" actId="20577"/>
        <pc:sldMkLst>
          <pc:docMk/>
          <pc:sldMk cId="4171595476" sldId="261"/>
        </pc:sldMkLst>
        <pc:spChg chg="mod">
          <ac:chgData name="엄지희" userId="596cb25d-8fef-4a3f-b275-47d180f75ea7" providerId="ADAL" clId="{3C5503F8-15E5-4C2A-8B8E-EDE8637B9CA7}" dt="2021-06-07T14:22:21.924" v="913"/>
          <ac:spMkLst>
            <pc:docMk/>
            <pc:sldMk cId="4171595476" sldId="261"/>
            <ac:spMk id="2" creationId="{8C46EC8F-AD88-4517-95A1-0382938A6509}"/>
          </ac:spMkLst>
        </pc:spChg>
        <pc:spChg chg="mod">
          <ac:chgData name="엄지희" userId="596cb25d-8fef-4a3f-b275-47d180f75ea7" providerId="ADAL" clId="{3C5503F8-15E5-4C2A-8B8E-EDE8637B9CA7}" dt="2021-06-07T14:22:59.225" v="1005" actId="20577"/>
          <ac:spMkLst>
            <pc:docMk/>
            <pc:sldMk cId="4171595476" sldId="261"/>
            <ac:spMk id="3" creationId="{F0BEBF02-287A-4515-B978-BB20A1DE7769}"/>
          </ac:spMkLst>
        </pc:spChg>
      </pc:sldChg>
      <pc:sldChg chg="addSp delSp modSp new mod setBg modClrScheme delAnim modAnim setClrOvrMap chgLayout">
        <pc:chgData name="엄지희" userId="596cb25d-8fef-4a3f-b275-47d180f75ea7" providerId="ADAL" clId="{3C5503F8-15E5-4C2A-8B8E-EDE8637B9CA7}" dt="2021-06-07T14:29:40.748" v="1022" actId="21"/>
        <pc:sldMkLst>
          <pc:docMk/>
          <pc:sldMk cId="4110074599" sldId="262"/>
        </pc:sldMkLst>
        <pc:spChg chg="del mod ord">
          <ac:chgData name="엄지희" userId="596cb25d-8fef-4a3f-b275-47d180f75ea7" providerId="ADAL" clId="{3C5503F8-15E5-4C2A-8B8E-EDE8637B9CA7}" dt="2021-06-07T14:23:52.032" v="1007" actId="700"/>
          <ac:spMkLst>
            <pc:docMk/>
            <pc:sldMk cId="4110074599" sldId="262"/>
            <ac:spMk id="2" creationId="{9D39E6C5-D0EC-4778-BF8B-B37A0CD5BA87}"/>
          </ac:spMkLst>
        </pc:spChg>
        <pc:spChg chg="del mod ord">
          <ac:chgData name="엄지희" userId="596cb25d-8fef-4a3f-b275-47d180f75ea7" providerId="ADAL" clId="{3C5503F8-15E5-4C2A-8B8E-EDE8637B9CA7}" dt="2021-06-07T14:23:52.032" v="1007" actId="700"/>
          <ac:spMkLst>
            <pc:docMk/>
            <pc:sldMk cId="4110074599" sldId="262"/>
            <ac:spMk id="3" creationId="{A4C37D11-09D1-4E2E-B604-9ABCC2C9EF65}"/>
          </ac:spMkLst>
        </pc:spChg>
        <pc:spChg chg="add mod ord">
          <ac:chgData name="엄지희" userId="596cb25d-8fef-4a3f-b275-47d180f75ea7" providerId="ADAL" clId="{3C5503F8-15E5-4C2A-8B8E-EDE8637B9CA7}" dt="2021-06-07T14:24:06.726" v="1018" actId="26606"/>
          <ac:spMkLst>
            <pc:docMk/>
            <pc:sldMk cId="4110074599" sldId="262"/>
            <ac:spMk id="4" creationId="{4B8C4AF9-D718-47DB-8850-C8467D51F657}"/>
          </ac:spMkLst>
        </pc:spChg>
        <pc:spChg chg="add del mod ord">
          <ac:chgData name="엄지희" userId="596cb25d-8fef-4a3f-b275-47d180f75ea7" providerId="ADAL" clId="{3C5503F8-15E5-4C2A-8B8E-EDE8637B9CA7}" dt="2021-06-07T14:23:57.576" v="1015" actId="478"/>
          <ac:spMkLst>
            <pc:docMk/>
            <pc:sldMk cId="4110074599" sldId="262"/>
            <ac:spMk id="5" creationId="{62545209-4A13-48CA-9CEB-0EB2FC70E542}"/>
          </ac:spMkLst>
        </pc:spChg>
        <pc:spChg chg="add del">
          <ac:chgData name="엄지희" userId="596cb25d-8fef-4a3f-b275-47d180f75ea7" providerId="ADAL" clId="{3C5503F8-15E5-4C2A-8B8E-EDE8637B9CA7}" dt="2021-06-07T14:24:06.706" v="1017" actId="26606"/>
          <ac:spMkLst>
            <pc:docMk/>
            <pc:sldMk cId="4110074599" sldId="262"/>
            <ac:spMk id="9" creationId="{66B332A4-D438-4773-A77F-5ED49A448D9D}"/>
          </ac:spMkLst>
        </pc:spChg>
        <pc:spChg chg="add del">
          <ac:chgData name="엄지희" userId="596cb25d-8fef-4a3f-b275-47d180f75ea7" providerId="ADAL" clId="{3C5503F8-15E5-4C2A-8B8E-EDE8637B9CA7}" dt="2021-06-07T14:24:06.706" v="1017" actId="26606"/>
          <ac:spMkLst>
            <pc:docMk/>
            <pc:sldMk cId="4110074599" sldId="262"/>
            <ac:spMk id="11" creationId="{DF9AD32D-FF05-44F4-BD4D-9CEE89B71EB9}"/>
          </ac:spMkLst>
        </pc:spChg>
        <pc:spChg chg="add">
          <ac:chgData name="엄지희" userId="596cb25d-8fef-4a3f-b275-47d180f75ea7" providerId="ADAL" clId="{3C5503F8-15E5-4C2A-8B8E-EDE8637B9CA7}" dt="2021-06-07T14:24:06.726" v="1018" actId="26606"/>
          <ac:spMkLst>
            <pc:docMk/>
            <pc:sldMk cId="4110074599" sldId="262"/>
            <ac:spMk id="13" creationId="{C7F28D52-2A5F-4D23-81AE-7CB8B591C7AF}"/>
          </ac:spMkLst>
        </pc:spChg>
        <pc:spChg chg="add">
          <ac:chgData name="엄지희" userId="596cb25d-8fef-4a3f-b275-47d180f75ea7" providerId="ADAL" clId="{3C5503F8-15E5-4C2A-8B8E-EDE8637B9CA7}" dt="2021-06-07T14:24:06.726" v="1018" actId="26606"/>
          <ac:spMkLst>
            <pc:docMk/>
            <pc:sldMk cId="4110074599" sldId="262"/>
            <ac:spMk id="14" creationId="{FFD48BC7-DC40-47DE-87EE-9F4B6ECB9ABB}"/>
          </ac:spMkLst>
        </pc:spChg>
        <pc:spChg chg="add">
          <ac:chgData name="엄지희" userId="596cb25d-8fef-4a3f-b275-47d180f75ea7" providerId="ADAL" clId="{3C5503F8-15E5-4C2A-8B8E-EDE8637B9CA7}" dt="2021-06-07T14:24:06.726" v="1018" actId="26606"/>
          <ac:spMkLst>
            <pc:docMk/>
            <pc:sldMk cId="4110074599" sldId="262"/>
            <ac:spMk id="15" creationId="{3629484E-3792-4B3D-89AD-7C8A1ED0E0D4}"/>
          </ac:spMkLst>
        </pc:spChg>
        <pc:spChg chg="add">
          <ac:chgData name="엄지희" userId="596cb25d-8fef-4a3f-b275-47d180f75ea7" providerId="ADAL" clId="{3C5503F8-15E5-4C2A-8B8E-EDE8637B9CA7}" dt="2021-06-07T14:24:06.726" v="1018" actId="26606"/>
          <ac:spMkLst>
            <pc:docMk/>
            <pc:sldMk cId="4110074599" sldId="262"/>
            <ac:spMk id="16" creationId="{E502BBC7-2C76-46F3-BC24-5985BC13DB88}"/>
          </ac:spMkLst>
        </pc:spChg>
        <pc:picChg chg="add del mod">
          <ac:chgData name="엄지희" userId="596cb25d-8fef-4a3f-b275-47d180f75ea7" providerId="ADAL" clId="{3C5503F8-15E5-4C2A-8B8E-EDE8637B9CA7}" dt="2021-06-07T14:29:40.748" v="1022" actId="21"/>
          <ac:picMkLst>
            <pc:docMk/>
            <pc:sldMk cId="4110074599" sldId="262"/>
            <ac:picMk id="12" creationId="{644FACF0-AF92-4BD1-BEAB-CDA9172F2C54}"/>
          </ac:picMkLst>
        </pc:picChg>
      </pc:sldChg>
      <pc:sldChg chg="addSp delSp modSp new del mod modClrScheme delAnim modAnim chgLayout">
        <pc:chgData name="엄지희" userId="596cb25d-8fef-4a3f-b275-47d180f75ea7" providerId="ADAL" clId="{3C5503F8-15E5-4C2A-8B8E-EDE8637B9CA7}" dt="2021-06-07T14:52:48.501" v="1032" actId="2696"/>
        <pc:sldMkLst>
          <pc:docMk/>
          <pc:sldMk cId="2549059735" sldId="263"/>
        </pc:sldMkLst>
        <pc:spChg chg="del">
          <ac:chgData name="엄지희" userId="596cb25d-8fef-4a3f-b275-47d180f75ea7" providerId="ADAL" clId="{3C5503F8-15E5-4C2A-8B8E-EDE8637B9CA7}" dt="2021-06-07T14:29:51.089" v="1024" actId="700"/>
          <ac:spMkLst>
            <pc:docMk/>
            <pc:sldMk cId="2549059735" sldId="263"/>
            <ac:spMk id="2" creationId="{D0353EAC-C007-4D69-BBF1-161F4AD4802B}"/>
          </ac:spMkLst>
        </pc:spChg>
        <pc:spChg chg="del">
          <ac:chgData name="엄지희" userId="596cb25d-8fef-4a3f-b275-47d180f75ea7" providerId="ADAL" clId="{3C5503F8-15E5-4C2A-8B8E-EDE8637B9CA7}" dt="2021-06-07T14:29:51.089" v="1024" actId="700"/>
          <ac:spMkLst>
            <pc:docMk/>
            <pc:sldMk cId="2549059735" sldId="263"/>
            <ac:spMk id="3" creationId="{98172A93-52A1-4F75-8FE9-8ACF913BC6DD}"/>
          </ac:spMkLst>
        </pc:spChg>
        <pc:picChg chg="add del mod">
          <ac:chgData name="엄지희" userId="596cb25d-8fef-4a3f-b275-47d180f75ea7" providerId="ADAL" clId="{3C5503F8-15E5-4C2A-8B8E-EDE8637B9CA7}" dt="2021-06-07T14:42:15.409" v="1029" actId="478"/>
          <ac:picMkLst>
            <pc:docMk/>
            <pc:sldMk cId="2549059735" sldId="263"/>
            <ac:picMk id="4" creationId="{F49639B0-4D1E-47F4-979E-943988940A6D}"/>
          </ac:picMkLst>
        </pc:picChg>
        <pc:picChg chg="add del mod">
          <ac:chgData name="엄지희" userId="596cb25d-8fef-4a3f-b275-47d180f75ea7" providerId="ADAL" clId="{3C5503F8-15E5-4C2A-8B8E-EDE8637B9CA7}" dt="2021-06-07T14:52:44.057" v="1031" actId="478"/>
          <ac:picMkLst>
            <pc:docMk/>
            <pc:sldMk cId="2549059735" sldId="263"/>
            <ac:picMk id="5" creationId="{D0C95D26-A145-42EC-96AF-58664AD4C4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6CA29-E3A0-4FCA-A9A8-656B736B0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5ADFEC-2DDC-47F4-B169-587FA6424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3F986-5C38-44EF-A234-1DB86BF3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891B-9128-4446-86ED-57008D63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9EA9-C19E-4BD3-9240-E96E97BC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4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38616-2AA9-40C5-9357-BD5A789A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24C98-4AF3-4BEB-83A1-1AB578864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8290B-36C2-4F31-9191-3B28E0A3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EE730-07D8-4F8C-88AB-02DD156D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4F0FA-DB00-49E5-BE65-E6E82C1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8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331485-992B-4ACD-86AB-17423025E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E9282-A469-464F-86D0-02E16600A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6CE10-C34A-4148-9800-84E7FA90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79AAE-83A8-4699-9B51-8368EBC8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4E732-DEFD-4144-9BF8-2AD08D02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6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2BE77-76B2-48F4-86F5-A50E759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52027-E37D-4581-9EFA-219A0AEB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BA4E6-9F60-4AD4-88D8-EA8212C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0D284-29B2-478F-9403-2E811DC9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9D49D-80B4-4B3A-AA5C-AEDC2242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1D80E-0B17-4A1D-8FAA-19E257A5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54035-7BDD-4C69-9368-C1D3557AA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026A3-7725-4A56-B503-BDD98B51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7B83A-D114-4B3C-9982-2C8F8BFF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03787-7F42-4D9F-93ED-B4599256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6273F-7704-4309-9BDE-BB288756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2583F-652E-4E53-89A4-290E207F6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11904E-124F-42C6-B834-5F475DE1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10AE76-CE7C-4A15-B017-7DD05B3F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383F7-A4ED-458C-95AC-2401D87D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9487D-AF2C-4ED5-99ED-107EE13A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9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E3980-1864-4023-B891-57901E78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1F08E-4B27-40C2-9D23-CABA0D38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B8D9D-2CCF-466D-BBE1-D770DA60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A7D6E-EF3C-4578-8A38-ED1A7077E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45DD0A-1976-43AD-82B1-FD6D4B9CB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0643A-FEFA-4A11-AF71-AD7AA476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016FB8-FB66-49A3-A0F5-37D7D34C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99CF59-9D22-4F05-9804-F0F7DE63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4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203E9-2F89-42F4-BB64-41165F4B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031175-76B8-4610-8E7F-A7B7D2B1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DD4B4-3943-4C7B-A1AA-0651927E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2027B0-4750-48A7-B16D-D77E0940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9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6AF87E-23F0-41E3-AC73-726B7693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F50E00-88C4-48C6-8C94-53F31C5D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67D5D-4ABD-4333-983F-8EFDF6E3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0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44773-AE53-44A5-8380-4317F039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67A90-6D4F-402F-8C96-1A0554D1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 sz="28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E0E55-0C26-4B06-96DE-759F152EC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3B01E5-F61C-4043-86D1-10647077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ED0B7-523F-4801-B400-725FE504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924BC-ACBD-40D9-984D-67624A61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41DA3-2211-48FB-BDDF-97D97DED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5DABE2-1A40-4F5E-856D-7A845B6D2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15401-9B3E-4FDD-9931-336BB4FFB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F6A38-1F8C-4806-A8E5-A6F8782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BE8E8-2199-4F73-9259-5A1D46D8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B1095-F8EB-4A5C-90AD-3D88A0D0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5C602-1AB3-4E0C-B6CE-289A72EE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DC31C-A21D-4A5D-BB14-DF46DA49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F723D-0DA1-44CB-870A-14600D725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83A157AE-C8CE-454E-A3E2-38DB114EE443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50D23-20F0-41FE-B0CB-DE9026BE5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77E5E-C98B-487E-97C4-3D08CF476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4CA77465-A402-4B7F-9985-166220CC2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lftstack.com/ko/howto/python/python-detect-keypress/" TargetMode="External"/><Relationship Id="rId2" Type="http://schemas.openxmlformats.org/officeDocument/2006/relationships/hyperlink" Target="https://hcr3066.tistory.com/1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python/tk_text.htm" TargetMode="External"/><Relationship Id="rId5" Type="http://schemas.openxmlformats.org/officeDocument/2006/relationships/hyperlink" Target="https://blog.naver.com/PostView.nhn?blogId=romyok12&amp;logNo=222205087184" TargetMode="External"/><Relationship Id="rId4" Type="http://schemas.openxmlformats.org/officeDocument/2006/relationships/hyperlink" Target="https://www.delftstack.com/ko/howto/python-tkinter/how-to-set-font-of-tkinter-text-widget/#tkfont-%EB%A5%BC-%EC%82%AC%EC%9A%A9%ED%95%98%EC%97%AC-tkinter-text-%EC%9C%84%EC%A0%AF%EC%9D%98-%EA%B8%80%EA%BC%B4-%EC%84%A4%EC%A0%95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6FB72-E3FF-4D6A-9FE7-FD10C36A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파이썬프로그래밍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D071C-2778-4214-BED2-C3FED2A12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기말 프로젝트 최종 발표</a:t>
            </a:r>
            <a:r>
              <a:rPr lang="en-US" altLang="ko-KR"/>
              <a:t>– YA 20202865 </a:t>
            </a:r>
            <a:r>
              <a:rPr lang="ko-KR" altLang="en-US"/>
              <a:t>엄지희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59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5F786-C386-475A-B406-3645365A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2EE64-E9D0-46D8-B4F2-8F7FC4A3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발표자 소개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기본 프로젝트 소개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본인이 추가한 기능 소개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구현 내용 소개</a:t>
            </a:r>
            <a:endParaRPr lang="en-US" altLang="ko-KR"/>
          </a:p>
          <a:p>
            <a:r>
              <a:rPr lang="en-US" altLang="ko-KR"/>
              <a:t>5. </a:t>
            </a:r>
            <a:r>
              <a:rPr lang="ko-KR" altLang="en-US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410975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F74F-F678-4CBD-991E-A2B3F0F7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프로젝트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01A39-DAAE-415D-AAAF-2D43D737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교재 </a:t>
            </a:r>
            <a:r>
              <a:rPr lang="en-US" altLang="ko-KR"/>
              <a:t>13</a:t>
            </a:r>
            <a:r>
              <a:rPr lang="ko-KR" altLang="en-US"/>
              <a:t>장 미니프로젝트 </a:t>
            </a:r>
            <a:r>
              <a:rPr lang="en-US" altLang="ko-KR"/>
              <a:t>8</a:t>
            </a:r>
          </a:p>
          <a:p>
            <a:r>
              <a:rPr lang="en-US" altLang="ko-KR"/>
              <a:t>Tkinter</a:t>
            </a:r>
            <a:r>
              <a:rPr lang="ko-KR" altLang="en-US"/>
              <a:t>로 만드는 활용 가능한 텍스트 편집기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파일 생성</a:t>
            </a:r>
            <a:r>
              <a:rPr lang="en-US" altLang="ko-KR"/>
              <a:t>, </a:t>
            </a:r>
            <a:r>
              <a:rPr lang="ko-KR" altLang="en-US"/>
              <a:t>열기</a:t>
            </a:r>
            <a:r>
              <a:rPr lang="en-US" altLang="ko-KR"/>
              <a:t>, </a:t>
            </a:r>
            <a:r>
              <a:rPr lang="ko-KR" altLang="en-US"/>
              <a:t>저장</a:t>
            </a:r>
            <a:r>
              <a:rPr lang="en-US" altLang="ko-KR"/>
              <a:t>, </a:t>
            </a:r>
            <a:r>
              <a:rPr lang="ko-KR" altLang="en-US"/>
              <a:t>다른이름으로 저장</a:t>
            </a:r>
            <a:r>
              <a:rPr lang="en-US" altLang="ko-KR"/>
              <a:t>, </a:t>
            </a:r>
            <a:r>
              <a:rPr lang="ko-KR" altLang="en-US"/>
              <a:t>나가기 기능</a:t>
            </a:r>
            <a:endParaRPr lang="en-US" altLang="ko-KR"/>
          </a:p>
          <a:p>
            <a:r>
              <a:rPr lang="ko-KR" altLang="en-US"/>
              <a:t>편집 잘라내기</a:t>
            </a:r>
            <a:r>
              <a:rPr lang="en-US" altLang="ko-KR"/>
              <a:t>, </a:t>
            </a:r>
            <a:r>
              <a:rPr lang="ko-KR" altLang="en-US"/>
              <a:t>복사</a:t>
            </a:r>
            <a:r>
              <a:rPr lang="en-US" altLang="ko-KR"/>
              <a:t>, </a:t>
            </a:r>
            <a:r>
              <a:rPr lang="ko-KR" altLang="en-US"/>
              <a:t>붙여넣기 기능</a:t>
            </a:r>
            <a:endParaRPr lang="en-US" altLang="ko-KR"/>
          </a:p>
          <a:p>
            <a:r>
              <a:rPr lang="ko-KR" altLang="en-US"/>
              <a:t>도움말 기능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23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08AF5-ABD6-4156-A2B2-346F5BCD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보완한 기능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93E72-B891-41A1-858F-0FBA0B87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bind-events</a:t>
            </a:r>
            <a:r>
              <a:rPr lang="ko-KR" altLang="en-US"/>
              <a:t>에서 단축키 연결 추가</a:t>
            </a:r>
            <a:endParaRPr lang="en-US" altLang="ko-KR"/>
          </a:p>
          <a:p>
            <a:r>
              <a:rPr lang="en-US" altLang="ko-KR"/>
              <a:t>make_menu</a:t>
            </a:r>
            <a:r>
              <a:rPr lang="ko-KR" altLang="en-US"/>
              <a:t>에서 </a:t>
            </a:r>
            <a:r>
              <a:rPr lang="en-US" altLang="ko-KR"/>
              <a:t>accelerator </a:t>
            </a:r>
            <a:r>
              <a:rPr lang="ko-KR" altLang="en-US"/>
              <a:t>추가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파일수정 시 파일이름 뒤에 </a:t>
            </a:r>
            <a:r>
              <a:rPr lang="en-US" altLang="ko-KR"/>
              <a:t>*</a:t>
            </a:r>
            <a:r>
              <a:rPr lang="ko-KR" altLang="en-US"/>
              <a:t>이 붙도록 변경</a:t>
            </a:r>
            <a:endParaRPr lang="en-US" altLang="ko-KR"/>
          </a:p>
          <a:p>
            <a:r>
              <a:rPr lang="ko-KR" altLang="en-US"/>
              <a:t>저장하면 </a:t>
            </a:r>
            <a:r>
              <a:rPr lang="en-US" altLang="ko-KR"/>
              <a:t>* </a:t>
            </a:r>
            <a:r>
              <a:rPr lang="ko-KR" altLang="en-US"/>
              <a:t>사라짐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073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08AF5-ABD6-4156-A2B2-346F5BCD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추가한 기능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93E72-B891-41A1-858F-0FBA0B87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 Font </a:t>
            </a:r>
            <a:r>
              <a:rPr lang="ko-KR" altLang="en-US"/>
              <a:t>메뉴 추가</a:t>
            </a:r>
            <a:endParaRPr lang="en-US" altLang="ko-KR"/>
          </a:p>
          <a:p>
            <a:pPr lvl="1"/>
            <a:r>
              <a:rPr lang="ko-KR" altLang="en-US"/>
              <a:t>글씨체</a:t>
            </a:r>
            <a:r>
              <a:rPr lang="en-US" altLang="ko-KR"/>
              <a:t>, </a:t>
            </a:r>
            <a:r>
              <a:rPr lang="ko-KR" altLang="en-US"/>
              <a:t>스타일</a:t>
            </a:r>
            <a:r>
              <a:rPr lang="en-US" altLang="ko-KR"/>
              <a:t>(</a:t>
            </a:r>
            <a:r>
              <a:rPr lang="ko-KR" altLang="en-US"/>
              <a:t>굵게</a:t>
            </a:r>
            <a:r>
              <a:rPr lang="en-US" altLang="ko-KR"/>
              <a:t>, </a:t>
            </a:r>
            <a:r>
              <a:rPr lang="ko-KR" altLang="en-US"/>
              <a:t>기울임</a:t>
            </a:r>
            <a:r>
              <a:rPr lang="en-US" altLang="ko-KR"/>
              <a:t>, </a:t>
            </a:r>
            <a:r>
              <a:rPr lang="ko-KR" altLang="en-US"/>
              <a:t>밑줄</a:t>
            </a:r>
            <a:r>
              <a:rPr lang="en-US" altLang="ko-KR"/>
              <a:t>), </a:t>
            </a:r>
            <a:r>
              <a:rPr lang="ko-KR" altLang="en-US"/>
              <a:t>사이즈 변경 가능</a:t>
            </a:r>
            <a:endParaRPr lang="en-US" altLang="ko-KR"/>
          </a:p>
          <a:p>
            <a:pPr lvl="1"/>
            <a:r>
              <a:rPr lang="ko-KR" altLang="en-US"/>
              <a:t>콤보박스</a:t>
            </a:r>
            <a:r>
              <a:rPr lang="en-US" altLang="ko-KR"/>
              <a:t>, StringVar </a:t>
            </a:r>
            <a:r>
              <a:rPr lang="ko-KR" altLang="en-US"/>
              <a:t>이용</a:t>
            </a:r>
            <a:endParaRPr lang="en-US" altLang="ko-KR"/>
          </a:p>
          <a:p>
            <a:pPr lvl="1"/>
            <a:r>
              <a:rPr lang="ko-KR" altLang="en-US"/>
              <a:t>미리보기 가능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2. Find </a:t>
            </a:r>
            <a:r>
              <a:rPr lang="ko-KR" altLang="en-US"/>
              <a:t>메뉴 추가</a:t>
            </a:r>
            <a:endParaRPr lang="en-US" altLang="ko-KR"/>
          </a:p>
          <a:p>
            <a:pPr lvl="1"/>
            <a:r>
              <a:rPr lang="en-US" altLang="ko-KR"/>
              <a:t>tkinter </a:t>
            </a:r>
            <a:r>
              <a:rPr lang="ko-KR" altLang="en-US"/>
              <a:t>편집기에서 쓴 단어 중 검색하고 싶은 단어를 입력하면</a:t>
            </a:r>
            <a:endParaRPr lang="en-US" altLang="ko-KR"/>
          </a:p>
          <a:p>
            <a:pPr lvl="1"/>
            <a:r>
              <a:rPr lang="ko-KR" altLang="en-US"/>
              <a:t>형광펜 표시되도록 변경</a:t>
            </a:r>
            <a:endParaRPr lang="en-US" altLang="ko-KR"/>
          </a:p>
          <a:p>
            <a:pPr lvl="1"/>
            <a:r>
              <a:rPr lang="en-US" altLang="ko-KR"/>
              <a:t>text.tag, </a:t>
            </a:r>
            <a:r>
              <a:rPr lang="ko-KR" altLang="en-US"/>
              <a:t>문자열 관련 메소드</a:t>
            </a:r>
            <a:r>
              <a:rPr lang="en-US" altLang="ko-KR"/>
              <a:t>, background=“yellow“ </a:t>
            </a:r>
            <a:r>
              <a:rPr lang="ko-KR" altLang="en-US"/>
              <a:t>이용</a:t>
            </a:r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144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6EC8F-AD88-4517-95A1-0382938A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 자료</a:t>
            </a:r>
            <a:r>
              <a:rPr lang="en-US" altLang="ko-KR"/>
              <a:t>, </a:t>
            </a:r>
            <a:r>
              <a:rPr lang="ko-KR" altLang="en-US"/>
              <a:t>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EBF02-287A-4515-B978-BB20A1DE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/>
              <a:t>1. tkinter</a:t>
            </a:r>
            <a:r>
              <a:rPr lang="ko-KR" altLang="en-US" sz="1600"/>
              <a:t>의 이벤트 처리</a:t>
            </a:r>
            <a:endParaRPr lang="en-US" altLang="ko-KR" sz="1600"/>
          </a:p>
          <a:p>
            <a:r>
              <a:rPr lang="en-US" altLang="ko-KR" sz="1600">
                <a:hlinkClick r:id="rId2"/>
              </a:rPr>
              <a:t>https://hcr3066.tistory.com/101</a:t>
            </a:r>
            <a:endParaRPr lang="en-US" altLang="ko-KR" sz="1600"/>
          </a:p>
          <a:p>
            <a:r>
              <a:rPr lang="en-US" altLang="ko-KR" sz="1600"/>
              <a:t>2. python</a:t>
            </a:r>
            <a:r>
              <a:rPr lang="ko-KR" altLang="en-US" sz="1600"/>
              <a:t>에서 키 누르기 감지</a:t>
            </a:r>
            <a:endParaRPr lang="en-US" altLang="ko-KR" sz="1600"/>
          </a:p>
          <a:p>
            <a:r>
              <a:rPr lang="en-US" altLang="ko-KR" sz="1600">
                <a:hlinkClick r:id="rId3"/>
              </a:rPr>
              <a:t>https://www.delftstack.com/ko/howto/python/python-detect-keypress/</a:t>
            </a:r>
            <a:endParaRPr lang="en-US" altLang="ko-KR" sz="1600"/>
          </a:p>
          <a:p>
            <a:r>
              <a:rPr lang="en-US" altLang="ko-KR" sz="1600"/>
              <a:t>3. tkinter font </a:t>
            </a:r>
            <a:r>
              <a:rPr lang="ko-KR" altLang="en-US" sz="1600"/>
              <a:t>객체</a:t>
            </a:r>
            <a:endParaRPr lang="en-US" altLang="ko-KR" sz="1600"/>
          </a:p>
          <a:p>
            <a:r>
              <a:rPr lang="en-US" altLang="ko-KR" sz="1600">
                <a:hlinkClick r:id="rId4"/>
              </a:rPr>
              <a:t>https://www.delftstack.com/ko/howto/python-tkinter/how-to-set-font-of-tkinter-text-widget/#tkfont-%EB%A5%BC-%EC%82%AC%EC%9A%A9%ED%95%98%EC%97%AC-tkinter-text-%EC%9C%84%EC%A0%AF%EC%9D%98-%EA%B8%80%EA%BC%B4-%EC%84%A4%EC%A0%95</a:t>
            </a:r>
            <a:endParaRPr lang="en-US" altLang="ko-KR" sz="1600"/>
          </a:p>
          <a:p>
            <a:r>
              <a:rPr lang="en-US" altLang="ko-KR" sz="1600"/>
              <a:t>4. </a:t>
            </a:r>
            <a:r>
              <a:rPr lang="ko-KR" altLang="en-US" sz="1600"/>
              <a:t>콤보박스 예제</a:t>
            </a:r>
            <a:endParaRPr lang="en-US" altLang="ko-KR" sz="1600"/>
          </a:p>
          <a:p>
            <a:r>
              <a:rPr lang="en-US" altLang="ko-KR" sz="1600">
                <a:hlinkClick r:id="rId5"/>
              </a:rPr>
              <a:t>https://blog.naver.com/PostView.nhn?blogId=romyok12&amp;logNo=222205087184</a:t>
            </a:r>
            <a:endParaRPr lang="en-US" altLang="ko-KR" sz="1600"/>
          </a:p>
          <a:p>
            <a:r>
              <a:rPr lang="en-US" altLang="ko-KR" sz="1600"/>
              <a:t>5. tkinter text</a:t>
            </a:r>
            <a:r>
              <a:rPr lang="ko-KR" altLang="en-US" sz="1600"/>
              <a:t>의 메소드</a:t>
            </a:r>
            <a:endParaRPr lang="en-US" altLang="ko-KR" sz="1600"/>
          </a:p>
          <a:p>
            <a:r>
              <a:rPr lang="en-US" altLang="ko-KR" sz="1600">
                <a:hlinkClick r:id="rId6"/>
              </a:rPr>
              <a:t>https://www.tutorialspoint.com/python/tk_text.htm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17159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8C4AF9-D718-47DB-8850-C8467D51F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/>
              <a:t>시연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07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326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D2Coding</vt:lpstr>
      <vt:lpstr>맑은 고딕</vt:lpstr>
      <vt:lpstr>Arial</vt:lpstr>
      <vt:lpstr>Calibri</vt:lpstr>
      <vt:lpstr>Office 테마</vt:lpstr>
      <vt:lpstr>파이썬프로그래밍</vt:lpstr>
      <vt:lpstr>목차</vt:lpstr>
      <vt:lpstr>기본 프로젝트 소개</vt:lpstr>
      <vt:lpstr>보완한 기능 소개</vt:lpstr>
      <vt:lpstr>추가한 기능 소개</vt:lpstr>
      <vt:lpstr>참고 자료, 사이트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C언어실습 튜터링 1장</dc:title>
  <dc:creator>엄지희</dc:creator>
  <cp:lastModifiedBy>엄지희</cp:lastModifiedBy>
  <cp:revision>1</cp:revision>
  <dcterms:created xsi:type="dcterms:W3CDTF">2021-04-13T02:48:26Z</dcterms:created>
  <dcterms:modified xsi:type="dcterms:W3CDTF">2021-06-14T15:25:45Z</dcterms:modified>
</cp:coreProperties>
</file>