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5240000" cy="10287000" type="screen4x3"/>
  <p:notesSz cx="10287000" cy="1524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Relationship Id="rId17" Type="http://schemas.openxmlformats.org/officeDocument/2006/relationships/image" Target="../media/image239.png"/><Relationship Id="rId18" Type="http://schemas.openxmlformats.org/officeDocument/2006/relationships/image" Target="../media/image240.png"/><Relationship Id="rId19" Type="http://schemas.openxmlformats.org/officeDocument/2006/relationships/image" Target="../media/image241.png"/><Relationship Id="rId20" Type="http://schemas.openxmlformats.org/officeDocument/2006/relationships/image" Target="../media/image242.png"/><Relationship Id="rId21" Type="http://schemas.openxmlformats.org/officeDocument/2006/relationships/image" Target="../media/image243.png"/><Relationship Id="rId22" Type="http://schemas.openxmlformats.org/officeDocument/2006/relationships/image" Target="../media/image244.png"/><Relationship Id="rId23" Type="http://schemas.openxmlformats.org/officeDocument/2006/relationships/image" Target="../media/image245.png"/><Relationship Id="rId24" Type="http://schemas.openxmlformats.org/officeDocument/2006/relationships/image" Target="../media/image246.png"/><Relationship Id="rId25" Type="http://schemas.openxmlformats.org/officeDocument/2006/relationships/image" Target="../media/image247.png"/><Relationship Id="rId26" Type="http://schemas.openxmlformats.org/officeDocument/2006/relationships/image" Target="../media/image248.png"/><Relationship Id="rId27" Type="http://schemas.openxmlformats.org/officeDocument/2006/relationships/image" Target="../media/image249.png"/><Relationship Id="rId28" Type="http://schemas.openxmlformats.org/officeDocument/2006/relationships/image" Target="../media/image250.png"/><Relationship Id="rId29" Type="http://schemas.openxmlformats.org/officeDocument/2006/relationships/image" Target="../media/image251.png"/><Relationship Id="rId30" Type="http://schemas.openxmlformats.org/officeDocument/2006/relationships/image" Target="../media/image252.png"/><Relationship Id="rId31" Type="http://schemas.openxmlformats.org/officeDocument/2006/relationships/image" Target="../media/image253.png"/><Relationship Id="rId32" Type="http://schemas.openxmlformats.org/officeDocument/2006/relationships/image" Target="../media/image254.png"/><Relationship Id="rId33" Type="http://schemas.openxmlformats.org/officeDocument/2006/relationships/image" Target="../media/image255.png"/><Relationship Id="rId34" Type="http://schemas.openxmlformats.org/officeDocument/2006/relationships/image" Target="../media/image256.png"/><Relationship Id="rId35" Type="http://schemas.openxmlformats.org/officeDocument/2006/relationships/image" Target="../media/image257.png"/><Relationship Id="rId36" Type="http://schemas.openxmlformats.org/officeDocument/2006/relationships/image" Target="../media/image258.png"/><Relationship Id="rId37" Type="http://schemas.openxmlformats.org/officeDocument/2006/relationships/image" Target="../media/image259.png"/><Relationship Id="rId38" Type="http://schemas.openxmlformats.org/officeDocument/2006/relationships/image" Target="../media/image260.png"/><Relationship Id="rId39" Type="http://schemas.openxmlformats.org/officeDocument/2006/relationships/image" Target="../media/image261.png"/><Relationship Id="rId40" Type="http://schemas.openxmlformats.org/officeDocument/2006/relationships/image" Target="../media/image262.png"/><Relationship Id="rId41" Type="http://schemas.openxmlformats.org/officeDocument/2006/relationships/image" Target="../media/image263.png"/><Relationship Id="rId42" Type="http://schemas.openxmlformats.org/officeDocument/2006/relationships/image" Target="../media/image264.png"/><Relationship Id="rId43" Type="http://schemas.openxmlformats.org/officeDocument/2006/relationships/image" Target="../media/image265.png"/><Relationship Id="rId44" Type="http://schemas.openxmlformats.org/officeDocument/2006/relationships/image" Target="../media/image266.png"/><Relationship Id="rId45" Type="http://schemas.openxmlformats.org/officeDocument/2006/relationships/image" Target="../media/image267.png"/><Relationship Id="rId46" Type="http://schemas.openxmlformats.org/officeDocument/2006/relationships/image" Target="../media/image268.png"/><Relationship Id="rId47" Type="http://schemas.openxmlformats.org/officeDocument/2006/relationships/image" Target="../media/image269.png"/><Relationship Id="rId48" Type="http://schemas.openxmlformats.org/officeDocument/2006/relationships/image" Target="../media/image270.png"/><Relationship Id="rId49" Type="http://schemas.openxmlformats.org/officeDocument/2006/relationships/image" Target="../media/image271.png"/><Relationship Id="rId50" Type="http://schemas.openxmlformats.org/officeDocument/2006/relationships/image" Target="../media/image272.png"/><Relationship Id="rId51" Type="http://schemas.openxmlformats.org/officeDocument/2006/relationships/image" Target="../media/image2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image" Target="../media/image283.png"/><Relationship Id="rId10" Type="http://schemas.openxmlformats.org/officeDocument/2006/relationships/image" Target="../media/image284.png"/><Relationship Id="rId11" Type="http://schemas.openxmlformats.org/officeDocument/2006/relationships/image" Target="../media/image285.png"/><Relationship Id="rId12" Type="http://schemas.openxmlformats.org/officeDocument/2006/relationships/image" Target="../media/image286.png"/><Relationship Id="rId13" Type="http://schemas.openxmlformats.org/officeDocument/2006/relationships/image" Target="../media/image287.png"/><Relationship Id="rId14" Type="http://schemas.openxmlformats.org/officeDocument/2006/relationships/image" Target="../media/image288.png"/><Relationship Id="rId15" Type="http://schemas.openxmlformats.org/officeDocument/2006/relationships/image" Target="../media/image289.png"/><Relationship Id="rId16" Type="http://schemas.openxmlformats.org/officeDocument/2006/relationships/image" Target="../media/image29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image" Target="../media/image294.png"/><Relationship Id="rId6" Type="http://schemas.openxmlformats.org/officeDocument/2006/relationships/image" Target="../media/image295.png"/><Relationship Id="rId7" Type="http://schemas.openxmlformats.org/officeDocument/2006/relationships/image" Target="../media/image296.png"/><Relationship Id="rId8" Type="http://schemas.openxmlformats.org/officeDocument/2006/relationships/image" Target="../media/image297.png"/><Relationship Id="rId9" Type="http://schemas.openxmlformats.org/officeDocument/2006/relationships/image" Target="../media/image298.png"/><Relationship Id="rId10" Type="http://schemas.openxmlformats.org/officeDocument/2006/relationships/image" Target="../media/image299.png"/><Relationship Id="rId11" Type="http://schemas.openxmlformats.org/officeDocument/2006/relationships/image" Target="../media/image300.png"/><Relationship Id="rId12" Type="http://schemas.openxmlformats.org/officeDocument/2006/relationships/image" Target="../media/image301.png"/><Relationship Id="rId13" Type="http://schemas.openxmlformats.org/officeDocument/2006/relationships/image" Target="../media/image302.png"/><Relationship Id="rId14" Type="http://schemas.openxmlformats.org/officeDocument/2006/relationships/image" Target="../media/image303.png"/><Relationship Id="rId15" Type="http://schemas.openxmlformats.org/officeDocument/2006/relationships/image" Target="../media/image304.png"/><Relationship Id="rId16" Type="http://schemas.openxmlformats.org/officeDocument/2006/relationships/image" Target="../media/image305.png"/><Relationship Id="rId17" Type="http://schemas.openxmlformats.org/officeDocument/2006/relationships/image" Target="../media/image306.png"/><Relationship Id="rId18" Type="http://schemas.openxmlformats.org/officeDocument/2006/relationships/image" Target="../media/image30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7" Type="http://schemas.openxmlformats.org/officeDocument/2006/relationships/image" Target="../media/image313.png"/><Relationship Id="rId8" Type="http://schemas.openxmlformats.org/officeDocument/2006/relationships/image" Target="../media/image314.png"/><Relationship Id="rId9" Type="http://schemas.openxmlformats.org/officeDocument/2006/relationships/image" Target="../media/image315.png"/><Relationship Id="rId10" Type="http://schemas.openxmlformats.org/officeDocument/2006/relationships/image" Target="../media/image316.png"/><Relationship Id="rId11" Type="http://schemas.openxmlformats.org/officeDocument/2006/relationships/image" Target="../media/image317.png"/><Relationship Id="rId12" Type="http://schemas.openxmlformats.org/officeDocument/2006/relationships/image" Target="../media/image318.png"/><Relationship Id="rId13" Type="http://schemas.openxmlformats.org/officeDocument/2006/relationships/image" Target="../media/image319.png"/><Relationship Id="rId14" Type="http://schemas.openxmlformats.org/officeDocument/2006/relationships/image" Target="../media/image320.png"/><Relationship Id="rId15" Type="http://schemas.openxmlformats.org/officeDocument/2006/relationships/image" Target="../media/image321.png"/><Relationship Id="rId16" Type="http://schemas.openxmlformats.org/officeDocument/2006/relationships/image" Target="../media/image322.png"/><Relationship Id="rId17" Type="http://schemas.openxmlformats.org/officeDocument/2006/relationships/image" Target="../media/image323.png"/><Relationship Id="rId18" Type="http://schemas.openxmlformats.org/officeDocument/2006/relationships/image" Target="../media/image324.png"/><Relationship Id="rId19" Type="http://schemas.openxmlformats.org/officeDocument/2006/relationships/image" Target="../media/image325.png"/><Relationship Id="rId20" Type="http://schemas.openxmlformats.org/officeDocument/2006/relationships/image" Target="../media/image326.png"/><Relationship Id="rId21" Type="http://schemas.openxmlformats.org/officeDocument/2006/relationships/image" Target="../media/image327.png"/><Relationship Id="rId22" Type="http://schemas.openxmlformats.org/officeDocument/2006/relationships/image" Target="../media/image328.png"/><Relationship Id="rId23" Type="http://schemas.openxmlformats.org/officeDocument/2006/relationships/image" Target="../media/image329.png"/><Relationship Id="rId24" Type="http://schemas.openxmlformats.org/officeDocument/2006/relationships/image" Target="../media/image3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33.png"/><Relationship Id="rId5" Type="http://schemas.openxmlformats.org/officeDocument/2006/relationships/image" Target="../media/image334.png"/><Relationship Id="rId6" Type="http://schemas.openxmlformats.org/officeDocument/2006/relationships/image" Target="../media/image335.png"/><Relationship Id="rId7" Type="http://schemas.openxmlformats.org/officeDocument/2006/relationships/image" Target="../media/image336.png"/><Relationship Id="rId8" Type="http://schemas.openxmlformats.org/officeDocument/2006/relationships/image" Target="../media/image337.png"/><Relationship Id="rId9" Type="http://schemas.openxmlformats.org/officeDocument/2006/relationships/image" Target="../media/image338.png"/><Relationship Id="rId10" Type="http://schemas.openxmlformats.org/officeDocument/2006/relationships/image" Target="../media/image339.png"/><Relationship Id="rId11" Type="http://schemas.openxmlformats.org/officeDocument/2006/relationships/image" Target="../media/image340.png"/><Relationship Id="rId12" Type="http://schemas.openxmlformats.org/officeDocument/2006/relationships/image" Target="../media/image341.png"/><Relationship Id="rId13" Type="http://schemas.openxmlformats.org/officeDocument/2006/relationships/image" Target="../media/image342.png"/><Relationship Id="rId14" Type="http://schemas.openxmlformats.org/officeDocument/2006/relationships/image" Target="../media/image343.png"/><Relationship Id="rId15" Type="http://schemas.openxmlformats.org/officeDocument/2006/relationships/image" Target="../media/image344.png"/><Relationship Id="rId16" Type="http://schemas.openxmlformats.org/officeDocument/2006/relationships/image" Target="../media/image345.png"/><Relationship Id="rId17" Type="http://schemas.openxmlformats.org/officeDocument/2006/relationships/image" Target="../media/image346.png"/><Relationship Id="rId18" Type="http://schemas.openxmlformats.org/officeDocument/2006/relationships/image" Target="../media/image347.png"/><Relationship Id="rId19" Type="http://schemas.openxmlformats.org/officeDocument/2006/relationships/image" Target="../media/image348.png"/><Relationship Id="rId20" Type="http://schemas.openxmlformats.org/officeDocument/2006/relationships/image" Target="../media/image349.png"/><Relationship Id="rId21" Type="http://schemas.openxmlformats.org/officeDocument/2006/relationships/image" Target="../media/image350.png"/><Relationship Id="rId22" Type="http://schemas.openxmlformats.org/officeDocument/2006/relationships/image" Target="../media/image351.png"/><Relationship Id="rId23" Type="http://schemas.openxmlformats.org/officeDocument/2006/relationships/image" Target="../media/image352.png"/><Relationship Id="rId24" Type="http://schemas.openxmlformats.org/officeDocument/2006/relationships/image" Target="../media/image353.png"/><Relationship Id="rId25" Type="http://schemas.openxmlformats.org/officeDocument/2006/relationships/image" Target="../media/image354.png"/><Relationship Id="rId26" Type="http://schemas.openxmlformats.org/officeDocument/2006/relationships/image" Target="../media/image355.png"/><Relationship Id="rId27" Type="http://schemas.openxmlformats.org/officeDocument/2006/relationships/image" Target="../media/image356.png"/><Relationship Id="rId28" Type="http://schemas.openxmlformats.org/officeDocument/2006/relationships/image" Target="../media/image357.png"/><Relationship Id="rId29" Type="http://schemas.openxmlformats.org/officeDocument/2006/relationships/image" Target="../media/image358.png"/><Relationship Id="rId30" Type="http://schemas.openxmlformats.org/officeDocument/2006/relationships/image" Target="../media/image35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0.png"/><Relationship Id="rId3" Type="http://schemas.openxmlformats.org/officeDocument/2006/relationships/image" Target="../media/image361.png"/><Relationship Id="rId4" Type="http://schemas.openxmlformats.org/officeDocument/2006/relationships/image" Target="../media/image362.png"/><Relationship Id="rId5" Type="http://schemas.openxmlformats.org/officeDocument/2006/relationships/image" Target="../media/image363.png"/><Relationship Id="rId6" Type="http://schemas.openxmlformats.org/officeDocument/2006/relationships/image" Target="../media/image364.png"/><Relationship Id="rId7" Type="http://schemas.openxmlformats.org/officeDocument/2006/relationships/image" Target="../media/image365.png"/><Relationship Id="rId8" Type="http://schemas.openxmlformats.org/officeDocument/2006/relationships/image" Target="../media/image366.png"/><Relationship Id="rId9" Type="http://schemas.openxmlformats.org/officeDocument/2006/relationships/image" Target="../media/image367.png"/><Relationship Id="rId10" Type="http://schemas.openxmlformats.org/officeDocument/2006/relationships/image" Target="../media/image368.png"/><Relationship Id="rId11" Type="http://schemas.openxmlformats.org/officeDocument/2006/relationships/image" Target="../media/image369.png"/><Relationship Id="rId12" Type="http://schemas.openxmlformats.org/officeDocument/2006/relationships/image" Target="../media/image370.png"/><Relationship Id="rId13" Type="http://schemas.openxmlformats.org/officeDocument/2006/relationships/image" Target="../media/image371.png"/><Relationship Id="rId14" Type="http://schemas.openxmlformats.org/officeDocument/2006/relationships/image" Target="../media/image372.png"/><Relationship Id="rId15" Type="http://schemas.openxmlformats.org/officeDocument/2006/relationships/image" Target="../media/image373.png"/><Relationship Id="rId16" Type="http://schemas.openxmlformats.org/officeDocument/2006/relationships/image" Target="../media/image374.png"/><Relationship Id="rId17" Type="http://schemas.openxmlformats.org/officeDocument/2006/relationships/image" Target="../media/image375.png"/><Relationship Id="rId18" Type="http://schemas.openxmlformats.org/officeDocument/2006/relationships/image" Target="../media/image376.png"/><Relationship Id="rId19" Type="http://schemas.openxmlformats.org/officeDocument/2006/relationships/image" Target="../media/image377.png"/><Relationship Id="rId20" Type="http://schemas.openxmlformats.org/officeDocument/2006/relationships/image" Target="../media/image378.png"/><Relationship Id="rId21" Type="http://schemas.openxmlformats.org/officeDocument/2006/relationships/image" Target="../media/image379.png"/><Relationship Id="rId22" Type="http://schemas.openxmlformats.org/officeDocument/2006/relationships/image" Target="../media/image380.png"/><Relationship Id="rId23" Type="http://schemas.openxmlformats.org/officeDocument/2006/relationships/image" Target="../media/image381.png"/><Relationship Id="rId24" Type="http://schemas.openxmlformats.org/officeDocument/2006/relationships/image" Target="../media/image382.png"/><Relationship Id="rId25" Type="http://schemas.openxmlformats.org/officeDocument/2006/relationships/image" Target="../media/image383.png"/><Relationship Id="rId26" Type="http://schemas.openxmlformats.org/officeDocument/2006/relationships/image" Target="../media/image384.png"/><Relationship Id="rId27" Type="http://schemas.openxmlformats.org/officeDocument/2006/relationships/image" Target="../media/image385.png"/><Relationship Id="rId28" Type="http://schemas.openxmlformats.org/officeDocument/2006/relationships/image" Target="../media/image386.png"/><Relationship Id="rId29" Type="http://schemas.openxmlformats.org/officeDocument/2006/relationships/image" Target="../media/image387.png"/><Relationship Id="rId30" Type="http://schemas.openxmlformats.org/officeDocument/2006/relationships/image" Target="../media/image38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9.png"/><Relationship Id="rId3" Type="http://schemas.openxmlformats.org/officeDocument/2006/relationships/image" Target="../media/image390.png"/><Relationship Id="rId4" Type="http://schemas.openxmlformats.org/officeDocument/2006/relationships/image" Target="../media/image391.png"/><Relationship Id="rId5" Type="http://schemas.openxmlformats.org/officeDocument/2006/relationships/image" Target="../media/image392.png"/><Relationship Id="rId6" Type="http://schemas.openxmlformats.org/officeDocument/2006/relationships/image" Target="../media/image393.png"/><Relationship Id="rId7" Type="http://schemas.openxmlformats.org/officeDocument/2006/relationships/image" Target="../media/image394.png"/><Relationship Id="rId8" Type="http://schemas.openxmlformats.org/officeDocument/2006/relationships/image" Target="../media/image395.png"/><Relationship Id="rId9" Type="http://schemas.openxmlformats.org/officeDocument/2006/relationships/image" Target="../media/image396.png"/><Relationship Id="rId10" Type="http://schemas.openxmlformats.org/officeDocument/2006/relationships/image" Target="../media/image397.png"/><Relationship Id="rId11" Type="http://schemas.openxmlformats.org/officeDocument/2006/relationships/image" Target="../media/image398.png"/><Relationship Id="rId12" Type="http://schemas.openxmlformats.org/officeDocument/2006/relationships/image" Target="../media/image399.png"/><Relationship Id="rId13" Type="http://schemas.openxmlformats.org/officeDocument/2006/relationships/image" Target="../media/image400.png"/><Relationship Id="rId14" Type="http://schemas.openxmlformats.org/officeDocument/2006/relationships/image" Target="../media/image401.png"/><Relationship Id="rId15" Type="http://schemas.openxmlformats.org/officeDocument/2006/relationships/image" Target="../media/image402.png"/><Relationship Id="rId16" Type="http://schemas.openxmlformats.org/officeDocument/2006/relationships/image" Target="../media/image403.png"/><Relationship Id="rId17" Type="http://schemas.openxmlformats.org/officeDocument/2006/relationships/image" Target="../media/image404.png"/><Relationship Id="rId18" Type="http://schemas.openxmlformats.org/officeDocument/2006/relationships/image" Target="../media/image405.png"/><Relationship Id="rId19" Type="http://schemas.openxmlformats.org/officeDocument/2006/relationships/image" Target="../media/image406.png"/><Relationship Id="rId20" Type="http://schemas.openxmlformats.org/officeDocument/2006/relationships/image" Target="../media/image407.png"/><Relationship Id="rId21" Type="http://schemas.openxmlformats.org/officeDocument/2006/relationships/image" Target="../media/image408.png"/><Relationship Id="rId22" Type="http://schemas.openxmlformats.org/officeDocument/2006/relationships/image" Target="../media/image409.png"/><Relationship Id="rId23" Type="http://schemas.openxmlformats.org/officeDocument/2006/relationships/image" Target="../media/image410.png"/><Relationship Id="rId24" Type="http://schemas.openxmlformats.org/officeDocument/2006/relationships/image" Target="../media/image411.png"/><Relationship Id="rId25" Type="http://schemas.openxmlformats.org/officeDocument/2006/relationships/image" Target="../media/image412.png"/><Relationship Id="rId26" Type="http://schemas.openxmlformats.org/officeDocument/2006/relationships/image" Target="../media/image413.png"/><Relationship Id="rId27" Type="http://schemas.openxmlformats.org/officeDocument/2006/relationships/image" Target="../media/image414.png"/><Relationship Id="rId28" Type="http://schemas.openxmlformats.org/officeDocument/2006/relationships/image" Target="../media/image415.png"/><Relationship Id="rId29" Type="http://schemas.openxmlformats.org/officeDocument/2006/relationships/image" Target="../media/image416.png"/><Relationship Id="rId30" Type="http://schemas.openxmlformats.org/officeDocument/2006/relationships/image" Target="../media/image4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9.png"/><Relationship Id="rId3" Type="http://schemas.openxmlformats.org/officeDocument/2006/relationships/image" Target="../media/image420.png"/><Relationship Id="rId4" Type="http://schemas.openxmlformats.org/officeDocument/2006/relationships/image" Target="../media/image421.png"/><Relationship Id="rId5" Type="http://schemas.openxmlformats.org/officeDocument/2006/relationships/image" Target="../media/image422.png"/><Relationship Id="rId6" Type="http://schemas.openxmlformats.org/officeDocument/2006/relationships/image" Target="../media/image423.png"/><Relationship Id="rId7" Type="http://schemas.openxmlformats.org/officeDocument/2006/relationships/image" Target="../media/image424.png"/><Relationship Id="rId8" Type="http://schemas.openxmlformats.org/officeDocument/2006/relationships/image" Target="../media/image425.png"/><Relationship Id="rId9" Type="http://schemas.openxmlformats.org/officeDocument/2006/relationships/image" Target="../media/image426.png"/><Relationship Id="rId10" Type="http://schemas.openxmlformats.org/officeDocument/2006/relationships/image" Target="../media/image427.png"/><Relationship Id="rId11" Type="http://schemas.openxmlformats.org/officeDocument/2006/relationships/image" Target="../media/image428.png"/><Relationship Id="rId12" Type="http://schemas.openxmlformats.org/officeDocument/2006/relationships/image" Target="../media/image429.png"/><Relationship Id="rId13" Type="http://schemas.openxmlformats.org/officeDocument/2006/relationships/image" Target="../media/image430.png"/><Relationship Id="rId14" Type="http://schemas.openxmlformats.org/officeDocument/2006/relationships/image" Target="../media/image43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2.png"/><Relationship Id="rId3" Type="http://schemas.openxmlformats.org/officeDocument/2006/relationships/image" Target="../media/image433.png"/><Relationship Id="rId4" Type="http://schemas.openxmlformats.org/officeDocument/2006/relationships/image" Target="../media/image434.png"/><Relationship Id="rId5" Type="http://schemas.openxmlformats.org/officeDocument/2006/relationships/image" Target="../media/image435.png"/><Relationship Id="rId6" Type="http://schemas.openxmlformats.org/officeDocument/2006/relationships/image" Target="../media/image436.png"/><Relationship Id="rId7" Type="http://schemas.openxmlformats.org/officeDocument/2006/relationships/image" Target="../media/image437.png"/><Relationship Id="rId8" Type="http://schemas.openxmlformats.org/officeDocument/2006/relationships/image" Target="../media/image438.png"/><Relationship Id="rId9" Type="http://schemas.openxmlformats.org/officeDocument/2006/relationships/image" Target="../media/image439.png"/><Relationship Id="rId10" Type="http://schemas.openxmlformats.org/officeDocument/2006/relationships/image" Target="../media/image440.png"/><Relationship Id="rId11" Type="http://schemas.openxmlformats.org/officeDocument/2006/relationships/image" Target="../media/image441.png"/><Relationship Id="rId12" Type="http://schemas.openxmlformats.org/officeDocument/2006/relationships/image" Target="../media/image442.png"/><Relationship Id="rId13" Type="http://schemas.openxmlformats.org/officeDocument/2006/relationships/image" Target="../media/image443.png"/><Relationship Id="rId14" Type="http://schemas.openxmlformats.org/officeDocument/2006/relationships/image" Target="../media/image444.png"/><Relationship Id="rId15" Type="http://schemas.openxmlformats.org/officeDocument/2006/relationships/image" Target="../media/image445.png"/><Relationship Id="rId16" Type="http://schemas.openxmlformats.org/officeDocument/2006/relationships/image" Target="../media/image44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7.png"/><Relationship Id="rId3" Type="http://schemas.openxmlformats.org/officeDocument/2006/relationships/image" Target="../media/image448.png"/><Relationship Id="rId4" Type="http://schemas.openxmlformats.org/officeDocument/2006/relationships/image" Target="../media/image449.png"/><Relationship Id="rId5" Type="http://schemas.openxmlformats.org/officeDocument/2006/relationships/image" Target="../media/image450.png"/><Relationship Id="rId6" Type="http://schemas.openxmlformats.org/officeDocument/2006/relationships/image" Target="../media/image451.png"/><Relationship Id="rId7" Type="http://schemas.openxmlformats.org/officeDocument/2006/relationships/image" Target="../media/image452.png"/><Relationship Id="rId8" Type="http://schemas.openxmlformats.org/officeDocument/2006/relationships/image" Target="../media/image453.png"/><Relationship Id="rId9" Type="http://schemas.openxmlformats.org/officeDocument/2006/relationships/image" Target="../media/image454.png"/><Relationship Id="rId10" Type="http://schemas.openxmlformats.org/officeDocument/2006/relationships/image" Target="../media/image455.png"/><Relationship Id="rId11" Type="http://schemas.openxmlformats.org/officeDocument/2006/relationships/image" Target="../media/image456.png"/><Relationship Id="rId12" Type="http://schemas.openxmlformats.org/officeDocument/2006/relationships/image" Target="../media/image457.png"/><Relationship Id="rId13" Type="http://schemas.openxmlformats.org/officeDocument/2006/relationships/image" Target="../media/image458.png"/><Relationship Id="rId14" Type="http://schemas.openxmlformats.org/officeDocument/2006/relationships/image" Target="../media/image459.png"/><Relationship Id="rId15" Type="http://schemas.openxmlformats.org/officeDocument/2006/relationships/image" Target="../media/image460.png"/><Relationship Id="rId16" Type="http://schemas.openxmlformats.org/officeDocument/2006/relationships/image" Target="../media/image461.png"/><Relationship Id="rId17" Type="http://schemas.openxmlformats.org/officeDocument/2006/relationships/image" Target="../media/image462.png"/><Relationship Id="rId18" Type="http://schemas.openxmlformats.org/officeDocument/2006/relationships/image" Target="../media/image463.png"/><Relationship Id="rId19" Type="http://schemas.openxmlformats.org/officeDocument/2006/relationships/image" Target="../media/image464.png"/><Relationship Id="rId20" Type="http://schemas.openxmlformats.org/officeDocument/2006/relationships/image" Target="../media/image465.png"/><Relationship Id="rId21" Type="http://schemas.openxmlformats.org/officeDocument/2006/relationships/image" Target="../media/image466.png"/><Relationship Id="rId22" Type="http://schemas.openxmlformats.org/officeDocument/2006/relationships/image" Target="../media/image467.png"/><Relationship Id="rId23" Type="http://schemas.openxmlformats.org/officeDocument/2006/relationships/image" Target="../media/image46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9.png"/><Relationship Id="rId3" Type="http://schemas.openxmlformats.org/officeDocument/2006/relationships/image" Target="../media/image470.png"/><Relationship Id="rId4" Type="http://schemas.openxmlformats.org/officeDocument/2006/relationships/image" Target="../media/image471.png"/><Relationship Id="rId5" Type="http://schemas.openxmlformats.org/officeDocument/2006/relationships/image" Target="../media/image472.png"/><Relationship Id="rId6" Type="http://schemas.openxmlformats.org/officeDocument/2006/relationships/image" Target="../media/image473.png"/><Relationship Id="rId7" Type="http://schemas.openxmlformats.org/officeDocument/2006/relationships/image" Target="../media/image474.png"/><Relationship Id="rId8" Type="http://schemas.openxmlformats.org/officeDocument/2006/relationships/image" Target="../media/image475.png"/><Relationship Id="rId9" Type="http://schemas.openxmlformats.org/officeDocument/2006/relationships/image" Target="../media/image476.png"/><Relationship Id="rId10" Type="http://schemas.openxmlformats.org/officeDocument/2006/relationships/image" Target="../media/image477.png"/><Relationship Id="rId11" Type="http://schemas.openxmlformats.org/officeDocument/2006/relationships/image" Target="../media/image478.png"/><Relationship Id="rId12" Type="http://schemas.openxmlformats.org/officeDocument/2006/relationships/image" Target="../media/image479.png"/><Relationship Id="rId13" Type="http://schemas.openxmlformats.org/officeDocument/2006/relationships/image" Target="../media/image480.png"/><Relationship Id="rId14" Type="http://schemas.openxmlformats.org/officeDocument/2006/relationships/image" Target="../media/image481.png"/><Relationship Id="rId15" Type="http://schemas.openxmlformats.org/officeDocument/2006/relationships/image" Target="../media/image482.png"/><Relationship Id="rId16" Type="http://schemas.openxmlformats.org/officeDocument/2006/relationships/image" Target="../media/image483.png"/><Relationship Id="rId17" Type="http://schemas.openxmlformats.org/officeDocument/2006/relationships/image" Target="../media/image484.png"/><Relationship Id="rId18" Type="http://schemas.openxmlformats.org/officeDocument/2006/relationships/image" Target="../media/image485.png"/><Relationship Id="rId19" Type="http://schemas.openxmlformats.org/officeDocument/2006/relationships/image" Target="../media/image486.png"/><Relationship Id="rId20" Type="http://schemas.openxmlformats.org/officeDocument/2006/relationships/image" Target="../media/image487.png"/><Relationship Id="rId21" Type="http://schemas.openxmlformats.org/officeDocument/2006/relationships/image" Target="../media/image488.png"/><Relationship Id="rId22" Type="http://schemas.openxmlformats.org/officeDocument/2006/relationships/image" Target="../media/image489.png"/><Relationship Id="rId23" Type="http://schemas.openxmlformats.org/officeDocument/2006/relationships/image" Target="../media/image490.png"/><Relationship Id="rId24" Type="http://schemas.openxmlformats.org/officeDocument/2006/relationships/image" Target="../media/image491.png"/><Relationship Id="rId25" Type="http://schemas.openxmlformats.org/officeDocument/2006/relationships/image" Target="../media/image492.png"/><Relationship Id="rId26" Type="http://schemas.openxmlformats.org/officeDocument/2006/relationships/image" Target="../media/image493.png"/><Relationship Id="rId27" Type="http://schemas.openxmlformats.org/officeDocument/2006/relationships/image" Target="../media/image494.png"/><Relationship Id="rId28" Type="http://schemas.openxmlformats.org/officeDocument/2006/relationships/image" Target="../media/image495.png"/><Relationship Id="rId29" Type="http://schemas.openxmlformats.org/officeDocument/2006/relationships/image" Target="../media/image496.png"/><Relationship Id="rId30" Type="http://schemas.openxmlformats.org/officeDocument/2006/relationships/image" Target="../media/image497.png"/><Relationship Id="rId31" Type="http://schemas.openxmlformats.org/officeDocument/2006/relationships/image" Target="../media/image498.png"/><Relationship Id="rId32" Type="http://schemas.openxmlformats.org/officeDocument/2006/relationships/image" Target="../media/image49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0.png"/><Relationship Id="rId3" Type="http://schemas.openxmlformats.org/officeDocument/2006/relationships/image" Target="../media/image501.png"/><Relationship Id="rId4" Type="http://schemas.openxmlformats.org/officeDocument/2006/relationships/image" Target="../media/image502.png"/><Relationship Id="rId5" Type="http://schemas.openxmlformats.org/officeDocument/2006/relationships/image" Target="../media/image503.png"/><Relationship Id="rId6" Type="http://schemas.openxmlformats.org/officeDocument/2006/relationships/image" Target="../media/image504.png"/><Relationship Id="rId7" Type="http://schemas.openxmlformats.org/officeDocument/2006/relationships/image" Target="../media/image505.png"/><Relationship Id="rId8" Type="http://schemas.openxmlformats.org/officeDocument/2006/relationships/image" Target="../media/image506.png"/><Relationship Id="rId9" Type="http://schemas.openxmlformats.org/officeDocument/2006/relationships/image" Target="../media/image507.png"/><Relationship Id="rId10" Type="http://schemas.openxmlformats.org/officeDocument/2006/relationships/image" Target="../media/image508.png"/><Relationship Id="rId11" Type="http://schemas.openxmlformats.org/officeDocument/2006/relationships/image" Target="../media/image509.png"/><Relationship Id="rId12" Type="http://schemas.openxmlformats.org/officeDocument/2006/relationships/image" Target="../media/image510.png"/><Relationship Id="rId13" Type="http://schemas.openxmlformats.org/officeDocument/2006/relationships/image" Target="../media/image511.png"/><Relationship Id="rId14" Type="http://schemas.openxmlformats.org/officeDocument/2006/relationships/image" Target="../media/image512.png"/><Relationship Id="rId15" Type="http://schemas.openxmlformats.org/officeDocument/2006/relationships/image" Target="../media/image513.png"/><Relationship Id="rId16" Type="http://schemas.openxmlformats.org/officeDocument/2006/relationships/image" Target="../media/image514.png"/><Relationship Id="rId17" Type="http://schemas.openxmlformats.org/officeDocument/2006/relationships/image" Target="../media/image515.png"/><Relationship Id="rId18" Type="http://schemas.openxmlformats.org/officeDocument/2006/relationships/image" Target="../media/image516.png"/><Relationship Id="rId19" Type="http://schemas.openxmlformats.org/officeDocument/2006/relationships/image" Target="../media/image517.png"/><Relationship Id="rId20" Type="http://schemas.openxmlformats.org/officeDocument/2006/relationships/image" Target="../media/image518.png"/><Relationship Id="rId21" Type="http://schemas.openxmlformats.org/officeDocument/2006/relationships/image" Target="../media/image519.png"/><Relationship Id="rId22" Type="http://schemas.openxmlformats.org/officeDocument/2006/relationships/image" Target="../media/image520.png"/><Relationship Id="rId23" Type="http://schemas.openxmlformats.org/officeDocument/2006/relationships/image" Target="../media/image521.png"/><Relationship Id="rId24" Type="http://schemas.openxmlformats.org/officeDocument/2006/relationships/image" Target="../media/image522.png"/><Relationship Id="rId25" Type="http://schemas.openxmlformats.org/officeDocument/2006/relationships/image" Target="../media/image523.png"/><Relationship Id="rId26" Type="http://schemas.openxmlformats.org/officeDocument/2006/relationships/image" Target="../media/image524.png"/><Relationship Id="rId27" Type="http://schemas.openxmlformats.org/officeDocument/2006/relationships/image" Target="../media/image525.png"/><Relationship Id="rId28" Type="http://schemas.openxmlformats.org/officeDocument/2006/relationships/image" Target="../media/image526.png"/><Relationship Id="rId29" Type="http://schemas.openxmlformats.org/officeDocument/2006/relationships/image" Target="../media/image527.png"/><Relationship Id="rId30" Type="http://schemas.openxmlformats.org/officeDocument/2006/relationships/image" Target="../media/image528.png"/><Relationship Id="rId31" Type="http://schemas.openxmlformats.org/officeDocument/2006/relationships/image" Target="../media/image529.png"/><Relationship Id="rId32" Type="http://schemas.openxmlformats.org/officeDocument/2006/relationships/image" Target="../media/image530.png"/><Relationship Id="rId33" Type="http://schemas.openxmlformats.org/officeDocument/2006/relationships/image" Target="../media/image531.png"/><Relationship Id="rId34" Type="http://schemas.openxmlformats.org/officeDocument/2006/relationships/image" Target="../media/image532.png"/><Relationship Id="rId35" Type="http://schemas.openxmlformats.org/officeDocument/2006/relationships/image" Target="../media/image533.png"/><Relationship Id="rId36" Type="http://schemas.openxmlformats.org/officeDocument/2006/relationships/image" Target="../media/image534.png"/><Relationship Id="rId37" Type="http://schemas.openxmlformats.org/officeDocument/2006/relationships/image" Target="../media/image535.png"/><Relationship Id="rId38" Type="http://schemas.openxmlformats.org/officeDocument/2006/relationships/image" Target="../media/image536.png"/><Relationship Id="rId39" Type="http://schemas.openxmlformats.org/officeDocument/2006/relationships/image" Target="../media/image537.png"/><Relationship Id="rId40" Type="http://schemas.openxmlformats.org/officeDocument/2006/relationships/image" Target="../media/image538.png"/><Relationship Id="rId41" Type="http://schemas.openxmlformats.org/officeDocument/2006/relationships/image" Target="../media/image5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0.png"/><Relationship Id="rId3" Type="http://schemas.openxmlformats.org/officeDocument/2006/relationships/image" Target="../media/image541.png"/><Relationship Id="rId4" Type="http://schemas.openxmlformats.org/officeDocument/2006/relationships/image" Target="../media/image542.png"/><Relationship Id="rId5" Type="http://schemas.openxmlformats.org/officeDocument/2006/relationships/image" Target="../media/image543.png"/><Relationship Id="rId6" Type="http://schemas.openxmlformats.org/officeDocument/2006/relationships/image" Target="../media/image544.png"/><Relationship Id="rId7" Type="http://schemas.openxmlformats.org/officeDocument/2006/relationships/image" Target="../media/image545.png"/><Relationship Id="rId8" Type="http://schemas.openxmlformats.org/officeDocument/2006/relationships/image" Target="../media/image546.png"/><Relationship Id="rId9" Type="http://schemas.openxmlformats.org/officeDocument/2006/relationships/image" Target="../media/image547.png"/><Relationship Id="rId10" Type="http://schemas.openxmlformats.org/officeDocument/2006/relationships/image" Target="../media/image548.png"/><Relationship Id="rId11" Type="http://schemas.openxmlformats.org/officeDocument/2006/relationships/image" Target="../media/image549.png"/><Relationship Id="rId12" Type="http://schemas.openxmlformats.org/officeDocument/2006/relationships/image" Target="../media/image550.png"/><Relationship Id="rId13" Type="http://schemas.openxmlformats.org/officeDocument/2006/relationships/image" Target="../media/image551.png"/><Relationship Id="rId14" Type="http://schemas.openxmlformats.org/officeDocument/2006/relationships/image" Target="../media/image552.png"/><Relationship Id="rId15" Type="http://schemas.openxmlformats.org/officeDocument/2006/relationships/image" Target="../media/image553.png"/><Relationship Id="rId16" Type="http://schemas.openxmlformats.org/officeDocument/2006/relationships/image" Target="../media/image554.png"/><Relationship Id="rId17" Type="http://schemas.openxmlformats.org/officeDocument/2006/relationships/image" Target="../media/image555.png"/><Relationship Id="rId18" Type="http://schemas.openxmlformats.org/officeDocument/2006/relationships/image" Target="../media/image556.png"/><Relationship Id="rId19" Type="http://schemas.openxmlformats.org/officeDocument/2006/relationships/image" Target="../media/image557.png"/><Relationship Id="rId20" Type="http://schemas.openxmlformats.org/officeDocument/2006/relationships/image" Target="../media/image558.png"/><Relationship Id="rId21" Type="http://schemas.openxmlformats.org/officeDocument/2006/relationships/image" Target="../media/image559.png"/><Relationship Id="rId22" Type="http://schemas.openxmlformats.org/officeDocument/2006/relationships/image" Target="../media/image560.png"/><Relationship Id="rId23" Type="http://schemas.openxmlformats.org/officeDocument/2006/relationships/image" Target="../media/image561.png"/><Relationship Id="rId24" Type="http://schemas.openxmlformats.org/officeDocument/2006/relationships/image" Target="../media/image562.png"/><Relationship Id="rId25" Type="http://schemas.openxmlformats.org/officeDocument/2006/relationships/image" Target="../media/image563.png"/><Relationship Id="rId26" Type="http://schemas.openxmlformats.org/officeDocument/2006/relationships/image" Target="../media/image564.png"/><Relationship Id="rId27" Type="http://schemas.openxmlformats.org/officeDocument/2006/relationships/image" Target="../media/image565.png"/><Relationship Id="rId28" Type="http://schemas.openxmlformats.org/officeDocument/2006/relationships/image" Target="../media/image566.png"/><Relationship Id="rId29" Type="http://schemas.openxmlformats.org/officeDocument/2006/relationships/image" Target="../media/image567.png"/><Relationship Id="rId30" Type="http://schemas.openxmlformats.org/officeDocument/2006/relationships/image" Target="../media/image568.png"/><Relationship Id="rId31" Type="http://schemas.openxmlformats.org/officeDocument/2006/relationships/image" Target="../media/image569.png"/><Relationship Id="rId32" Type="http://schemas.openxmlformats.org/officeDocument/2006/relationships/image" Target="../media/image570.png"/><Relationship Id="rId33" Type="http://schemas.openxmlformats.org/officeDocument/2006/relationships/image" Target="../media/image571.png"/><Relationship Id="rId34" Type="http://schemas.openxmlformats.org/officeDocument/2006/relationships/image" Target="../media/image572.png"/><Relationship Id="rId35" Type="http://schemas.openxmlformats.org/officeDocument/2006/relationships/image" Target="../media/image573.png"/><Relationship Id="rId36" Type="http://schemas.openxmlformats.org/officeDocument/2006/relationships/image" Target="../media/image574.png"/><Relationship Id="rId37" Type="http://schemas.openxmlformats.org/officeDocument/2006/relationships/image" Target="../media/image575.png"/><Relationship Id="rId38" Type="http://schemas.openxmlformats.org/officeDocument/2006/relationships/image" Target="../media/image576.png"/><Relationship Id="rId39" Type="http://schemas.openxmlformats.org/officeDocument/2006/relationships/image" Target="../media/image57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8.png"/><Relationship Id="rId3" Type="http://schemas.openxmlformats.org/officeDocument/2006/relationships/image" Target="../media/image579.png"/><Relationship Id="rId4" Type="http://schemas.openxmlformats.org/officeDocument/2006/relationships/image" Target="../media/image580.png"/><Relationship Id="rId5" Type="http://schemas.openxmlformats.org/officeDocument/2006/relationships/image" Target="../media/image581.png"/><Relationship Id="rId6" Type="http://schemas.openxmlformats.org/officeDocument/2006/relationships/image" Target="../media/image582.png"/><Relationship Id="rId7" Type="http://schemas.openxmlformats.org/officeDocument/2006/relationships/image" Target="../media/image583.png"/><Relationship Id="rId8" Type="http://schemas.openxmlformats.org/officeDocument/2006/relationships/image" Target="../media/image584.png"/><Relationship Id="rId9" Type="http://schemas.openxmlformats.org/officeDocument/2006/relationships/image" Target="../media/image585.png"/><Relationship Id="rId10" Type="http://schemas.openxmlformats.org/officeDocument/2006/relationships/image" Target="../media/image586.png"/><Relationship Id="rId11" Type="http://schemas.openxmlformats.org/officeDocument/2006/relationships/image" Target="../media/image587.png"/><Relationship Id="rId12" Type="http://schemas.openxmlformats.org/officeDocument/2006/relationships/image" Target="../media/image588.png"/><Relationship Id="rId13" Type="http://schemas.openxmlformats.org/officeDocument/2006/relationships/image" Target="../media/image589.png"/><Relationship Id="rId14" Type="http://schemas.openxmlformats.org/officeDocument/2006/relationships/image" Target="../media/image590.png"/><Relationship Id="rId15" Type="http://schemas.openxmlformats.org/officeDocument/2006/relationships/image" Target="../media/image591.png"/><Relationship Id="rId16" Type="http://schemas.openxmlformats.org/officeDocument/2006/relationships/image" Target="../media/image592.png"/><Relationship Id="rId17" Type="http://schemas.openxmlformats.org/officeDocument/2006/relationships/image" Target="../media/image593.png"/><Relationship Id="rId18" Type="http://schemas.openxmlformats.org/officeDocument/2006/relationships/image" Target="../media/image594.png"/><Relationship Id="rId19" Type="http://schemas.openxmlformats.org/officeDocument/2006/relationships/image" Target="../media/image595.png"/><Relationship Id="rId20" Type="http://schemas.openxmlformats.org/officeDocument/2006/relationships/image" Target="../media/image596.png"/><Relationship Id="rId21" Type="http://schemas.openxmlformats.org/officeDocument/2006/relationships/image" Target="../media/image597.png"/><Relationship Id="rId22" Type="http://schemas.openxmlformats.org/officeDocument/2006/relationships/image" Target="../media/image598.png"/><Relationship Id="rId23" Type="http://schemas.openxmlformats.org/officeDocument/2006/relationships/image" Target="../media/image599.png"/><Relationship Id="rId24" Type="http://schemas.openxmlformats.org/officeDocument/2006/relationships/image" Target="../media/image600.png"/><Relationship Id="rId25" Type="http://schemas.openxmlformats.org/officeDocument/2006/relationships/image" Target="../media/image601.png"/><Relationship Id="rId26" Type="http://schemas.openxmlformats.org/officeDocument/2006/relationships/image" Target="../media/image602.png"/><Relationship Id="rId27" Type="http://schemas.openxmlformats.org/officeDocument/2006/relationships/image" Target="../media/image603.png"/><Relationship Id="rId28" Type="http://schemas.openxmlformats.org/officeDocument/2006/relationships/image" Target="../media/image604.png"/><Relationship Id="rId29" Type="http://schemas.openxmlformats.org/officeDocument/2006/relationships/image" Target="../media/image605.png"/><Relationship Id="rId30" Type="http://schemas.openxmlformats.org/officeDocument/2006/relationships/image" Target="../media/image606.png"/><Relationship Id="rId31" Type="http://schemas.openxmlformats.org/officeDocument/2006/relationships/image" Target="../media/image607.png"/><Relationship Id="rId32" Type="http://schemas.openxmlformats.org/officeDocument/2006/relationships/image" Target="../media/image608.png"/><Relationship Id="rId33" Type="http://schemas.openxmlformats.org/officeDocument/2006/relationships/image" Target="../media/image609.png"/><Relationship Id="rId34" Type="http://schemas.openxmlformats.org/officeDocument/2006/relationships/image" Target="../media/image610.png"/><Relationship Id="rId35" Type="http://schemas.openxmlformats.org/officeDocument/2006/relationships/image" Target="../media/image611.png"/><Relationship Id="rId36" Type="http://schemas.openxmlformats.org/officeDocument/2006/relationships/image" Target="../media/image612.png"/><Relationship Id="rId37" Type="http://schemas.openxmlformats.org/officeDocument/2006/relationships/image" Target="../media/image613.png"/><Relationship Id="rId38" Type="http://schemas.openxmlformats.org/officeDocument/2006/relationships/image" Target="../media/image614.png"/><Relationship Id="rId39" Type="http://schemas.openxmlformats.org/officeDocument/2006/relationships/image" Target="../media/image615.png"/><Relationship Id="rId40" Type="http://schemas.openxmlformats.org/officeDocument/2006/relationships/image" Target="../media/image61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7.png"/><Relationship Id="rId3" Type="http://schemas.openxmlformats.org/officeDocument/2006/relationships/image" Target="../media/image618.png"/><Relationship Id="rId4" Type="http://schemas.openxmlformats.org/officeDocument/2006/relationships/image" Target="../media/image619.png"/><Relationship Id="rId5" Type="http://schemas.openxmlformats.org/officeDocument/2006/relationships/image" Target="../media/image620.png"/><Relationship Id="rId6" Type="http://schemas.openxmlformats.org/officeDocument/2006/relationships/image" Target="../media/image621.png"/><Relationship Id="rId7" Type="http://schemas.openxmlformats.org/officeDocument/2006/relationships/image" Target="../media/image622.png"/><Relationship Id="rId8" Type="http://schemas.openxmlformats.org/officeDocument/2006/relationships/image" Target="../media/image623.png"/><Relationship Id="rId9" Type="http://schemas.openxmlformats.org/officeDocument/2006/relationships/image" Target="../media/image624.png"/><Relationship Id="rId10" Type="http://schemas.openxmlformats.org/officeDocument/2006/relationships/image" Target="../media/image625.png"/><Relationship Id="rId11" Type="http://schemas.openxmlformats.org/officeDocument/2006/relationships/image" Target="../media/image626.png"/><Relationship Id="rId12" Type="http://schemas.openxmlformats.org/officeDocument/2006/relationships/image" Target="../media/image627.png"/><Relationship Id="rId13" Type="http://schemas.openxmlformats.org/officeDocument/2006/relationships/image" Target="../media/image628.png"/><Relationship Id="rId14" Type="http://schemas.openxmlformats.org/officeDocument/2006/relationships/image" Target="../media/image629.png"/><Relationship Id="rId15" Type="http://schemas.openxmlformats.org/officeDocument/2006/relationships/image" Target="../media/image630.png"/><Relationship Id="rId16" Type="http://schemas.openxmlformats.org/officeDocument/2006/relationships/image" Target="../media/image631.png"/><Relationship Id="rId17" Type="http://schemas.openxmlformats.org/officeDocument/2006/relationships/image" Target="../media/image632.png"/><Relationship Id="rId18" Type="http://schemas.openxmlformats.org/officeDocument/2006/relationships/image" Target="../media/image633.png"/><Relationship Id="rId19" Type="http://schemas.openxmlformats.org/officeDocument/2006/relationships/image" Target="../media/image634.png"/><Relationship Id="rId20" Type="http://schemas.openxmlformats.org/officeDocument/2006/relationships/image" Target="../media/image635.png"/><Relationship Id="rId21" Type="http://schemas.openxmlformats.org/officeDocument/2006/relationships/image" Target="../media/image636.png"/><Relationship Id="rId22" Type="http://schemas.openxmlformats.org/officeDocument/2006/relationships/image" Target="../media/image637.png"/><Relationship Id="rId23" Type="http://schemas.openxmlformats.org/officeDocument/2006/relationships/image" Target="../media/image638.png"/><Relationship Id="rId24" Type="http://schemas.openxmlformats.org/officeDocument/2006/relationships/image" Target="../media/image639.png"/><Relationship Id="rId25" Type="http://schemas.openxmlformats.org/officeDocument/2006/relationships/image" Target="../media/image640.png"/><Relationship Id="rId26" Type="http://schemas.openxmlformats.org/officeDocument/2006/relationships/image" Target="../media/image641.png"/><Relationship Id="rId27" Type="http://schemas.openxmlformats.org/officeDocument/2006/relationships/image" Target="../media/image642.png"/><Relationship Id="rId28" Type="http://schemas.openxmlformats.org/officeDocument/2006/relationships/image" Target="../media/image643.png"/><Relationship Id="rId29" Type="http://schemas.openxmlformats.org/officeDocument/2006/relationships/image" Target="../media/image644.png"/><Relationship Id="rId30" Type="http://schemas.openxmlformats.org/officeDocument/2006/relationships/image" Target="../media/image645.png"/><Relationship Id="rId31" Type="http://schemas.openxmlformats.org/officeDocument/2006/relationships/image" Target="../media/image646.png"/><Relationship Id="rId32" Type="http://schemas.openxmlformats.org/officeDocument/2006/relationships/image" Target="../media/image647.png"/><Relationship Id="rId33" Type="http://schemas.openxmlformats.org/officeDocument/2006/relationships/image" Target="../media/image648.png"/><Relationship Id="rId34" Type="http://schemas.openxmlformats.org/officeDocument/2006/relationships/image" Target="../media/image649.png"/><Relationship Id="rId35" Type="http://schemas.openxmlformats.org/officeDocument/2006/relationships/image" Target="../media/image650.png"/><Relationship Id="rId36" Type="http://schemas.openxmlformats.org/officeDocument/2006/relationships/image" Target="../media/image651.png"/><Relationship Id="rId37" Type="http://schemas.openxmlformats.org/officeDocument/2006/relationships/image" Target="../media/image652.png"/><Relationship Id="rId38" Type="http://schemas.openxmlformats.org/officeDocument/2006/relationships/image" Target="../media/image653.png"/><Relationship Id="rId39" Type="http://schemas.openxmlformats.org/officeDocument/2006/relationships/image" Target="../media/image654.png"/><Relationship Id="rId40" Type="http://schemas.openxmlformats.org/officeDocument/2006/relationships/image" Target="../media/image65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Relationship Id="rId33" Type="http://schemas.openxmlformats.org/officeDocument/2006/relationships/image" Target="../media/image84.png"/><Relationship Id="rId34" Type="http://schemas.openxmlformats.org/officeDocument/2006/relationships/image" Target="../media/image85.png"/><Relationship Id="rId35" Type="http://schemas.openxmlformats.org/officeDocument/2006/relationships/image" Target="../media/image86.png"/><Relationship Id="rId36" Type="http://schemas.openxmlformats.org/officeDocument/2006/relationships/image" Target="../media/image87.png"/><Relationship Id="rId37" Type="http://schemas.openxmlformats.org/officeDocument/2006/relationships/image" Target="../media/image88.png"/><Relationship Id="rId38" Type="http://schemas.openxmlformats.org/officeDocument/2006/relationships/image" Target="../media/image89.png"/><Relationship Id="rId39" Type="http://schemas.openxmlformats.org/officeDocument/2006/relationships/image" Target="../media/image90.png"/><Relationship Id="rId40" Type="http://schemas.openxmlformats.org/officeDocument/2006/relationships/image" Target="../media/image91.png"/><Relationship Id="rId41" Type="http://schemas.openxmlformats.org/officeDocument/2006/relationships/image" Target="../media/image9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25" Type="http://schemas.openxmlformats.org/officeDocument/2006/relationships/image" Target="../media/image116.png"/><Relationship Id="rId26" Type="http://schemas.openxmlformats.org/officeDocument/2006/relationships/image" Target="../media/image117.png"/><Relationship Id="rId27" Type="http://schemas.openxmlformats.org/officeDocument/2006/relationships/image" Target="../media/image118.png"/><Relationship Id="rId28" Type="http://schemas.openxmlformats.org/officeDocument/2006/relationships/image" Target="../media/image119.png"/><Relationship Id="rId29" Type="http://schemas.openxmlformats.org/officeDocument/2006/relationships/image" Target="../media/image120.png"/><Relationship Id="rId30" Type="http://schemas.openxmlformats.org/officeDocument/2006/relationships/image" Target="../media/image121.png"/><Relationship Id="rId31" Type="http://schemas.openxmlformats.org/officeDocument/2006/relationships/image" Target="../media/image122.png"/><Relationship Id="rId32" Type="http://schemas.openxmlformats.org/officeDocument/2006/relationships/image" Target="../media/image123.png"/><Relationship Id="rId33" Type="http://schemas.openxmlformats.org/officeDocument/2006/relationships/image" Target="../media/image124.png"/><Relationship Id="rId34" Type="http://schemas.openxmlformats.org/officeDocument/2006/relationships/image" Target="../media/image125.png"/><Relationship Id="rId35" Type="http://schemas.openxmlformats.org/officeDocument/2006/relationships/image" Target="../media/image126.png"/><Relationship Id="rId36" Type="http://schemas.openxmlformats.org/officeDocument/2006/relationships/image" Target="../media/image127.png"/><Relationship Id="rId37" Type="http://schemas.openxmlformats.org/officeDocument/2006/relationships/image" Target="../media/image128.png"/><Relationship Id="rId38" Type="http://schemas.openxmlformats.org/officeDocument/2006/relationships/image" Target="../media/image129.png"/><Relationship Id="rId39" Type="http://schemas.openxmlformats.org/officeDocument/2006/relationships/image" Target="../media/image130.png"/><Relationship Id="rId40" Type="http://schemas.openxmlformats.org/officeDocument/2006/relationships/image" Target="../media/image131.png"/><Relationship Id="rId41" Type="http://schemas.openxmlformats.org/officeDocument/2006/relationships/image" Target="../media/image1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image" Target="../media/image156.png"/><Relationship Id="rId26" Type="http://schemas.openxmlformats.org/officeDocument/2006/relationships/image" Target="../media/image157.png"/><Relationship Id="rId27" Type="http://schemas.openxmlformats.org/officeDocument/2006/relationships/image" Target="../media/image158.png"/><Relationship Id="rId28" Type="http://schemas.openxmlformats.org/officeDocument/2006/relationships/image" Target="../media/image159.png"/><Relationship Id="rId29" Type="http://schemas.openxmlformats.org/officeDocument/2006/relationships/image" Target="../media/image160.png"/><Relationship Id="rId30" Type="http://schemas.openxmlformats.org/officeDocument/2006/relationships/image" Target="../media/image161.png"/><Relationship Id="rId31" Type="http://schemas.openxmlformats.org/officeDocument/2006/relationships/image" Target="../media/image162.png"/><Relationship Id="rId32" Type="http://schemas.openxmlformats.org/officeDocument/2006/relationships/image" Target="../media/image163.png"/><Relationship Id="rId33" Type="http://schemas.openxmlformats.org/officeDocument/2006/relationships/image" Target="../media/image164.png"/><Relationship Id="rId34" Type="http://schemas.openxmlformats.org/officeDocument/2006/relationships/image" Target="../media/image165.png"/><Relationship Id="rId35" Type="http://schemas.openxmlformats.org/officeDocument/2006/relationships/image" Target="../media/image166.png"/><Relationship Id="rId36" Type="http://schemas.openxmlformats.org/officeDocument/2006/relationships/image" Target="../media/image167.png"/><Relationship Id="rId37" Type="http://schemas.openxmlformats.org/officeDocument/2006/relationships/image" Target="../media/image168.png"/><Relationship Id="rId38" Type="http://schemas.openxmlformats.org/officeDocument/2006/relationships/image" Target="../media/image169.png"/><Relationship Id="rId39" Type="http://schemas.openxmlformats.org/officeDocument/2006/relationships/image" Target="../media/image170.png"/><Relationship Id="rId40" Type="http://schemas.openxmlformats.org/officeDocument/2006/relationships/image" Target="../media/image171.png"/><Relationship Id="rId41" Type="http://schemas.openxmlformats.org/officeDocument/2006/relationships/image" Target="../media/image172.png"/><Relationship Id="rId42" Type="http://schemas.openxmlformats.org/officeDocument/2006/relationships/image" Target="../media/image173.png"/><Relationship Id="rId43" Type="http://schemas.openxmlformats.org/officeDocument/2006/relationships/image" Target="../media/image17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Relationship Id="rId21" Type="http://schemas.openxmlformats.org/officeDocument/2006/relationships/image" Target="../media/image194.png"/><Relationship Id="rId22" Type="http://schemas.openxmlformats.org/officeDocument/2006/relationships/image" Target="../media/image195.png"/><Relationship Id="rId23" Type="http://schemas.openxmlformats.org/officeDocument/2006/relationships/image" Target="../media/image196.png"/><Relationship Id="rId24" Type="http://schemas.openxmlformats.org/officeDocument/2006/relationships/image" Target="../media/image197.png"/><Relationship Id="rId25" Type="http://schemas.openxmlformats.org/officeDocument/2006/relationships/image" Target="../media/image198.png"/><Relationship Id="rId26" Type="http://schemas.openxmlformats.org/officeDocument/2006/relationships/image" Target="../media/image199.png"/><Relationship Id="rId27" Type="http://schemas.openxmlformats.org/officeDocument/2006/relationships/image" Target="../media/image200.png"/><Relationship Id="rId28" Type="http://schemas.openxmlformats.org/officeDocument/2006/relationships/image" Target="../media/image201.png"/><Relationship Id="rId29" Type="http://schemas.openxmlformats.org/officeDocument/2006/relationships/image" Target="../media/image202.png"/><Relationship Id="rId30" Type="http://schemas.openxmlformats.org/officeDocument/2006/relationships/image" Target="../media/image203.png"/><Relationship Id="rId31" Type="http://schemas.openxmlformats.org/officeDocument/2006/relationships/image" Target="../media/image204.png"/><Relationship Id="rId32" Type="http://schemas.openxmlformats.org/officeDocument/2006/relationships/image" Target="../media/image205.png"/><Relationship Id="rId33" Type="http://schemas.openxmlformats.org/officeDocument/2006/relationships/image" Target="../media/image206.png"/><Relationship Id="rId34" Type="http://schemas.openxmlformats.org/officeDocument/2006/relationships/image" Target="../media/image207.png"/><Relationship Id="rId35" Type="http://schemas.openxmlformats.org/officeDocument/2006/relationships/image" Target="../media/image208.png"/><Relationship Id="rId36" Type="http://schemas.openxmlformats.org/officeDocument/2006/relationships/image" Target="../media/image209.png"/><Relationship Id="rId37" Type="http://schemas.openxmlformats.org/officeDocument/2006/relationships/image" Target="../media/image210.png"/><Relationship Id="rId38" Type="http://schemas.openxmlformats.org/officeDocument/2006/relationships/image" Target="../media/image211.png"/><Relationship Id="rId39" Type="http://schemas.openxmlformats.org/officeDocument/2006/relationships/image" Target="../media/image212.png"/><Relationship Id="rId40" Type="http://schemas.openxmlformats.org/officeDocument/2006/relationships/image" Target="../media/image213.png"/><Relationship Id="rId41" Type="http://schemas.openxmlformats.org/officeDocument/2006/relationships/image" Target="../media/image214.png"/><Relationship Id="rId42" Type="http://schemas.openxmlformats.org/officeDocument/2006/relationships/image" Target="../media/image215.png"/><Relationship Id="rId43" Type="http://schemas.openxmlformats.org/officeDocument/2006/relationships/image" Target="../media/image216.png"/><Relationship Id="rId44" Type="http://schemas.openxmlformats.org/officeDocument/2006/relationships/image" Target="../media/image217.png"/><Relationship Id="rId45" Type="http://schemas.openxmlformats.org/officeDocument/2006/relationships/image" Target="../media/image218.png"/><Relationship Id="rId46" Type="http://schemas.openxmlformats.org/officeDocument/2006/relationships/image" Target="../media/image219.png"/><Relationship Id="rId47" Type="http://schemas.openxmlformats.org/officeDocument/2006/relationships/image" Target="../media/image220.png"/><Relationship Id="rId48" Type="http://schemas.openxmlformats.org/officeDocument/2006/relationships/image" Target="../media/image221.png"/><Relationship Id="rId49" Type="http://schemas.openxmlformats.org/officeDocument/2006/relationships/image" Target="../media/image2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0744" y="4296272"/>
            <a:ext cx="10690062" cy="22021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2571" y="2006091"/>
            <a:ext cx="5492954" cy="6273532"/>
            <a:chOff x="4872571" y="2006091"/>
            <a:chExt cx="5492954" cy="62735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571" y="2006091"/>
              <a:ext cx="5492954" cy="6273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63437"/>
            <a:ext cx="6633136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59179"/>
            <a:ext cx="5107433" cy="52613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513889"/>
            <a:ext cx="4294657" cy="30518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591281"/>
            <a:ext cx="5223072" cy="30918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05002" y="6510034"/>
            <a:ext cx="5231426" cy="30518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166722" y="7922296"/>
            <a:ext cx="845978" cy="107143"/>
            <a:chOff x="11166722" y="7922296"/>
            <a:chExt cx="845978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66722" y="7922296"/>
              <a:ext cx="845978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73502" y="7917607"/>
            <a:ext cx="602689" cy="107143"/>
            <a:chOff x="14273502" y="7917607"/>
            <a:chExt cx="602689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73502" y="7917607"/>
              <a:ext cx="602689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400812" y="7496233"/>
            <a:ext cx="913896" cy="35714"/>
            <a:chOff x="14400812" y="7496233"/>
            <a:chExt cx="913896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4400812" y="7496233"/>
              <a:ext cx="913896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962735" y="7116290"/>
            <a:ext cx="226907" cy="107143"/>
            <a:chOff x="4962735" y="7116290"/>
            <a:chExt cx="226907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962735" y="7116290"/>
              <a:ext cx="226907" cy="10714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44601" y="6730298"/>
            <a:ext cx="1146842" cy="51324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86113" y="3844880"/>
            <a:ext cx="5107433" cy="305188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63057" y="3575841"/>
            <a:ext cx="5223072" cy="412959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296899" y="3556208"/>
            <a:ext cx="5231426" cy="415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46510" y="5263428"/>
            <a:ext cx="595809" cy="107143"/>
            <a:chOff x="6046510" y="5263428"/>
            <a:chExt cx="59580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46510" y="5263428"/>
              <a:ext cx="595809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358109" y="5841153"/>
            <a:ext cx="1251420" cy="107143"/>
            <a:chOff x="8358109" y="5841153"/>
            <a:chExt cx="1251420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58109" y="5841153"/>
              <a:ext cx="1251420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90553" y="5263428"/>
            <a:ext cx="602689" cy="107143"/>
            <a:chOff x="11890553" y="5263428"/>
            <a:chExt cx="602689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90553" y="5263428"/>
              <a:ext cx="602689" cy="10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017863" y="4836184"/>
            <a:ext cx="913896" cy="35714"/>
            <a:chOff x="12017863" y="4836184"/>
            <a:chExt cx="913896" cy="357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12017863" y="4836184"/>
              <a:ext cx="913896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47619" y="4380665"/>
            <a:ext cx="7437287" cy="35714"/>
            <a:chOff x="5047619" y="4380665"/>
            <a:chExt cx="7437287" cy="35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47619" y="4380665"/>
              <a:ext cx="7437287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943532" y="4440370"/>
            <a:ext cx="226907" cy="107143"/>
            <a:chOff x="4943532" y="4440370"/>
            <a:chExt cx="226907" cy="10714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4943532" y="4440370"/>
              <a:ext cx="226907" cy="10714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844833" y="4070248"/>
            <a:ext cx="1146842" cy="51324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066667" y="7057726"/>
            <a:ext cx="9772619" cy="35714"/>
            <a:chOff x="5066667" y="7057726"/>
            <a:chExt cx="9772619" cy="3571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66667" y="7057726"/>
              <a:ext cx="9772619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633325" y="7753571"/>
            <a:ext cx="2685731" cy="35714"/>
            <a:chOff x="13633325" y="7753571"/>
            <a:chExt cx="2685731" cy="3571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3633325" y="7753571"/>
              <a:ext cx="2685731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38088" y="6389091"/>
            <a:ext cx="2742606" cy="107143"/>
            <a:chOff x="12238088" y="6389091"/>
            <a:chExt cx="2742606" cy="10714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0800000">
              <a:off x="12238088" y="6389091"/>
              <a:ext cx="2742606" cy="1071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990336" y="9044682"/>
            <a:ext cx="6006496" cy="107143"/>
            <a:chOff x="8990336" y="9044682"/>
            <a:chExt cx="6006496" cy="10714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990336" y="9044682"/>
              <a:ext cx="6006496" cy="107143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2493746" y="1176260"/>
            <a:ext cx="5107433" cy="3051883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370689" y="907221"/>
            <a:ext cx="5223072" cy="412959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304532" y="887588"/>
            <a:ext cx="5231426" cy="415577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054143" y="2594808"/>
            <a:ext cx="595809" cy="107143"/>
            <a:chOff x="6054143" y="2594808"/>
            <a:chExt cx="595809" cy="107143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54143" y="2594808"/>
              <a:ext cx="595809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365742" y="3172534"/>
            <a:ext cx="1251420" cy="107143"/>
            <a:chOff x="8365742" y="3172534"/>
            <a:chExt cx="1251420" cy="107143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65742" y="3172534"/>
              <a:ext cx="1251420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898185" y="2594808"/>
            <a:ext cx="602689" cy="107143"/>
            <a:chOff x="11898185" y="2594808"/>
            <a:chExt cx="602689" cy="107143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898185" y="2594808"/>
              <a:ext cx="602689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025496" y="2167564"/>
            <a:ext cx="913896" cy="35714"/>
            <a:chOff x="12025496" y="2167564"/>
            <a:chExt cx="913896" cy="35714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5400000">
              <a:off x="12025496" y="2167564"/>
              <a:ext cx="913896" cy="3571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055251" y="1712046"/>
            <a:ext cx="7437287" cy="35714"/>
            <a:chOff x="5055251" y="1712046"/>
            <a:chExt cx="7437287" cy="35714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55251" y="1712046"/>
              <a:ext cx="7437287" cy="3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4951165" y="1771750"/>
            <a:ext cx="226907" cy="107143"/>
            <a:chOff x="4951165" y="1771750"/>
            <a:chExt cx="226907" cy="107143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5400000">
              <a:off x="4951165" y="1771750"/>
              <a:ext cx="226907" cy="107143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852466" y="1401628"/>
            <a:ext cx="1146842" cy="513242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9008958" y="9593997"/>
            <a:ext cx="6114866" cy="107143"/>
            <a:chOff x="9008958" y="9593997"/>
            <a:chExt cx="6114866" cy="107143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008958" y="9593997"/>
              <a:ext cx="6114866" cy="10714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112129" y="6651628"/>
            <a:ext cx="5967577" cy="35714"/>
            <a:chOff x="12112129" y="6651628"/>
            <a:chExt cx="5967577" cy="35714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5400000">
              <a:off x="12112129" y="6651628"/>
              <a:ext cx="5967577" cy="3571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2257140" y="3648432"/>
            <a:ext cx="2838090" cy="107143"/>
            <a:chOff x="12257140" y="3648432"/>
            <a:chExt cx="2838090" cy="10714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10800000">
              <a:off x="12257140" y="3648432"/>
              <a:ext cx="2838090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5434631" y="6470641"/>
            <a:ext cx="1478579" cy="107143"/>
            <a:chOff x="5434631" y="6470641"/>
            <a:chExt cx="1478579" cy="107143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5400000">
              <a:off x="5434631" y="6470641"/>
              <a:ext cx="1478579" cy="10714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912077" y="5142681"/>
            <a:ext cx="4134578" cy="107143"/>
            <a:chOff x="3912077" y="5142681"/>
            <a:chExt cx="4134578" cy="10714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5400000">
              <a:off x="3912077" y="5142681"/>
              <a:ext cx="4134578" cy="107143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290910" y="1726468"/>
            <a:ext cx="3207240" cy="2641786"/>
            <a:chOff x="290910" y="1726468"/>
            <a:chExt cx="3207240" cy="2641786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90910" y="1726468"/>
              <a:ext cx="3207240" cy="2641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2317" y="4473822"/>
            <a:ext cx="3652256" cy="1734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3333" y="2242623"/>
            <a:ext cx="6171429" cy="5800468"/>
            <a:chOff x="4533333" y="2242623"/>
            <a:chExt cx="6171429" cy="5800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333" y="2242623"/>
              <a:ext cx="6171429" cy="5800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57085"/>
            <a:ext cx="5992498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974" y="5961943"/>
            <a:ext cx="2911124" cy="52596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60317" y="0"/>
            <a:ext cx="4177778" cy="3438564"/>
            <a:chOff x="11060317" y="0"/>
            <a:chExt cx="4177778" cy="34385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60317" y="0"/>
              <a:ext cx="4177778" cy="34385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57085"/>
            <a:ext cx="5992498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974" y="5960940"/>
            <a:ext cx="2911124" cy="526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60317" y="0"/>
            <a:ext cx="4177778" cy="3438564"/>
            <a:chOff x="11060317" y="0"/>
            <a:chExt cx="4177778" cy="34385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60317" y="0"/>
              <a:ext cx="4177778" cy="34385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49997" y="5959600"/>
            <a:ext cx="2911124" cy="52596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16845" y="7908083"/>
            <a:ext cx="760933" cy="107143"/>
            <a:chOff x="10616845" y="7908083"/>
            <a:chExt cx="760933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16845" y="7908083"/>
              <a:ext cx="760933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57085"/>
            <a:ext cx="5992498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974" y="5960940"/>
            <a:ext cx="2911124" cy="526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0317" y="0"/>
            <a:ext cx="4177778" cy="3438564"/>
            <a:chOff x="11060317" y="0"/>
            <a:chExt cx="4177778" cy="34385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60317" y="0"/>
              <a:ext cx="4177778" cy="343856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95988" y="6816537"/>
            <a:ext cx="3731834" cy="18319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49997" y="5959600"/>
            <a:ext cx="2911124" cy="52596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16845" y="7908083"/>
            <a:ext cx="760933" cy="107143"/>
            <a:chOff x="10616845" y="7908083"/>
            <a:chExt cx="760933" cy="10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16845" y="7908083"/>
              <a:ext cx="760933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57143" y="7879762"/>
            <a:ext cx="323810" cy="107143"/>
            <a:chOff x="14657143" y="7879762"/>
            <a:chExt cx="323810" cy="10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657143" y="7879762"/>
              <a:ext cx="323810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05574" y="7458138"/>
            <a:ext cx="913896" cy="35714"/>
            <a:chOff x="14505574" y="7458138"/>
            <a:chExt cx="913896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4505574" y="7458138"/>
              <a:ext cx="913896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91306" y="7116290"/>
            <a:ext cx="226907" cy="107143"/>
            <a:chOff x="4991306" y="7116290"/>
            <a:chExt cx="226907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991306" y="7116290"/>
              <a:ext cx="226907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85711" y="7024393"/>
            <a:ext cx="9877387" cy="35714"/>
            <a:chOff x="5085711" y="7024393"/>
            <a:chExt cx="9877387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85711" y="7024393"/>
              <a:ext cx="9877387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267978" y="7908083"/>
            <a:ext cx="760933" cy="107143"/>
            <a:chOff x="12267978" y="7908083"/>
            <a:chExt cx="760933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67978" y="7908083"/>
              <a:ext cx="760933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57085"/>
            <a:ext cx="5992498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974" y="5960940"/>
            <a:ext cx="2911124" cy="526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60317" y="0"/>
            <a:ext cx="4177778" cy="3438564"/>
            <a:chOff x="11060317" y="0"/>
            <a:chExt cx="4177778" cy="34385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60317" y="0"/>
              <a:ext cx="4177778" cy="34385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95988" y="6816537"/>
            <a:ext cx="3731834" cy="183191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49997" y="5959600"/>
            <a:ext cx="2911124" cy="52596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16845" y="7908083"/>
            <a:ext cx="760933" cy="107143"/>
            <a:chOff x="10616845" y="7908083"/>
            <a:chExt cx="760933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16845" y="7908083"/>
              <a:ext cx="760933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57143" y="7879762"/>
            <a:ext cx="323810" cy="107143"/>
            <a:chOff x="14657143" y="7879762"/>
            <a:chExt cx="323810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57143" y="7879762"/>
              <a:ext cx="323810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505574" y="7458138"/>
            <a:ext cx="913896" cy="35714"/>
            <a:chOff x="14505574" y="7458138"/>
            <a:chExt cx="913896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4505574" y="7458138"/>
              <a:ext cx="913896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91306" y="7116290"/>
            <a:ext cx="226907" cy="107143"/>
            <a:chOff x="4991306" y="7116290"/>
            <a:chExt cx="226907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4991306" y="7116290"/>
              <a:ext cx="226907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85711" y="7024393"/>
            <a:ext cx="9877387" cy="35714"/>
            <a:chOff x="5085711" y="7024393"/>
            <a:chExt cx="9877387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5711" y="7024393"/>
              <a:ext cx="9877387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67978" y="7908083"/>
            <a:ext cx="760933" cy="107143"/>
            <a:chOff x="12267978" y="7908083"/>
            <a:chExt cx="760933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67978" y="7908083"/>
              <a:ext cx="760933" cy="1071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095988" y="7855481"/>
            <a:ext cx="3731834" cy="183191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267978" y="8485387"/>
            <a:ext cx="760933" cy="107143"/>
            <a:chOff x="12267978" y="8485387"/>
            <a:chExt cx="760933" cy="107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67978" y="8485387"/>
              <a:ext cx="760933" cy="10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685712" y="8907381"/>
            <a:ext cx="398100" cy="107143"/>
            <a:chOff x="14685712" y="8907381"/>
            <a:chExt cx="398100" cy="1071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685712" y="8907381"/>
              <a:ext cx="398100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43988" y="7908745"/>
            <a:ext cx="2100897" cy="35714"/>
            <a:chOff x="14043988" y="7908745"/>
            <a:chExt cx="2100897" cy="3571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14043988" y="7908745"/>
              <a:ext cx="2100897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952378" y="6881473"/>
            <a:ext cx="10131671" cy="35714"/>
            <a:chOff x="4952378" y="6881473"/>
            <a:chExt cx="10131671" cy="3571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52378" y="6881473"/>
              <a:ext cx="10131671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753589" y="7023025"/>
            <a:ext cx="380144" cy="107143"/>
            <a:chOff x="4753589" y="7023025"/>
            <a:chExt cx="380144" cy="1071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4753589" y="7023025"/>
              <a:ext cx="380144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57085"/>
            <a:ext cx="5992498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974" y="5960940"/>
            <a:ext cx="2911124" cy="526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60317" y="0"/>
            <a:ext cx="4177778" cy="3438564"/>
            <a:chOff x="11060317" y="0"/>
            <a:chExt cx="4177778" cy="34385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60317" y="0"/>
              <a:ext cx="4177778" cy="34385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95988" y="6816537"/>
            <a:ext cx="3731834" cy="183191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49997" y="5959600"/>
            <a:ext cx="2911124" cy="52596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16845" y="7908083"/>
            <a:ext cx="760933" cy="107143"/>
            <a:chOff x="10616845" y="7908083"/>
            <a:chExt cx="760933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16845" y="7908083"/>
              <a:ext cx="760933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57143" y="7879762"/>
            <a:ext cx="323810" cy="107143"/>
            <a:chOff x="14657143" y="7879762"/>
            <a:chExt cx="323810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57143" y="7879762"/>
              <a:ext cx="323810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505574" y="7458138"/>
            <a:ext cx="913896" cy="35714"/>
            <a:chOff x="14505574" y="7458138"/>
            <a:chExt cx="913896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4505574" y="7458138"/>
              <a:ext cx="913896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91306" y="7116290"/>
            <a:ext cx="226907" cy="107143"/>
            <a:chOff x="4991306" y="7116290"/>
            <a:chExt cx="226907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4991306" y="7116290"/>
              <a:ext cx="226907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85711" y="7024393"/>
            <a:ext cx="9877387" cy="35714"/>
            <a:chOff x="5085711" y="7024393"/>
            <a:chExt cx="9877387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5711" y="7024393"/>
              <a:ext cx="9877387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67978" y="7908083"/>
            <a:ext cx="760933" cy="107143"/>
            <a:chOff x="12267978" y="7908083"/>
            <a:chExt cx="760933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67978" y="7908083"/>
              <a:ext cx="760933" cy="1071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095988" y="7855481"/>
            <a:ext cx="3731834" cy="183191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267978" y="8485387"/>
            <a:ext cx="760933" cy="107143"/>
            <a:chOff x="12267978" y="8485387"/>
            <a:chExt cx="760933" cy="107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67978" y="8485387"/>
              <a:ext cx="760933" cy="10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685712" y="8907381"/>
            <a:ext cx="398100" cy="107143"/>
            <a:chOff x="14685712" y="8907381"/>
            <a:chExt cx="398100" cy="1071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685712" y="8907381"/>
              <a:ext cx="398100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43988" y="7908745"/>
            <a:ext cx="2100897" cy="35714"/>
            <a:chOff x="14043988" y="7908745"/>
            <a:chExt cx="2100897" cy="3571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14043988" y="7908745"/>
              <a:ext cx="2100897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952378" y="6881473"/>
            <a:ext cx="10131671" cy="35714"/>
            <a:chOff x="4952378" y="6881473"/>
            <a:chExt cx="10131671" cy="3571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52378" y="6881473"/>
              <a:ext cx="10131671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753589" y="7023025"/>
            <a:ext cx="380144" cy="107143"/>
            <a:chOff x="4753589" y="7023025"/>
            <a:chExt cx="380144" cy="1071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4753589" y="7023025"/>
              <a:ext cx="380144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57085"/>
            <a:ext cx="5992498" cy="10222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974" y="5960940"/>
            <a:ext cx="2911124" cy="526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60317" y="0"/>
            <a:ext cx="4177778" cy="3438564"/>
            <a:chOff x="11060317" y="0"/>
            <a:chExt cx="4177778" cy="34385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60317" y="0"/>
              <a:ext cx="4177778" cy="34385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95988" y="6816537"/>
            <a:ext cx="3731834" cy="183191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49997" y="5959600"/>
            <a:ext cx="2911124" cy="525966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16845" y="7908083"/>
            <a:ext cx="760933" cy="107143"/>
            <a:chOff x="10616845" y="7908083"/>
            <a:chExt cx="760933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16845" y="7908083"/>
              <a:ext cx="760933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57143" y="7879762"/>
            <a:ext cx="323810" cy="107143"/>
            <a:chOff x="14657143" y="7879762"/>
            <a:chExt cx="323810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57143" y="7879762"/>
              <a:ext cx="323810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505574" y="7458138"/>
            <a:ext cx="913896" cy="35714"/>
            <a:chOff x="14505574" y="7458138"/>
            <a:chExt cx="913896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4505574" y="7458138"/>
              <a:ext cx="913896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91306" y="7116290"/>
            <a:ext cx="226907" cy="107143"/>
            <a:chOff x="4991306" y="7116290"/>
            <a:chExt cx="226907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4991306" y="7116290"/>
              <a:ext cx="226907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85711" y="7024393"/>
            <a:ext cx="9877387" cy="35714"/>
            <a:chOff x="5085711" y="7024393"/>
            <a:chExt cx="9877387" cy="3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5711" y="7024393"/>
              <a:ext cx="9877387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67978" y="7908083"/>
            <a:ext cx="760933" cy="107143"/>
            <a:chOff x="12267978" y="7908083"/>
            <a:chExt cx="760933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67978" y="7908083"/>
              <a:ext cx="760933" cy="10714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095988" y="7855481"/>
            <a:ext cx="3731834" cy="183191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267978" y="8485387"/>
            <a:ext cx="760933" cy="107143"/>
            <a:chOff x="12267978" y="8485387"/>
            <a:chExt cx="760933" cy="107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67978" y="8485387"/>
              <a:ext cx="760933" cy="10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685712" y="8907381"/>
            <a:ext cx="398100" cy="107143"/>
            <a:chOff x="14685712" y="8907381"/>
            <a:chExt cx="398100" cy="1071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685712" y="8907381"/>
              <a:ext cx="398100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43988" y="7908745"/>
            <a:ext cx="2100897" cy="35714"/>
            <a:chOff x="14043988" y="7908745"/>
            <a:chExt cx="2100897" cy="3571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14043988" y="7908745"/>
              <a:ext cx="2100897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952378" y="6881473"/>
            <a:ext cx="10131671" cy="35714"/>
            <a:chOff x="4952378" y="6881473"/>
            <a:chExt cx="10131671" cy="3571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52378" y="6881473"/>
              <a:ext cx="10131671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753589" y="7023025"/>
            <a:ext cx="380144" cy="107143"/>
            <a:chOff x="4753589" y="7023025"/>
            <a:chExt cx="380144" cy="1071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4753589" y="7023025"/>
              <a:ext cx="380144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2571" y="1109684"/>
            <a:ext cx="5492954" cy="6273532"/>
            <a:chOff x="4872571" y="1109684"/>
            <a:chExt cx="5492954" cy="62735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571" y="1109684"/>
              <a:ext cx="5492954" cy="62735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1366" y="7824256"/>
            <a:ext cx="10827061" cy="15912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66" y="253761"/>
            <a:ext cx="9742975" cy="10324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3333" y="2242623"/>
            <a:ext cx="6171429" cy="5800468"/>
            <a:chOff x="4533333" y="2242623"/>
            <a:chExt cx="6171429" cy="5800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333" y="2242623"/>
              <a:ext cx="6171429" cy="5800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442" y="5207803"/>
            <a:ext cx="5107433" cy="24442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46388" y="8958700"/>
            <a:ext cx="620671" cy="107143"/>
            <a:chOff x="2946388" y="8958700"/>
            <a:chExt cx="620671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">
              <a:off x="2946388" y="8958700"/>
              <a:ext cx="620671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67183" y="7502243"/>
            <a:ext cx="2965901" cy="35714"/>
            <a:chOff x="2067183" y="7502243"/>
            <a:chExt cx="2965901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2067183" y="7502243"/>
              <a:ext cx="2965901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64748" y="6000773"/>
            <a:ext cx="210575" cy="107143"/>
            <a:chOff x="3564748" y="6000773"/>
            <a:chExt cx="210575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3564748" y="6000773"/>
              <a:ext cx="210575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73016" y="7000397"/>
            <a:ext cx="419048" cy="107143"/>
            <a:chOff x="5873016" y="7000397"/>
            <a:chExt cx="419048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873016" y="7000397"/>
              <a:ext cx="419048" cy="10714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53533" y="5331866"/>
            <a:ext cx="5223072" cy="194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63447" y="6332055"/>
            <a:ext cx="595809" cy="107143"/>
            <a:chOff x="6063447" y="6332055"/>
            <a:chExt cx="595809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63447" y="6332055"/>
              <a:ext cx="595809" cy="10714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0981" y="5809194"/>
            <a:ext cx="2578956" cy="5733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442" y="5207803"/>
            <a:ext cx="5107433" cy="24442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46388" y="8958700"/>
            <a:ext cx="620671" cy="107143"/>
            <a:chOff x="2946388" y="8958700"/>
            <a:chExt cx="620671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">
              <a:off x="2946388" y="8958700"/>
              <a:ext cx="620671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3435" y="6756684"/>
            <a:ext cx="4457024" cy="35714"/>
            <a:chOff x="1323435" y="6756684"/>
            <a:chExt cx="4457024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23435" y="6756684"/>
              <a:ext cx="4457024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59155" y="4513937"/>
            <a:ext cx="210575" cy="107143"/>
            <a:chOff x="3559155" y="4513937"/>
            <a:chExt cx="210575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3559155" y="4513937"/>
              <a:ext cx="210575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73016" y="7000397"/>
            <a:ext cx="419048" cy="107143"/>
            <a:chOff x="5873016" y="7000397"/>
            <a:chExt cx="419048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873016" y="7000397"/>
              <a:ext cx="419048" cy="10714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53533" y="5331866"/>
            <a:ext cx="5223072" cy="194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63447" y="6332055"/>
            <a:ext cx="595809" cy="107143"/>
            <a:chOff x="6063447" y="6332055"/>
            <a:chExt cx="595809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63447" y="6332055"/>
              <a:ext cx="595809" cy="10714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3713" y="4267901"/>
            <a:ext cx="1926946" cy="82471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61067" y="6813363"/>
            <a:ext cx="3731834" cy="183191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33058" y="7904909"/>
            <a:ext cx="760933" cy="107143"/>
            <a:chOff x="10833058" y="7904909"/>
            <a:chExt cx="760933" cy="10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33058" y="7904909"/>
              <a:ext cx="760933" cy="1071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04537" y="3758279"/>
            <a:ext cx="5107433" cy="244424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871111" y="5550873"/>
            <a:ext cx="419048" cy="107143"/>
            <a:chOff x="5871111" y="5550873"/>
            <a:chExt cx="419048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5871111" y="5550873"/>
              <a:ext cx="419048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51628" y="3882343"/>
            <a:ext cx="5223072" cy="194799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061543" y="4882531"/>
            <a:ext cx="595809" cy="107143"/>
            <a:chOff x="6061543" y="4882531"/>
            <a:chExt cx="595809" cy="1071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61543" y="4882531"/>
              <a:ext cx="595809" cy="10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31863" y="7867427"/>
            <a:ext cx="406252" cy="107143"/>
            <a:chOff x="13231863" y="7867427"/>
            <a:chExt cx="406252" cy="10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60000">
              <a:off x="13231863" y="7867427"/>
              <a:ext cx="406252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388796" y="6653436"/>
            <a:ext cx="2542594" cy="35714"/>
            <a:chOff x="12388796" y="6653436"/>
            <a:chExt cx="2542594" cy="3571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12388796" y="6653436"/>
              <a:ext cx="2542594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374602" y="5358373"/>
            <a:ext cx="7277343" cy="107143"/>
            <a:chOff x="6374602" y="5358373"/>
            <a:chExt cx="7277343" cy="1071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6374602" y="5358373"/>
              <a:ext cx="7277343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442" y="5207803"/>
            <a:ext cx="5107433" cy="24442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46388" y="8958700"/>
            <a:ext cx="620671" cy="107143"/>
            <a:chOff x="2946388" y="8958700"/>
            <a:chExt cx="620671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">
              <a:off x="2946388" y="8958700"/>
              <a:ext cx="620671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8675" y="6058271"/>
            <a:ext cx="5853846" cy="35714"/>
            <a:chOff x="618675" y="6058271"/>
            <a:chExt cx="5853846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618675" y="6058271"/>
              <a:ext cx="5853846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49631" y="3116498"/>
            <a:ext cx="210575" cy="107143"/>
            <a:chOff x="3549631" y="3116498"/>
            <a:chExt cx="210575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60000">
              <a:off x="3549631" y="3116498"/>
              <a:ext cx="210575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73016" y="7000397"/>
            <a:ext cx="419048" cy="107143"/>
            <a:chOff x="5873016" y="7000397"/>
            <a:chExt cx="419048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5873016" y="7000397"/>
              <a:ext cx="419048" cy="10714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53533" y="5331866"/>
            <a:ext cx="5223072" cy="194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63447" y="6332055"/>
            <a:ext cx="595809" cy="107143"/>
            <a:chOff x="6063447" y="6332055"/>
            <a:chExt cx="595809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63447" y="6332055"/>
              <a:ext cx="595809" cy="10714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61067" y="6813363"/>
            <a:ext cx="3731834" cy="183191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33058" y="7904909"/>
            <a:ext cx="760933" cy="107143"/>
            <a:chOff x="10833058" y="7904909"/>
            <a:chExt cx="760933" cy="1071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33058" y="7904909"/>
              <a:ext cx="760933" cy="1071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04537" y="3758279"/>
            <a:ext cx="5107433" cy="244424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871111" y="5550873"/>
            <a:ext cx="419048" cy="107143"/>
            <a:chOff x="5871111" y="5550873"/>
            <a:chExt cx="419048" cy="1071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5871111" y="5550873"/>
              <a:ext cx="419048" cy="10714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351628" y="3882343"/>
            <a:ext cx="5223072" cy="194799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061543" y="4882531"/>
            <a:ext cx="595809" cy="107143"/>
            <a:chOff x="6061543" y="4882531"/>
            <a:chExt cx="595809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61543" y="4882531"/>
              <a:ext cx="595809" cy="10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31863" y="7867427"/>
            <a:ext cx="406252" cy="107143"/>
            <a:chOff x="13231863" y="7867427"/>
            <a:chExt cx="406252" cy="10714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60000">
              <a:off x="13231863" y="7867427"/>
              <a:ext cx="406252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388796" y="6653436"/>
            <a:ext cx="2542594" cy="35714"/>
            <a:chOff x="12388796" y="6653436"/>
            <a:chExt cx="2542594" cy="357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12388796" y="6653436"/>
              <a:ext cx="2542594" cy="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374602" y="5358373"/>
            <a:ext cx="7277343" cy="107143"/>
            <a:chOff x="6374602" y="5358373"/>
            <a:chExt cx="7277343" cy="10714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6374602" y="5358373"/>
              <a:ext cx="7277343" cy="107143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661067" y="7852307"/>
            <a:ext cx="3731834" cy="183191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833058" y="8482213"/>
            <a:ext cx="760933" cy="107143"/>
            <a:chOff x="10833058" y="8482213"/>
            <a:chExt cx="760933" cy="1071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833058" y="8482213"/>
              <a:ext cx="760933" cy="10714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506444" y="2313651"/>
            <a:ext cx="5107433" cy="244424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873018" y="4106245"/>
            <a:ext cx="419048" cy="107143"/>
            <a:chOff x="5873018" y="4106245"/>
            <a:chExt cx="419048" cy="1071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5873018" y="4106245"/>
              <a:ext cx="419048" cy="107143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353535" y="2437714"/>
            <a:ext cx="5223072" cy="194799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063450" y="3437903"/>
            <a:ext cx="595809" cy="107143"/>
            <a:chOff x="6063450" y="3437903"/>
            <a:chExt cx="595809" cy="10714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63450" y="3437903"/>
              <a:ext cx="595809" cy="1071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282540" y="8911425"/>
            <a:ext cx="502110" cy="107143"/>
            <a:chOff x="13282540" y="8911425"/>
            <a:chExt cx="502110" cy="1071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282540" y="8911425"/>
              <a:ext cx="502110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311367" y="6473988"/>
            <a:ext cx="4983690" cy="35714"/>
            <a:chOff x="11311367" y="6473988"/>
            <a:chExt cx="4983690" cy="35714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11311367" y="6473988"/>
              <a:ext cx="4983690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359274" y="3948360"/>
            <a:ext cx="7453425" cy="107143"/>
            <a:chOff x="6359274" y="3948360"/>
            <a:chExt cx="7453425" cy="10714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10800000">
              <a:off x="6359274" y="3948360"/>
              <a:ext cx="7453425" cy="107143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102602" y="2870459"/>
            <a:ext cx="1938861" cy="8247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442" y="5207803"/>
            <a:ext cx="5107433" cy="24442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73016" y="7000397"/>
            <a:ext cx="419048" cy="107143"/>
            <a:chOff x="5873016" y="7000397"/>
            <a:chExt cx="419048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873016" y="7000397"/>
              <a:ext cx="419048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53533" y="5331866"/>
            <a:ext cx="5223072" cy="19479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63447" y="6332055"/>
            <a:ext cx="595809" cy="107143"/>
            <a:chOff x="6063447" y="6332055"/>
            <a:chExt cx="595809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63447" y="6332055"/>
              <a:ext cx="595809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61067" y="6813363"/>
            <a:ext cx="3731834" cy="18319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33058" y="7904909"/>
            <a:ext cx="760933" cy="107143"/>
            <a:chOff x="10833058" y="7904909"/>
            <a:chExt cx="760933" cy="107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33058" y="7904909"/>
              <a:ext cx="760933" cy="1071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04537" y="3758279"/>
            <a:ext cx="5107433" cy="24442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871111" y="5550873"/>
            <a:ext cx="419048" cy="107143"/>
            <a:chOff x="5871111" y="5550873"/>
            <a:chExt cx="419048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871111" y="5550873"/>
              <a:ext cx="419048" cy="1071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51628" y="3882343"/>
            <a:ext cx="5223072" cy="194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61543" y="4882531"/>
            <a:ext cx="595809" cy="107143"/>
            <a:chOff x="6061543" y="4882531"/>
            <a:chExt cx="59580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61543" y="4882531"/>
              <a:ext cx="595809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31863" y="7867427"/>
            <a:ext cx="406252" cy="107143"/>
            <a:chOff x="13231863" y="7867427"/>
            <a:chExt cx="406252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60000">
              <a:off x="13231863" y="7867427"/>
              <a:ext cx="406252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88796" y="6653436"/>
            <a:ext cx="2542594" cy="35714"/>
            <a:chOff x="12388796" y="6653436"/>
            <a:chExt cx="2542594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2388796" y="6653436"/>
              <a:ext cx="2542594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74602" y="5358373"/>
            <a:ext cx="7277343" cy="107143"/>
            <a:chOff x="6374602" y="5358373"/>
            <a:chExt cx="7277343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6374602" y="5358373"/>
              <a:ext cx="7277343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661067" y="7852307"/>
            <a:ext cx="3731834" cy="183191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833058" y="8482213"/>
            <a:ext cx="760933" cy="107143"/>
            <a:chOff x="10833058" y="8482213"/>
            <a:chExt cx="760933" cy="10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833058" y="8482213"/>
              <a:ext cx="760933" cy="10714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06444" y="2313651"/>
            <a:ext cx="5107433" cy="24442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873018" y="4106245"/>
            <a:ext cx="419048" cy="107143"/>
            <a:chOff x="5873018" y="4106245"/>
            <a:chExt cx="419048" cy="10714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5873018" y="4106245"/>
              <a:ext cx="419048" cy="10714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353535" y="2437714"/>
            <a:ext cx="5223072" cy="194799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063450" y="3437903"/>
            <a:ext cx="595809" cy="107143"/>
            <a:chOff x="6063450" y="3437903"/>
            <a:chExt cx="595809" cy="10714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63450" y="3437903"/>
              <a:ext cx="595809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82540" y="8911425"/>
            <a:ext cx="502110" cy="107143"/>
            <a:chOff x="13282540" y="8911425"/>
            <a:chExt cx="502110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82540" y="8911425"/>
              <a:ext cx="502110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311367" y="6473988"/>
            <a:ext cx="4983690" cy="35714"/>
            <a:chOff x="11311367" y="6473988"/>
            <a:chExt cx="4983690" cy="3571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11311367" y="6473988"/>
              <a:ext cx="4983690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359274" y="3948360"/>
            <a:ext cx="7453425" cy="107143"/>
            <a:chOff x="6359274" y="3948360"/>
            <a:chExt cx="7453425" cy="10714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0800000">
              <a:off x="6359274" y="3948360"/>
              <a:ext cx="7453425" cy="107143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03405" y="7840533"/>
            <a:ext cx="2508118" cy="57332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442" y="5207803"/>
            <a:ext cx="5107433" cy="24442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73016" y="7000397"/>
            <a:ext cx="419048" cy="107143"/>
            <a:chOff x="5873016" y="7000397"/>
            <a:chExt cx="419048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873016" y="7000397"/>
              <a:ext cx="419048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53533" y="5331866"/>
            <a:ext cx="5223072" cy="19479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63447" y="6332055"/>
            <a:ext cx="595809" cy="107143"/>
            <a:chOff x="6063447" y="6332055"/>
            <a:chExt cx="595809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63447" y="6332055"/>
              <a:ext cx="595809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61067" y="6813363"/>
            <a:ext cx="3731834" cy="18319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33058" y="7904909"/>
            <a:ext cx="760933" cy="107143"/>
            <a:chOff x="10833058" y="7904909"/>
            <a:chExt cx="760933" cy="107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33058" y="7904909"/>
              <a:ext cx="760933" cy="1071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04537" y="3758279"/>
            <a:ext cx="5107433" cy="24442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871111" y="5550873"/>
            <a:ext cx="419048" cy="107143"/>
            <a:chOff x="5871111" y="5550873"/>
            <a:chExt cx="419048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871111" y="5550873"/>
              <a:ext cx="419048" cy="1071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51628" y="3882343"/>
            <a:ext cx="5223072" cy="194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61543" y="4882531"/>
            <a:ext cx="595809" cy="107143"/>
            <a:chOff x="6061543" y="4882531"/>
            <a:chExt cx="59580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61543" y="4882531"/>
              <a:ext cx="595809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31863" y="7867427"/>
            <a:ext cx="406252" cy="107143"/>
            <a:chOff x="13231863" y="7867427"/>
            <a:chExt cx="406252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60000">
              <a:off x="13231863" y="7867427"/>
              <a:ext cx="406252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88796" y="6653436"/>
            <a:ext cx="2542594" cy="35714"/>
            <a:chOff x="12388796" y="6653436"/>
            <a:chExt cx="2542594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2388796" y="6653436"/>
              <a:ext cx="2542594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74602" y="5358373"/>
            <a:ext cx="7277343" cy="107143"/>
            <a:chOff x="6374602" y="5358373"/>
            <a:chExt cx="7277343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6374602" y="5358373"/>
              <a:ext cx="7277343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661067" y="7852307"/>
            <a:ext cx="3731834" cy="183191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833058" y="8482213"/>
            <a:ext cx="760933" cy="107143"/>
            <a:chOff x="10833058" y="8482213"/>
            <a:chExt cx="760933" cy="10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833058" y="8482213"/>
              <a:ext cx="760933" cy="10714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06444" y="2313651"/>
            <a:ext cx="5107433" cy="24442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873018" y="4106245"/>
            <a:ext cx="419048" cy="107143"/>
            <a:chOff x="5873018" y="4106245"/>
            <a:chExt cx="419048" cy="10714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5873018" y="4106245"/>
              <a:ext cx="419048" cy="10714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353535" y="2437714"/>
            <a:ext cx="5223072" cy="194799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063450" y="3437903"/>
            <a:ext cx="595809" cy="107143"/>
            <a:chOff x="6063450" y="3437903"/>
            <a:chExt cx="595809" cy="10714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63450" y="3437903"/>
              <a:ext cx="595809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82540" y="8911425"/>
            <a:ext cx="502110" cy="107143"/>
            <a:chOff x="13282540" y="8911425"/>
            <a:chExt cx="502110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82540" y="8911425"/>
              <a:ext cx="502110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311367" y="6473988"/>
            <a:ext cx="4983690" cy="35714"/>
            <a:chOff x="11311367" y="6473988"/>
            <a:chExt cx="4983690" cy="3571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11311367" y="6473988"/>
              <a:ext cx="4983690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359274" y="3948360"/>
            <a:ext cx="7453425" cy="107143"/>
            <a:chOff x="6359274" y="3948360"/>
            <a:chExt cx="7453425" cy="10714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0800000">
              <a:off x="6359274" y="3948360"/>
              <a:ext cx="7453425" cy="1071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101421" y="6054059"/>
            <a:ext cx="3099651" cy="57332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71309" y="7290693"/>
            <a:ext cx="2635518" cy="82471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071" y="263437"/>
            <a:ext cx="5896765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6235573"/>
            <a:ext cx="5107433" cy="4155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765" y="8514044"/>
            <a:ext cx="405379" cy="107143"/>
            <a:chOff x="6051765" y="8514044"/>
            <a:chExt cx="40537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765" y="8514044"/>
              <a:ext cx="40537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00790" y="5956425"/>
            <a:ext cx="3596838" cy="52596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34921" y="0"/>
            <a:ext cx="4203175" cy="3463960"/>
            <a:chOff x="11034921" y="0"/>
            <a:chExt cx="4203175" cy="34639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4921" y="0"/>
              <a:ext cx="4203175" cy="34639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36496" y="9016360"/>
            <a:ext cx="863472" cy="107143"/>
            <a:chOff x="8736496" y="9016360"/>
            <a:chExt cx="863472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6496" y="9016360"/>
              <a:ext cx="863472" cy="10714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6442" y="5207803"/>
            <a:ext cx="5107433" cy="24442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73016" y="7000397"/>
            <a:ext cx="419048" cy="107143"/>
            <a:chOff x="5873016" y="7000397"/>
            <a:chExt cx="419048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873016" y="7000397"/>
              <a:ext cx="419048" cy="107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53533" y="5331866"/>
            <a:ext cx="5223072" cy="19479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63447" y="6332055"/>
            <a:ext cx="595809" cy="107143"/>
            <a:chOff x="6063447" y="6332055"/>
            <a:chExt cx="595809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63447" y="6332055"/>
              <a:ext cx="595809" cy="1071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61067" y="6813363"/>
            <a:ext cx="3731834" cy="18319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33058" y="7904909"/>
            <a:ext cx="760933" cy="107143"/>
            <a:chOff x="10833058" y="7904909"/>
            <a:chExt cx="760933" cy="107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33058" y="7904909"/>
              <a:ext cx="760933" cy="1071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04537" y="3758279"/>
            <a:ext cx="5107433" cy="244424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871111" y="5550873"/>
            <a:ext cx="419048" cy="107143"/>
            <a:chOff x="5871111" y="5550873"/>
            <a:chExt cx="419048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5871111" y="5550873"/>
              <a:ext cx="419048" cy="1071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51628" y="3882343"/>
            <a:ext cx="5223072" cy="194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61543" y="4882531"/>
            <a:ext cx="595809" cy="107143"/>
            <a:chOff x="6061543" y="4882531"/>
            <a:chExt cx="59580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61543" y="4882531"/>
              <a:ext cx="595809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31863" y="7867427"/>
            <a:ext cx="406252" cy="107143"/>
            <a:chOff x="13231863" y="7867427"/>
            <a:chExt cx="406252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60000">
              <a:off x="13231863" y="7867427"/>
              <a:ext cx="406252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88796" y="6653436"/>
            <a:ext cx="2542594" cy="35714"/>
            <a:chOff x="12388796" y="6653436"/>
            <a:chExt cx="2542594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2388796" y="6653436"/>
              <a:ext cx="2542594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74602" y="5358373"/>
            <a:ext cx="7277343" cy="107143"/>
            <a:chOff x="6374602" y="5358373"/>
            <a:chExt cx="7277343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6374602" y="5358373"/>
              <a:ext cx="7277343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661067" y="7852307"/>
            <a:ext cx="3731834" cy="183191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833058" y="8482213"/>
            <a:ext cx="760933" cy="107143"/>
            <a:chOff x="10833058" y="8482213"/>
            <a:chExt cx="760933" cy="10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833058" y="8482213"/>
              <a:ext cx="760933" cy="10714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06444" y="2313651"/>
            <a:ext cx="5107433" cy="24442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873018" y="4106245"/>
            <a:ext cx="419048" cy="107143"/>
            <a:chOff x="5873018" y="4106245"/>
            <a:chExt cx="419048" cy="10714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5400000">
              <a:off x="5873018" y="4106245"/>
              <a:ext cx="419048" cy="10714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353535" y="2437714"/>
            <a:ext cx="5223072" cy="194799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063450" y="3437903"/>
            <a:ext cx="595809" cy="107143"/>
            <a:chOff x="6063450" y="3437903"/>
            <a:chExt cx="595809" cy="10714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63450" y="3437903"/>
              <a:ext cx="595809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82540" y="8911425"/>
            <a:ext cx="502110" cy="107143"/>
            <a:chOff x="13282540" y="8911425"/>
            <a:chExt cx="502110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82540" y="8911425"/>
              <a:ext cx="502110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311367" y="6473988"/>
            <a:ext cx="4983690" cy="35714"/>
            <a:chOff x="11311367" y="6473988"/>
            <a:chExt cx="4983690" cy="3571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11311367" y="6473988"/>
              <a:ext cx="4983690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359274" y="3948360"/>
            <a:ext cx="7453425" cy="107143"/>
            <a:chOff x="6359274" y="3948360"/>
            <a:chExt cx="7453425" cy="10714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0800000">
              <a:off x="6359274" y="3948360"/>
              <a:ext cx="7453425" cy="1071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101466" y="4480467"/>
            <a:ext cx="3099651" cy="573327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71309" y="7290693"/>
            <a:ext cx="2635518" cy="8247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3333" y="2242623"/>
            <a:ext cx="6171429" cy="5800468"/>
            <a:chOff x="4533333" y="2242623"/>
            <a:chExt cx="6171429" cy="5800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333" y="2242623"/>
              <a:ext cx="6171429" cy="5800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53761"/>
            <a:ext cx="3002775" cy="1032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43516"/>
            <a:ext cx="5107433" cy="5324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237916"/>
            <a:ext cx="4294657" cy="4155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7619" y="9494841"/>
            <a:ext cx="4917461" cy="35714"/>
            <a:chOff x="6447619" y="9494841"/>
            <a:chExt cx="491746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619" y="9494841"/>
              <a:ext cx="491746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76252" y="9386891"/>
            <a:ext cx="190476" cy="107143"/>
            <a:chOff x="11276252" y="9386891"/>
            <a:chExt cx="190476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276252" y="9386891"/>
              <a:ext cx="190476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0488" y="9512992"/>
            <a:ext cx="1379682" cy="3539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9860" y="9016902"/>
            <a:ext cx="405379" cy="107143"/>
            <a:chOff x="6049860" y="9016902"/>
            <a:chExt cx="405379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860" y="9016902"/>
              <a:ext cx="40537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35714" y="9257420"/>
            <a:ext cx="458979" cy="35714"/>
            <a:chOff x="6235714" y="9257420"/>
            <a:chExt cx="458979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235714" y="9257420"/>
              <a:ext cx="458979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48710" y="0"/>
            <a:ext cx="4389385" cy="3668100"/>
            <a:chOff x="10848710" y="0"/>
            <a:chExt cx="4389385" cy="366810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48710" y="0"/>
              <a:ext cx="4389385" cy="36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63437"/>
            <a:ext cx="5663146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43516"/>
            <a:ext cx="5107433" cy="5324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237916"/>
            <a:ext cx="4294657" cy="4155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7619" y="9494841"/>
            <a:ext cx="4917461" cy="35714"/>
            <a:chOff x="6447619" y="9494841"/>
            <a:chExt cx="491746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619" y="9494841"/>
              <a:ext cx="491746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76252" y="9386891"/>
            <a:ext cx="190476" cy="107143"/>
            <a:chOff x="11276252" y="9386891"/>
            <a:chExt cx="190476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276252" y="9386891"/>
              <a:ext cx="190476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0488" y="9512992"/>
            <a:ext cx="1379682" cy="3539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9860" y="9016902"/>
            <a:ext cx="405379" cy="107143"/>
            <a:chOff x="6049860" y="9016902"/>
            <a:chExt cx="405379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860" y="9016902"/>
              <a:ext cx="40537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35714" y="9257420"/>
            <a:ext cx="458979" cy="35714"/>
            <a:chOff x="6235714" y="9257420"/>
            <a:chExt cx="458979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235714" y="9257420"/>
              <a:ext cx="458979" cy="357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5002" y="6234061"/>
            <a:ext cx="5231426" cy="415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166722" y="7922296"/>
            <a:ext cx="845978" cy="107143"/>
            <a:chOff x="11166722" y="7922296"/>
            <a:chExt cx="845978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66722" y="7922296"/>
              <a:ext cx="845978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73502" y="7917607"/>
            <a:ext cx="602689" cy="107143"/>
            <a:chOff x="14273502" y="7917607"/>
            <a:chExt cx="60268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73502" y="7917607"/>
              <a:ext cx="602689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400812" y="7496233"/>
            <a:ext cx="913896" cy="35714"/>
            <a:chOff x="14400812" y="7496233"/>
            <a:chExt cx="913896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4400812" y="7496233"/>
              <a:ext cx="913896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66667" y="7057726"/>
            <a:ext cx="9772619" cy="35714"/>
            <a:chOff x="5066667" y="7057726"/>
            <a:chExt cx="9772619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66667" y="7057726"/>
              <a:ext cx="9772619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962735" y="7116290"/>
            <a:ext cx="226907" cy="107143"/>
            <a:chOff x="4962735" y="7116290"/>
            <a:chExt cx="226907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4962735" y="7116290"/>
              <a:ext cx="226907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944601" y="6730298"/>
            <a:ext cx="1146842" cy="51324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848710" y="0"/>
            <a:ext cx="4389385" cy="3668100"/>
            <a:chOff x="10848710" y="0"/>
            <a:chExt cx="4389385" cy="36681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48710" y="0"/>
              <a:ext cx="4389385" cy="36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63437"/>
            <a:ext cx="6173670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43516"/>
            <a:ext cx="5107433" cy="5324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237916"/>
            <a:ext cx="4294657" cy="4155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7619" y="9494841"/>
            <a:ext cx="4917461" cy="35714"/>
            <a:chOff x="6447619" y="9494841"/>
            <a:chExt cx="491746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619" y="9494841"/>
              <a:ext cx="491746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76252" y="9386891"/>
            <a:ext cx="190476" cy="107143"/>
            <a:chOff x="11276252" y="9386891"/>
            <a:chExt cx="190476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276252" y="9386891"/>
              <a:ext cx="190476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0488" y="9512992"/>
            <a:ext cx="1379682" cy="3539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9860" y="9016902"/>
            <a:ext cx="405379" cy="107143"/>
            <a:chOff x="6049860" y="9016902"/>
            <a:chExt cx="405379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860" y="9016902"/>
              <a:ext cx="40537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35714" y="9257420"/>
            <a:ext cx="458979" cy="35714"/>
            <a:chOff x="6235714" y="9257420"/>
            <a:chExt cx="458979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235714" y="9257420"/>
              <a:ext cx="458979" cy="357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5002" y="6234061"/>
            <a:ext cx="5231426" cy="415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166722" y="7922296"/>
            <a:ext cx="845978" cy="107143"/>
            <a:chOff x="11166722" y="7922296"/>
            <a:chExt cx="845978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66722" y="7922296"/>
              <a:ext cx="845978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63978" y="7917607"/>
            <a:ext cx="602689" cy="107143"/>
            <a:chOff x="14263978" y="7917607"/>
            <a:chExt cx="60268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63978" y="7917607"/>
              <a:ext cx="602689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391288" y="7496233"/>
            <a:ext cx="913896" cy="35714"/>
            <a:chOff x="14391288" y="7496233"/>
            <a:chExt cx="913896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4391288" y="7496233"/>
              <a:ext cx="913896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2735" y="7116290"/>
            <a:ext cx="226907" cy="107143"/>
            <a:chOff x="4962735" y="7116290"/>
            <a:chExt cx="226907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4962735" y="7116290"/>
              <a:ext cx="226907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944601" y="6730298"/>
            <a:ext cx="1146842" cy="5132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-1095455" y="4120853"/>
            <a:ext cx="6005195" cy="194799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486113" y="3844880"/>
            <a:ext cx="5107433" cy="305188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363057" y="3575841"/>
            <a:ext cx="5223072" cy="412959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296899" y="3556208"/>
            <a:ext cx="5231426" cy="415577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970507" y="5247663"/>
            <a:ext cx="769794" cy="107143"/>
            <a:chOff x="2970507" y="5247663"/>
            <a:chExt cx="769794" cy="10714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70507" y="5247663"/>
              <a:ext cx="769794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046510" y="5263428"/>
            <a:ext cx="595809" cy="107143"/>
            <a:chOff x="6046510" y="5263428"/>
            <a:chExt cx="595809" cy="10714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46510" y="5263428"/>
              <a:ext cx="595809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358109" y="5841153"/>
            <a:ext cx="1251420" cy="107143"/>
            <a:chOff x="8358109" y="5841153"/>
            <a:chExt cx="1251420" cy="10714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358109" y="5841153"/>
              <a:ext cx="1251420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90553" y="5263428"/>
            <a:ext cx="602689" cy="107143"/>
            <a:chOff x="11890553" y="5263428"/>
            <a:chExt cx="602689" cy="10714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890553" y="5263428"/>
              <a:ext cx="602689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17863" y="4836184"/>
            <a:ext cx="913896" cy="35714"/>
            <a:chOff x="12017863" y="4836184"/>
            <a:chExt cx="913896" cy="357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12017863" y="4836184"/>
              <a:ext cx="913896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047619" y="4380665"/>
            <a:ext cx="7437287" cy="35714"/>
            <a:chOff x="5047619" y="4380665"/>
            <a:chExt cx="7437287" cy="3571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047619" y="4380665"/>
              <a:ext cx="7437287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943532" y="4440370"/>
            <a:ext cx="226907" cy="107143"/>
            <a:chOff x="4943532" y="4440370"/>
            <a:chExt cx="226907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4943532" y="4440370"/>
              <a:ext cx="226907" cy="107143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844833" y="4070248"/>
            <a:ext cx="1146842" cy="51324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339393" y="6470641"/>
            <a:ext cx="1478579" cy="107143"/>
            <a:chOff x="5339393" y="6470641"/>
            <a:chExt cx="1478579" cy="10714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5339393" y="6470641"/>
              <a:ext cx="1478579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066667" y="7057726"/>
            <a:ext cx="9772619" cy="35714"/>
            <a:chOff x="5066667" y="7057726"/>
            <a:chExt cx="9772619" cy="3571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66667" y="7057726"/>
              <a:ext cx="9772619" cy="357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848710" y="0"/>
            <a:ext cx="4389385" cy="3668100"/>
            <a:chOff x="10848710" y="0"/>
            <a:chExt cx="4389385" cy="3668100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848710" y="0"/>
              <a:ext cx="4389385" cy="36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63437"/>
            <a:ext cx="6148908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43516"/>
            <a:ext cx="5107433" cy="5324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237916"/>
            <a:ext cx="4294657" cy="4155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7619" y="9494841"/>
            <a:ext cx="4917461" cy="35714"/>
            <a:chOff x="6447619" y="9494841"/>
            <a:chExt cx="491746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619" y="9494841"/>
              <a:ext cx="491746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76252" y="9386891"/>
            <a:ext cx="190476" cy="107143"/>
            <a:chOff x="11276252" y="9386891"/>
            <a:chExt cx="190476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276252" y="9386891"/>
              <a:ext cx="190476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0488" y="9512992"/>
            <a:ext cx="1379682" cy="3539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9860" y="9016902"/>
            <a:ext cx="405379" cy="107143"/>
            <a:chOff x="6049860" y="9016902"/>
            <a:chExt cx="405379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860" y="9016902"/>
              <a:ext cx="40537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35714" y="9257420"/>
            <a:ext cx="458979" cy="35714"/>
            <a:chOff x="6235714" y="9257420"/>
            <a:chExt cx="458979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235714" y="9257420"/>
              <a:ext cx="458979" cy="357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5002" y="6234061"/>
            <a:ext cx="5231426" cy="415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166722" y="7922296"/>
            <a:ext cx="845978" cy="107143"/>
            <a:chOff x="11166722" y="7922296"/>
            <a:chExt cx="845978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66722" y="7922296"/>
              <a:ext cx="845978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73502" y="7917607"/>
            <a:ext cx="602689" cy="107143"/>
            <a:chOff x="14273502" y="7917607"/>
            <a:chExt cx="60268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73502" y="7917607"/>
              <a:ext cx="602689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400812" y="7496233"/>
            <a:ext cx="913896" cy="35714"/>
            <a:chOff x="14400812" y="7496233"/>
            <a:chExt cx="913896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4400812" y="7496233"/>
              <a:ext cx="913896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2735" y="7116290"/>
            <a:ext cx="226907" cy="107143"/>
            <a:chOff x="4962735" y="7116290"/>
            <a:chExt cx="226907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4962735" y="7116290"/>
              <a:ext cx="226907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944601" y="6730298"/>
            <a:ext cx="1146842" cy="5132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-1095455" y="4120853"/>
            <a:ext cx="6005195" cy="194799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486113" y="3844880"/>
            <a:ext cx="5107433" cy="305188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363057" y="3575841"/>
            <a:ext cx="5223072" cy="412959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296899" y="3556208"/>
            <a:ext cx="5231426" cy="415577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970507" y="5247663"/>
            <a:ext cx="769794" cy="107143"/>
            <a:chOff x="2970507" y="5247663"/>
            <a:chExt cx="769794" cy="10714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70507" y="5247663"/>
              <a:ext cx="769794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046510" y="5263428"/>
            <a:ext cx="595809" cy="107143"/>
            <a:chOff x="6046510" y="5263428"/>
            <a:chExt cx="595809" cy="10714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46510" y="5263428"/>
              <a:ext cx="595809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358109" y="5841153"/>
            <a:ext cx="1251420" cy="107143"/>
            <a:chOff x="8358109" y="5841153"/>
            <a:chExt cx="1251420" cy="10714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358109" y="5841153"/>
              <a:ext cx="1251420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90553" y="5263428"/>
            <a:ext cx="602689" cy="107143"/>
            <a:chOff x="11890553" y="5263428"/>
            <a:chExt cx="602689" cy="10714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890553" y="5263428"/>
              <a:ext cx="602689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017863" y="4836184"/>
            <a:ext cx="913896" cy="35714"/>
            <a:chOff x="12017863" y="4836184"/>
            <a:chExt cx="913896" cy="357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12017863" y="4836184"/>
              <a:ext cx="913896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047619" y="4380665"/>
            <a:ext cx="7437287" cy="35714"/>
            <a:chOff x="5047619" y="4380665"/>
            <a:chExt cx="7437287" cy="3571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047619" y="4380665"/>
              <a:ext cx="7437287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943532" y="4440370"/>
            <a:ext cx="226907" cy="107143"/>
            <a:chOff x="4943532" y="4440370"/>
            <a:chExt cx="226907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4943532" y="4440370"/>
              <a:ext cx="226907" cy="107143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844833" y="4070248"/>
            <a:ext cx="1146842" cy="51324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339393" y="6470641"/>
            <a:ext cx="1478579" cy="107143"/>
            <a:chOff x="5339393" y="6470641"/>
            <a:chExt cx="1478579" cy="10714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5339393" y="6470641"/>
              <a:ext cx="1478579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066667" y="7057726"/>
            <a:ext cx="9772619" cy="35714"/>
            <a:chOff x="5066667" y="7057726"/>
            <a:chExt cx="9772619" cy="3571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66667" y="7057726"/>
              <a:ext cx="9772619" cy="357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848710" y="0"/>
            <a:ext cx="4389385" cy="3668100"/>
            <a:chOff x="10848710" y="0"/>
            <a:chExt cx="4389385" cy="3668100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848710" y="0"/>
              <a:ext cx="4389385" cy="36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63437"/>
            <a:ext cx="6163908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43516"/>
            <a:ext cx="5107433" cy="5324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237916"/>
            <a:ext cx="4294657" cy="4155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7619" y="9494841"/>
            <a:ext cx="4917461" cy="35714"/>
            <a:chOff x="6447619" y="9494841"/>
            <a:chExt cx="491746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619" y="9494841"/>
              <a:ext cx="491746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76252" y="9386891"/>
            <a:ext cx="190476" cy="107143"/>
            <a:chOff x="11276252" y="9386891"/>
            <a:chExt cx="190476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276252" y="9386891"/>
              <a:ext cx="190476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0488" y="9512992"/>
            <a:ext cx="1379682" cy="3539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9860" y="9016902"/>
            <a:ext cx="405379" cy="107143"/>
            <a:chOff x="6049860" y="9016902"/>
            <a:chExt cx="405379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860" y="9016902"/>
              <a:ext cx="40537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35714" y="9257420"/>
            <a:ext cx="458979" cy="35714"/>
            <a:chOff x="6235714" y="9257420"/>
            <a:chExt cx="458979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235714" y="9257420"/>
              <a:ext cx="458979" cy="357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5002" y="6234061"/>
            <a:ext cx="5231426" cy="415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166722" y="7922296"/>
            <a:ext cx="845978" cy="107143"/>
            <a:chOff x="11166722" y="7922296"/>
            <a:chExt cx="845978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66722" y="7922296"/>
              <a:ext cx="845978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73502" y="7917607"/>
            <a:ext cx="602689" cy="107143"/>
            <a:chOff x="14273502" y="7917607"/>
            <a:chExt cx="60268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73502" y="7917607"/>
              <a:ext cx="602689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400812" y="7496233"/>
            <a:ext cx="913896" cy="35714"/>
            <a:chOff x="14400812" y="7496233"/>
            <a:chExt cx="913896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4400812" y="7496233"/>
              <a:ext cx="913896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2735" y="7116290"/>
            <a:ext cx="226907" cy="107143"/>
            <a:chOff x="4962735" y="7116290"/>
            <a:chExt cx="226907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4962735" y="7116290"/>
              <a:ext cx="226907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944601" y="6730298"/>
            <a:ext cx="1146842" cy="5132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486113" y="3844880"/>
            <a:ext cx="5107433" cy="30518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63057" y="3575841"/>
            <a:ext cx="5223072" cy="412959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296899" y="3556208"/>
            <a:ext cx="5231426" cy="415577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046510" y="5263428"/>
            <a:ext cx="595809" cy="107143"/>
            <a:chOff x="6046510" y="5263428"/>
            <a:chExt cx="595809" cy="10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46510" y="5263428"/>
              <a:ext cx="595809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358109" y="5841153"/>
            <a:ext cx="1251420" cy="107143"/>
            <a:chOff x="8358109" y="5841153"/>
            <a:chExt cx="1251420" cy="10714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58109" y="5841153"/>
              <a:ext cx="1251420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90553" y="5263428"/>
            <a:ext cx="602689" cy="107143"/>
            <a:chOff x="11890553" y="5263428"/>
            <a:chExt cx="602689" cy="1071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890553" y="5263428"/>
              <a:ext cx="602689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17863" y="4836184"/>
            <a:ext cx="913896" cy="35714"/>
            <a:chOff x="12017863" y="4836184"/>
            <a:chExt cx="913896" cy="3571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2017863" y="4836184"/>
              <a:ext cx="913896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047619" y="4380665"/>
            <a:ext cx="7437287" cy="35714"/>
            <a:chOff x="5047619" y="4380665"/>
            <a:chExt cx="7437287" cy="3571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47619" y="4380665"/>
              <a:ext cx="7437287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943532" y="4440370"/>
            <a:ext cx="226907" cy="107143"/>
            <a:chOff x="4943532" y="4440370"/>
            <a:chExt cx="226907" cy="10714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4943532" y="4440370"/>
              <a:ext cx="226907" cy="107143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844833" y="4070248"/>
            <a:ext cx="1146842" cy="51324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339393" y="6470641"/>
            <a:ext cx="1478579" cy="107143"/>
            <a:chOff x="5339393" y="6470641"/>
            <a:chExt cx="1478579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5339393" y="6470641"/>
              <a:ext cx="1478579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066667" y="7057726"/>
            <a:ext cx="9772619" cy="35714"/>
            <a:chOff x="5066667" y="7057726"/>
            <a:chExt cx="9772619" cy="3571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66667" y="7057726"/>
              <a:ext cx="9772619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811448" y="9492848"/>
            <a:ext cx="977534" cy="107143"/>
            <a:chOff x="7811448" y="9492848"/>
            <a:chExt cx="977534" cy="1071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7811448" y="9492848"/>
              <a:ext cx="977534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313442" y="10002188"/>
            <a:ext cx="6686558" cy="35714"/>
            <a:chOff x="8313442" y="10002188"/>
            <a:chExt cx="6686558" cy="3571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13442" y="10002188"/>
              <a:ext cx="6686558" cy="3571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195510" y="8215205"/>
            <a:ext cx="3609031" cy="35714"/>
            <a:chOff x="13195510" y="8215205"/>
            <a:chExt cx="3609031" cy="3571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5400000">
              <a:off x="13195510" y="8215205"/>
              <a:ext cx="3609031" cy="3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257135" y="6389091"/>
            <a:ext cx="2742606" cy="107143"/>
            <a:chOff x="12257135" y="6389091"/>
            <a:chExt cx="2742606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10800000">
              <a:off x="12257135" y="6389091"/>
              <a:ext cx="2742606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0848710" y="0"/>
            <a:ext cx="4389385" cy="3668100"/>
            <a:chOff x="10848710" y="0"/>
            <a:chExt cx="4389385" cy="3668100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848710" y="0"/>
              <a:ext cx="4389385" cy="3668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823" y="263437"/>
            <a:ext cx="4772689" cy="1009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9004" y="1532670"/>
            <a:ext cx="3156277" cy="7937466"/>
            <a:chOff x="329004" y="1532670"/>
            <a:chExt cx="3156277" cy="79374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004" y="1532670"/>
              <a:ext cx="3156277" cy="79374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493" y="1115699"/>
            <a:ext cx="2168879" cy="654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6104" y="7883552"/>
            <a:ext cx="6005195" cy="19479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3746" y="5943516"/>
            <a:ext cx="5107433" cy="53240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4158" y="9022442"/>
            <a:ext cx="769794" cy="107143"/>
            <a:chOff x="2964158" y="9022442"/>
            <a:chExt cx="769794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4158" y="9022442"/>
              <a:ext cx="769794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3533" y="6787519"/>
            <a:ext cx="5223072" cy="194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31091" y="6237916"/>
            <a:ext cx="4294657" cy="4155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1811" y="7908083"/>
            <a:ext cx="595809" cy="107143"/>
            <a:chOff x="6051811" y="7908083"/>
            <a:chExt cx="595809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811" y="7908083"/>
              <a:ext cx="595809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8902" y="7908083"/>
            <a:ext cx="595809" cy="107143"/>
            <a:chOff x="9008902" y="7908083"/>
            <a:chExt cx="595809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8902" y="7908083"/>
              <a:ext cx="595809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3533" y="7867255"/>
            <a:ext cx="5223072" cy="1988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1765" y="8523568"/>
            <a:ext cx="405379" cy="107143"/>
            <a:chOff x="6051765" y="8523568"/>
            <a:chExt cx="405379" cy="10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765" y="8523568"/>
              <a:ext cx="405379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8098" y="8682182"/>
            <a:ext cx="295162" cy="35714"/>
            <a:chOff x="6328098" y="8682182"/>
            <a:chExt cx="295162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28098" y="8682182"/>
              <a:ext cx="29516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56107" y="8801825"/>
            <a:ext cx="210575" cy="107143"/>
            <a:chOff x="6456107" y="8801825"/>
            <a:chExt cx="210575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6456107" y="8801825"/>
              <a:ext cx="21057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7619" y="9494841"/>
            <a:ext cx="4917461" cy="35714"/>
            <a:chOff x="6447619" y="9494841"/>
            <a:chExt cx="491746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619" y="9494841"/>
              <a:ext cx="491746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76252" y="9386891"/>
            <a:ext cx="190476" cy="107143"/>
            <a:chOff x="11276252" y="9386891"/>
            <a:chExt cx="190476" cy="10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276252" y="9386891"/>
              <a:ext cx="190476" cy="10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0488" y="9512992"/>
            <a:ext cx="1379682" cy="3539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49860" y="9016902"/>
            <a:ext cx="405379" cy="107143"/>
            <a:chOff x="6049860" y="9016902"/>
            <a:chExt cx="405379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860" y="9016902"/>
              <a:ext cx="40537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235714" y="9257420"/>
            <a:ext cx="458979" cy="35714"/>
            <a:chOff x="6235714" y="9257420"/>
            <a:chExt cx="458979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235714" y="9257420"/>
              <a:ext cx="458979" cy="357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5002" y="6234061"/>
            <a:ext cx="5231426" cy="41557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166722" y="7922296"/>
            <a:ext cx="845978" cy="107143"/>
            <a:chOff x="11166722" y="7922296"/>
            <a:chExt cx="845978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66722" y="7922296"/>
              <a:ext cx="845978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73502" y="7917607"/>
            <a:ext cx="602689" cy="107143"/>
            <a:chOff x="14273502" y="7917607"/>
            <a:chExt cx="602689" cy="1071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73502" y="7917607"/>
              <a:ext cx="602689" cy="10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400812" y="7496233"/>
            <a:ext cx="913896" cy="35714"/>
            <a:chOff x="14400812" y="7496233"/>
            <a:chExt cx="913896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4400812" y="7496233"/>
              <a:ext cx="913896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62735" y="7116290"/>
            <a:ext cx="226907" cy="107143"/>
            <a:chOff x="4962735" y="7116290"/>
            <a:chExt cx="226907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4962735" y="7116290"/>
              <a:ext cx="226907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944601" y="6730298"/>
            <a:ext cx="1146842" cy="5132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486113" y="3844880"/>
            <a:ext cx="5107433" cy="30518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63057" y="3575841"/>
            <a:ext cx="5223072" cy="412959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296899" y="3556208"/>
            <a:ext cx="5231426" cy="415577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046510" y="5263428"/>
            <a:ext cx="595809" cy="107143"/>
            <a:chOff x="6046510" y="5263428"/>
            <a:chExt cx="595809" cy="10714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46510" y="5263428"/>
              <a:ext cx="595809" cy="1071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358109" y="5841153"/>
            <a:ext cx="1251420" cy="107143"/>
            <a:chOff x="8358109" y="5841153"/>
            <a:chExt cx="1251420" cy="10714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58109" y="5841153"/>
              <a:ext cx="1251420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890553" y="5263428"/>
            <a:ext cx="602689" cy="107143"/>
            <a:chOff x="11890553" y="5263428"/>
            <a:chExt cx="602689" cy="10714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890553" y="5263428"/>
              <a:ext cx="602689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17863" y="4836184"/>
            <a:ext cx="913896" cy="35714"/>
            <a:chOff x="12017863" y="4836184"/>
            <a:chExt cx="913896" cy="3571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12017863" y="4836184"/>
              <a:ext cx="913896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047619" y="4380665"/>
            <a:ext cx="7437287" cy="35714"/>
            <a:chOff x="5047619" y="4380665"/>
            <a:chExt cx="7437287" cy="3571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47619" y="4380665"/>
              <a:ext cx="7437287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943532" y="4440370"/>
            <a:ext cx="226907" cy="107143"/>
            <a:chOff x="4943532" y="4440370"/>
            <a:chExt cx="226907" cy="10714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4943532" y="4440370"/>
              <a:ext cx="226907" cy="107143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844833" y="4070248"/>
            <a:ext cx="1146842" cy="51324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5339393" y="6470641"/>
            <a:ext cx="1478579" cy="107143"/>
            <a:chOff x="5339393" y="6470641"/>
            <a:chExt cx="1478579" cy="1071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5339393" y="6470641"/>
              <a:ext cx="1478579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066667" y="7057726"/>
            <a:ext cx="9772619" cy="35714"/>
            <a:chOff x="5066667" y="7057726"/>
            <a:chExt cx="9772619" cy="3571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66667" y="7057726"/>
              <a:ext cx="9772619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811448" y="9492848"/>
            <a:ext cx="977534" cy="107143"/>
            <a:chOff x="7811448" y="9492848"/>
            <a:chExt cx="977534" cy="1071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7811448" y="9492848"/>
              <a:ext cx="977534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313442" y="10002188"/>
            <a:ext cx="6686558" cy="35714"/>
            <a:chOff x="8313442" y="10002188"/>
            <a:chExt cx="6686558" cy="3571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13442" y="10002188"/>
              <a:ext cx="6686558" cy="3571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195510" y="8215205"/>
            <a:ext cx="3609031" cy="35714"/>
            <a:chOff x="13195510" y="8215205"/>
            <a:chExt cx="3609031" cy="3571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5400000">
              <a:off x="13195510" y="8215205"/>
              <a:ext cx="3609031" cy="3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257135" y="6389091"/>
            <a:ext cx="2742606" cy="107143"/>
            <a:chOff x="12257135" y="6389091"/>
            <a:chExt cx="2742606" cy="107143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10800000">
              <a:off x="12257135" y="6389091"/>
              <a:ext cx="2742606" cy="107143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-1086580" y="1528392"/>
            <a:ext cx="6005195" cy="194799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493746" y="1252419"/>
            <a:ext cx="5107433" cy="3051883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0848710" y="0"/>
            <a:ext cx="4389385" cy="3668100"/>
            <a:chOff x="10848710" y="0"/>
            <a:chExt cx="4389385" cy="366810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848710" y="0"/>
              <a:ext cx="4389385" cy="3668100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366231" y="1246386"/>
            <a:ext cx="5223072" cy="3076014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2973682" y="2667901"/>
            <a:ext cx="769794" cy="107143"/>
            <a:chOff x="2973682" y="2667901"/>
            <a:chExt cx="769794" cy="107143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973682" y="2667901"/>
              <a:ext cx="769794" cy="10714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054988" y="2670968"/>
            <a:ext cx="595809" cy="107143"/>
            <a:chOff x="6054988" y="2670968"/>
            <a:chExt cx="595809" cy="10714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54988" y="2670968"/>
              <a:ext cx="595809" cy="10714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5406704" y="3862912"/>
            <a:ext cx="1382183" cy="107143"/>
            <a:chOff x="5406704" y="3862912"/>
            <a:chExt cx="1382183" cy="107143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5400000">
              <a:off x="5406704" y="3862912"/>
              <a:ext cx="1382183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2023-07-10T01:28:12Z</dcterms:created>
  <dcterms:modified xsi:type="dcterms:W3CDTF">2023-07-10T01:28:12Z</dcterms:modified>
</cp:coreProperties>
</file>