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5240000" cy="10287000" type="screen4x3"/>
  <p:notesSz cx="10287000" cy="1524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419" y="4296272"/>
            <a:ext cx="8068166" cy="22021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758" y="639043"/>
            <a:ext cx="9139080" cy="1032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662" y="3496190"/>
            <a:ext cx="2585261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4160242"/>
            <a:ext cx="5067876" cy="4358690"/>
            <a:chOff x="831445" y="4160242"/>
            <a:chExt cx="5067876" cy="43586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4160242"/>
              <a:ext cx="5067876" cy="43586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1919" y="3496190"/>
            <a:ext cx="1512766" cy="103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68481" y="4160242"/>
            <a:ext cx="5067876" cy="4358690"/>
            <a:chOff x="7868481" y="4160242"/>
            <a:chExt cx="5067876" cy="43586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8481" y="4160242"/>
              <a:ext cx="5067876" cy="43586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980" y="8639868"/>
            <a:ext cx="6033193" cy="17031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3783" y="8639868"/>
            <a:ext cx="6350222" cy="13507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1445" y="4167800"/>
            <a:ext cx="5052759" cy="4343573"/>
            <a:chOff x="831445" y="4167800"/>
            <a:chExt cx="5052759" cy="43435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445" y="4167800"/>
              <a:ext cx="5052759" cy="43435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0999" y="1476640"/>
            <a:ext cx="9855707" cy="2011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758" y="639043"/>
            <a:ext cx="9139080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472" y="1796605"/>
            <a:ext cx="5369151" cy="7679057"/>
            <a:chOff x="4934472" y="1796605"/>
            <a:chExt cx="5369151" cy="76790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472" y="1796605"/>
              <a:ext cx="5369151" cy="76790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749" y="633862"/>
            <a:ext cx="4633404" cy="14120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5632" y="3291640"/>
            <a:ext cx="5865641" cy="4032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130" y="1893767"/>
            <a:ext cx="2804518" cy="10324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4609" y="1893767"/>
            <a:ext cx="2362794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3447921"/>
            <a:ext cx="5651163" cy="6171429"/>
            <a:chOff x="831445" y="3447921"/>
            <a:chExt cx="5651163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445" y="3447921"/>
              <a:ext cx="5651163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19048" y="3447921"/>
            <a:ext cx="6171429" cy="5829688"/>
            <a:chOff x="7619048" y="3447921"/>
            <a:chExt cx="6171429" cy="58296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048" y="3447921"/>
              <a:ext cx="6171429" cy="58296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2118" y="2457835"/>
            <a:ext cx="3253992" cy="7540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9774" y="2457869"/>
            <a:ext cx="6858791" cy="7538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1445" y="1833958"/>
            <a:ext cx="6152683" cy="7573874"/>
            <a:chOff x="831445" y="1833958"/>
            <a:chExt cx="6152683" cy="7573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445" y="1833958"/>
              <a:ext cx="6152683" cy="75738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1445" y="1833958"/>
            <a:ext cx="6152683" cy="7573874"/>
            <a:chOff x="831445" y="1833958"/>
            <a:chExt cx="6152683" cy="75738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1833958"/>
              <a:ext cx="6152683" cy="7573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1445" y="1833958"/>
            <a:ext cx="6152683" cy="7573874"/>
            <a:chOff x="831445" y="1833958"/>
            <a:chExt cx="6152683" cy="7573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445" y="1833958"/>
              <a:ext cx="6152683" cy="75738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1830276"/>
            <a:ext cx="6152683" cy="3862074"/>
            <a:chOff x="831445" y="1830276"/>
            <a:chExt cx="6152683" cy="38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5" y="1830276"/>
              <a:ext cx="6152683" cy="3862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1830276"/>
            <a:ext cx="6152683" cy="3862074"/>
            <a:chOff x="831445" y="1830276"/>
            <a:chExt cx="6152683" cy="38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5" y="1830276"/>
              <a:ext cx="6152683" cy="3862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328" y="1830276"/>
            <a:ext cx="7461472" cy="5231468"/>
            <a:chOff x="816328" y="1830276"/>
            <a:chExt cx="7461472" cy="52314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328" y="1830276"/>
              <a:ext cx="7461472" cy="5231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1830276"/>
            <a:ext cx="6152683" cy="3862074"/>
            <a:chOff x="831445" y="1830276"/>
            <a:chExt cx="6152683" cy="38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5" y="1830276"/>
              <a:ext cx="6152683" cy="3862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1445" y="1830276"/>
            <a:ext cx="7801917" cy="5225358"/>
            <a:chOff x="831445" y="1830276"/>
            <a:chExt cx="7801917" cy="52253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1830276"/>
              <a:ext cx="7801917" cy="52253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61380" y="2089304"/>
            <a:ext cx="4622922" cy="33129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61380" y="4035852"/>
            <a:ext cx="4622922" cy="33129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67713" y="3040575"/>
            <a:ext cx="4622922" cy="33164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04002" y="4560168"/>
            <a:ext cx="1455635" cy="107143"/>
            <a:chOff x="10904002" y="4560168"/>
            <a:chExt cx="1455635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560000">
              <a:off x="10904002" y="4560168"/>
              <a:ext cx="1455635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26137" y="5590205"/>
            <a:ext cx="1801842" cy="107143"/>
            <a:chOff x="10726137" y="5590205"/>
            <a:chExt cx="1801842" cy="10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640000">
              <a:off x="10726137" y="5590205"/>
              <a:ext cx="1801842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90496" y="4575003"/>
            <a:ext cx="609453" cy="107143"/>
            <a:chOff x="14190496" y="4575003"/>
            <a:chExt cx="609453" cy="10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90496" y="4575003"/>
              <a:ext cx="609453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90496" y="4715955"/>
            <a:ext cx="609453" cy="107143"/>
            <a:chOff x="14190496" y="4715955"/>
            <a:chExt cx="609453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90496" y="4715955"/>
              <a:ext cx="609453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26128" y="5319931"/>
            <a:ext cx="1178415" cy="35714"/>
            <a:chOff x="14226128" y="5319931"/>
            <a:chExt cx="1178415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4226128" y="5319931"/>
              <a:ext cx="1178415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10254" y="4040457"/>
            <a:ext cx="1178415" cy="35714"/>
            <a:chOff x="14210254" y="4040457"/>
            <a:chExt cx="1178415" cy="3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4210254" y="4040457"/>
              <a:ext cx="1178415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04761" y="5874778"/>
            <a:ext cx="3332088" cy="107143"/>
            <a:chOff x="11504761" y="5874778"/>
            <a:chExt cx="3332088" cy="1071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1504761" y="5874778"/>
              <a:ext cx="3332088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79362" y="3403836"/>
            <a:ext cx="3336194" cy="107143"/>
            <a:chOff x="11479362" y="3403836"/>
            <a:chExt cx="3336194" cy="10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1479362" y="3403836"/>
              <a:ext cx="3336194" cy="10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59868" y="5934443"/>
            <a:ext cx="2979289" cy="5733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1830276"/>
            <a:ext cx="6152683" cy="3862074"/>
            <a:chOff x="831445" y="1830276"/>
            <a:chExt cx="6152683" cy="38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5" y="1830276"/>
              <a:ext cx="6152683" cy="3862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1445" y="1830276"/>
            <a:ext cx="7822069" cy="5890694"/>
            <a:chOff x="831445" y="1830276"/>
            <a:chExt cx="7822069" cy="5890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1830276"/>
              <a:ext cx="7822069" cy="5890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128" y="639043"/>
            <a:ext cx="6637918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4" y="1636940"/>
            <a:ext cx="8062352" cy="5605428"/>
            <a:chOff x="831444" y="1636940"/>
            <a:chExt cx="8062352" cy="56054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4" y="1636940"/>
              <a:ext cx="8062352" cy="56054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96626" y="5264371"/>
            <a:ext cx="2210140" cy="214286"/>
            <a:chOff x="7996626" y="5264371"/>
            <a:chExt cx="2210140" cy="2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6626" y="5264371"/>
              <a:ext cx="2210140" cy="2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2484" y="4917399"/>
            <a:ext cx="4817221" cy="10610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39043"/>
            <a:ext cx="7451823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1830276"/>
            <a:ext cx="6152683" cy="3862074"/>
            <a:chOff x="831445" y="1830276"/>
            <a:chExt cx="6152683" cy="38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5" y="1830276"/>
              <a:ext cx="6152683" cy="3862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1445" y="1830276"/>
            <a:ext cx="7814967" cy="5885345"/>
            <a:chOff x="831445" y="1830276"/>
            <a:chExt cx="7814967" cy="58853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1830276"/>
              <a:ext cx="7814967" cy="5885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42367"/>
            <a:ext cx="5756832" cy="10222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228" y="1897094"/>
            <a:ext cx="3239546" cy="10222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118" y="2451959"/>
            <a:ext cx="4489135" cy="761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3184480"/>
            <a:ext cx="7135923" cy="6606661"/>
            <a:chOff x="831445" y="3184480"/>
            <a:chExt cx="7135923" cy="66066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445" y="3184480"/>
              <a:ext cx="7135923" cy="6606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642367"/>
            <a:ext cx="6253832" cy="1022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1629663"/>
            <a:ext cx="7656613" cy="7157643"/>
            <a:chOff x="831445" y="1629663"/>
            <a:chExt cx="7656613" cy="7157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5" y="1629663"/>
              <a:ext cx="7656613" cy="7157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82" y="555529"/>
            <a:ext cx="1175365" cy="11068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352" y="1897094"/>
            <a:ext cx="5260679" cy="10222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530" y="2971980"/>
            <a:ext cx="8712079" cy="2908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128" y="639043"/>
            <a:ext cx="6637918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4" y="1636940"/>
            <a:ext cx="8062352" cy="5605428"/>
            <a:chOff x="831444" y="1636940"/>
            <a:chExt cx="8062352" cy="56054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44" y="1636940"/>
              <a:ext cx="8062352" cy="560542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16124" y="5109897"/>
            <a:ext cx="2728736" cy="680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37965" y="5511556"/>
            <a:ext cx="1766797" cy="177570"/>
            <a:chOff x="5737965" y="5511556"/>
            <a:chExt cx="1766797" cy="1775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7965" y="5511556"/>
              <a:ext cx="1766797" cy="1775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1444" y="1636940"/>
            <a:ext cx="8062352" cy="5605428"/>
            <a:chOff x="831444" y="1636940"/>
            <a:chExt cx="8062352" cy="56054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444" y="1636940"/>
              <a:ext cx="8062352" cy="56054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96626" y="5264371"/>
            <a:ext cx="2210140" cy="214286"/>
            <a:chOff x="7996626" y="5264371"/>
            <a:chExt cx="2210140" cy="2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626" y="5264371"/>
              <a:ext cx="2210140" cy="2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7965" y="5219895"/>
            <a:ext cx="1691211" cy="340540"/>
            <a:chOff x="5737965" y="5219895"/>
            <a:chExt cx="1691211" cy="3405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7965" y="5219895"/>
              <a:ext cx="1691211" cy="340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634" y="639043"/>
            <a:ext cx="3833832" cy="1032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542" y="1474651"/>
            <a:ext cx="7530012" cy="6802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2147964"/>
            <a:ext cx="7839765" cy="5957491"/>
            <a:chOff x="831445" y="2147964"/>
            <a:chExt cx="7839765" cy="5957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2147964"/>
              <a:ext cx="7839765" cy="595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0271" y="2186310"/>
            <a:ext cx="4673503" cy="27393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634" y="639043"/>
            <a:ext cx="3833832" cy="10324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542" y="1474651"/>
            <a:ext cx="7530012" cy="6802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2147964"/>
            <a:ext cx="7839765" cy="5957491"/>
            <a:chOff x="831445" y="2147964"/>
            <a:chExt cx="7839765" cy="5957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445" y="2147964"/>
              <a:ext cx="7839765" cy="5957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3991" y="1671148"/>
            <a:ext cx="855623" cy="171429"/>
            <a:chOff x="8383991" y="1671148"/>
            <a:chExt cx="855623" cy="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3991" y="1671148"/>
              <a:ext cx="855623" cy="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95194" y="1474651"/>
            <a:ext cx="1530050" cy="680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1445" y="2142371"/>
            <a:ext cx="7839765" cy="5957491"/>
            <a:chOff x="831445" y="2142371"/>
            <a:chExt cx="7839765" cy="59574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445" y="2142371"/>
              <a:ext cx="7839765" cy="595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758" y="639043"/>
            <a:ext cx="9139080" cy="1032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999" y="1476640"/>
            <a:ext cx="9782488" cy="2011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758" y="639043"/>
            <a:ext cx="9139080" cy="1032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999" y="1476640"/>
            <a:ext cx="9855707" cy="20111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882" y="3496186"/>
            <a:ext cx="1543146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4160242"/>
            <a:ext cx="5067876" cy="4358690"/>
            <a:chOff x="831445" y="4160242"/>
            <a:chExt cx="5067876" cy="43586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445" y="4160242"/>
              <a:ext cx="5067876" cy="43586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31919" y="3496190"/>
            <a:ext cx="1512766" cy="103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68481" y="4160242"/>
            <a:ext cx="5067876" cy="4358690"/>
            <a:chOff x="7868481" y="4160242"/>
            <a:chExt cx="5067876" cy="43586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8481" y="4160242"/>
              <a:ext cx="5067876" cy="4358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758" y="639043"/>
            <a:ext cx="9139080" cy="1032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82" y="3496186"/>
            <a:ext cx="1543146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4160242"/>
            <a:ext cx="5067876" cy="4358690"/>
            <a:chOff x="831445" y="4160242"/>
            <a:chExt cx="5067876" cy="43586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4160242"/>
              <a:ext cx="5067876" cy="43586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1919" y="3496190"/>
            <a:ext cx="1512766" cy="103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68481" y="4160242"/>
            <a:ext cx="5067876" cy="4358690"/>
            <a:chOff x="7868481" y="4160242"/>
            <a:chExt cx="5067876" cy="43586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8481" y="4160242"/>
              <a:ext cx="5067876" cy="43586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980" y="8639868"/>
            <a:ext cx="4674393" cy="13507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3783" y="8639868"/>
            <a:ext cx="6350222" cy="13507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0999" y="1476640"/>
            <a:ext cx="9855707" cy="20111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758" y="639043"/>
            <a:ext cx="9139080" cy="1032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662" y="3496190"/>
            <a:ext cx="2585261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1445" y="4160242"/>
            <a:ext cx="5067876" cy="4358690"/>
            <a:chOff x="831445" y="4160242"/>
            <a:chExt cx="5067876" cy="43586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45" y="4160242"/>
              <a:ext cx="5067876" cy="43586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1919" y="3496190"/>
            <a:ext cx="1512766" cy="1032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68481" y="4160242"/>
            <a:ext cx="5067876" cy="4358690"/>
            <a:chOff x="7868481" y="4160242"/>
            <a:chExt cx="5067876" cy="43586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8481" y="4160242"/>
              <a:ext cx="5067876" cy="43586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3783" y="8639868"/>
            <a:ext cx="6350222" cy="13507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1445" y="4167800"/>
            <a:ext cx="5052759" cy="4343573"/>
            <a:chOff x="831445" y="4167800"/>
            <a:chExt cx="5052759" cy="43435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445" y="4167800"/>
              <a:ext cx="5052759" cy="43435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0999" y="1476640"/>
            <a:ext cx="9855707" cy="2011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2023-07-09T20:04:19Z</dcterms:created>
  <dcterms:modified xsi:type="dcterms:W3CDTF">2023-07-09T20:04:19Z</dcterms:modified>
</cp:coreProperties>
</file>