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76" r:id="rId3"/>
    <p:sldId id="285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7" r:id="rId13"/>
    <p:sldId id="295" r:id="rId14"/>
    <p:sldId id="2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6196" autoAdjust="0"/>
  </p:normalViewPr>
  <p:slideViewPr>
    <p:cSldViewPr snapToGrid="0">
      <p:cViewPr varScale="1">
        <p:scale>
          <a:sx n="109" d="100"/>
          <a:sy n="109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08A24-53FD-488C-8F8D-4FB022B65258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1AAD1-173D-49EC-9DDE-3A947791CB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3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AAD1-173D-49EC-9DDE-3A947791CB8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4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4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2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5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8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8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9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ABAA-F68C-4FD3-9B24-B47CAEDE30BF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B8EE-0C2B-46AB-88F7-65F9E0CE1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7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hrd.go.kr/" TargetMode="Externa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oom.us/" TargetMode="Externa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안광현\Desktop\김경호\각종 양식\로고모음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767" y="1"/>
            <a:ext cx="3402362" cy="65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27124"/>
            <a:ext cx="5000921" cy="18577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713" y="121699"/>
            <a:ext cx="2560362" cy="4423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5898" y="6065127"/>
            <a:ext cx="3086803" cy="5190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657" y="1148856"/>
            <a:ext cx="4916906" cy="5709144"/>
          </a:xfrm>
          <a:prstGeom prst="rect">
            <a:avLst/>
          </a:prstGeom>
        </p:spPr>
      </p:pic>
      <p:pic>
        <p:nvPicPr>
          <p:cNvPr id="1026" name="Picture 2" descr="고용노동부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2" y="0"/>
            <a:ext cx="1793299" cy="6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21" y="177220"/>
            <a:ext cx="2571536" cy="28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9EFCD-D820-4A02-8D12-464B3E621AC1}"/>
              </a:ext>
            </a:extLst>
          </p:cNvPr>
          <p:cNvSpPr txBox="1"/>
          <p:nvPr/>
        </p:nvSpPr>
        <p:spPr>
          <a:xfrm>
            <a:off x="6096000" y="2984867"/>
            <a:ext cx="544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온라인 강의 사전 준비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5B3FF-D8A1-4060-B05C-6B49268D3107}"/>
              </a:ext>
            </a:extLst>
          </p:cNvPr>
          <p:cNvSpPr txBox="1"/>
          <p:nvPr/>
        </p:nvSpPr>
        <p:spPr>
          <a:xfrm>
            <a:off x="6193767" y="3710355"/>
            <a:ext cx="25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수강생용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3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1461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1269102"/>
            <a:ext cx="85507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훈련 시작 전 훈련 담당자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강사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안내에 따라 입실버튼을 눌러 입실을 완료합니다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시작시간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이내는 입실이나 이후는 지각으로 처리됩니다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입실 체크는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‘QR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진행합니다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코드는 교육 담당자의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zoom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프로필 사진 또는 화면 공유로 확인 가능하며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필요시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오픈카톡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등으로 공유됩니다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486" y="2967487"/>
            <a:ext cx="2869722" cy="342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05" y="2967487"/>
            <a:ext cx="1879060" cy="342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317" y="2967487"/>
            <a:ext cx="2027593" cy="342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12EE-FAAB-4A01-90EB-D43CB61635D0}"/>
              </a:ext>
            </a:extLst>
          </p:cNvPr>
          <p:cNvSpPr/>
          <p:nvPr/>
        </p:nvSpPr>
        <p:spPr>
          <a:xfrm>
            <a:off x="150828" y="112833"/>
            <a:ext cx="655477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 중 출결 안내</a:t>
            </a:r>
          </a:p>
        </p:txBody>
      </p:sp>
    </p:spTree>
    <p:extLst>
      <p:ext uri="{BB962C8B-B14F-4D97-AF65-F5344CB8AC3E}">
        <p14:creationId xmlns:p14="http://schemas.microsoft.com/office/powerpoint/2010/main" val="316330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1461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978955"/>
            <a:ext cx="7226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출결체크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방법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 교시 시작 시마다 교시 별 </a:t>
            </a:r>
            <a:r>
              <a:rPr lang="en-US" altLang="ko-KR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 </a:t>
            </a:r>
            <a:r>
              <a:rPr lang="ko-KR" altLang="en-US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진행합니다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 </a:t>
            </a:r>
            <a:r>
              <a:rPr lang="ko-KR" altLang="en-US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 시간 출석 체크 시행 </a:t>
            </a:r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59516"/>
              </p:ext>
            </p:extLst>
          </p:nvPr>
        </p:nvGraphicFramePr>
        <p:xfrm>
          <a:off x="2833048" y="2685316"/>
          <a:ext cx="7745104" cy="379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58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체크 횟수 안내</a:t>
                      </a:r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일차 </a:t>
                      </a:r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입실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09:00 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가능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입실을 </a:t>
                      </a:r>
                      <a:r>
                        <a:rPr lang="ko-KR" altLang="en-US" sz="1600" b="1" u="sng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하셔도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r>
                        <a:rPr lang="en-US" altLang="ko-KR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(09:00)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ko-KR" altLang="en-US" sz="1600" b="1" u="sng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출결체크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한 번 더 </a:t>
                      </a:r>
                      <a:r>
                        <a:rPr lang="ko-KR" altLang="en-US" sz="1600" b="1" u="sng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진행해주셔야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합니다</a:t>
                      </a:r>
                      <a:r>
                        <a:rPr lang="en-US" altLang="ko-KR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출결 확인이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진행됩니다</a:t>
                      </a:r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중간에 한 교시라도 빠지게 되면</a:t>
                      </a:r>
                      <a:b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교시 만큼의 시간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교육 수강 시간에서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제외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됩니다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수료와 직결되는 사항이기</a:t>
                      </a:r>
                      <a:b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때문에 꼭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 체크</a:t>
                      </a:r>
                      <a:b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진행해주시기 바랍니다</a:t>
                      </a:r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09:00 ~ 09:10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10:00 ~ 10:10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11:00 ~ 11:10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(5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13:00 ~ 13:10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14:00 ~ 14:10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(7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15:00 ~ 15:10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(8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16:00 ~ 16:10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17:00 ~ 17:10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퇴실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17:50 ~ 18:10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D5ABFE5-A804-4F78-9F0C-3F3F46D228BA}"/>
              </a:ext>
            </a:extLst>
          </p:cNvPr>
          <p:cNvSpPr/>
          <p:nvPr/>
        </p:nvSpPr>
        <p:spPr>
          <a:xfrm>
            <a:off x="150828" y="112833"/>
            <a:ext cx="655477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 중 출결 안내</a:t>
            </a:r>
          </a:p>
        </p:txBody>
      </p:sp>
    </p:spTree>
    <p:extLst>
      <p:ext uri="{BB962C8B-B14F-4D97-AF65-F5344CB8AC3E}">
        <p14:creationId xmlns:p14="http://schemas.microsoft.com/office/powerpoint/2010/main" val="162487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31461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978955"/>
            <a:ext cx="7226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출결체크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방법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 교시 시작 시마다 교시 별 </a:t>
            </a:r>
            <a:r>
              <a:rPr lang="en-US" altLang="ko-KR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 </a:t>
            </a:r>
            <a:r>
              <a:rPr lang="ko-KR" altLang="en-US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진행합니다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 </a:t>
            </a:r>
            <a:r>
              <a:rPr lang="ko-KR" altLang="en-US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 시간 출석 체크 시행 </a:t>
            </a:r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12924"/>
              </p:ext>
            </p:extLst>
          </p:nvPr>
        </p:nvGraphicFramePr>
        <p:xfrm>
          <a:off x="2833048" y="2685316"/>
          <a:ext cx="7745104" cy="379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58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체크 횟수 안내</a:t>
                      </a:r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일차 </a:t>
                      </a:r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입실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09:00 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가능</a:t>
                      </a: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입실을 </a:t>
                      </a:r>
                      <a:r>
                        <a:rPr lang="ko-KR" altLang="en-US" sz="1600" b="1" u="sng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하셔도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r>
                        <a:rPr lang="en-US" altLang="ko-KR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(09:00)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ko-KR" altLang="en-US" sz="1600" b="1" u="sng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출결체크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한 번 더 </a:t>
                      </a:r>
                      <a:r>
                        <a:rPr lang="ko-KR" altLang="en-US" sz="1600" b="1" u="sng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진행해주셔야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합니다</a:t>
                      </a:r>
                      <a:r>
                        <a:rPr lang="en-US" altLang="ko-KR" sz="16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출결 확인이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진행됩니다</a:t>
                      </a:r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중간에 한 교시라도 빠지게 되면</a:t>
                      </a:r>
                      <a:b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교시 만큼의 시간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교육 수강 시간에서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제외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됩니다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수료와 직결되는 사항이기</a:t>
                      </a:r>
                      <a:b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때문에 꼭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 체크</a:t>
                      </a:r>
                      <a:b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진행해주시기 바랍니다</a:t>
                      </a:r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09:00 ~ 09:10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10:00 ~ 10:10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11:00 ~ 11:10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(5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13:00 ~ 13:10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14:00 ~ 14:10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(7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15:00 ~ 15:10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(8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16:00 ~ 16:10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9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퇴실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16:50 ~ 17:10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D5ABFE5-A804-4F78-9F0C-3F3F46D228BA}"/>
              </a:ext>
            </a:extLst>
          </p:cNvPr>
          <p:cNvSpPr/>
          <p:nvPr/>
        </p:nvSpPr>
        <p:spPr>
          <a:xfrm>
            <a:off x="150828" y="112833"/>
            <a:ext cx="655477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 중 출결 안내</a:t>
            </a:r>
          </a:p>
        </p:txBody>
      </p:sp>
    </p:spTree>
    <p:extLst>
      <p:ext uri="{BB962C8B-B14F-4D97-AF65-F5344CB8AC3E}">
        <p14:creationId xmlns:p14="http://schemas.microsoft.com/office/powerpoint/2010/main" val="258016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1461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1269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FCCF9E-48EE-453E-9679-D45A805C7F3F}"/>
              </a:ext>
            </a:extLst>
          </p:cNvPr>
          <p:cNvSpPr/>
          <p:nvPr/>
        </p:nvSpPr>
        <p:spPr>
          <a:xfrm>
            <a:off x="150828" y="112833"/>
            <a:ext cx="655477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 중 출결 안내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DB2E-E036-4CE7-A645-C3BBFAA92B76}"/>
              </a:ext>
            </a:extLst>
          </p:cNvPr>
          <p:cNvSpPr txBox="1"/>
          <p:nvPr/>
        </p:nvSpPr>
        <p:spPr>
          <a:xfrm>
            <a:off x="5961025" y="1038269"/>
            <a:ext cx="5767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교강사의 안내에 따라 퇴실 버튼을 눌러 퇴실을 완료합니다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 시간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이전부터 정상 퇴실 처리 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퇴실 체크는 기존과 동일하게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진행합니다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4B9F0C11-21C0-4EF2-9DF1-82AD8387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71" y="1023720"/>
            <a:ext cx="3075451" cy="572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04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8209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1269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7250" y="1269102"/>
            <a:ext cx="790472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한번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안내드립니다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교육 특성 상 교육 중간 안내 및 접속 확인 불가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출석체크</a:t>
            </a:r>
            <a:b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등으로 교육센터에서 교육생들에게 전화를 드리는 경우가 잦습니다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교육센터에서 걸려오는 전화를 필히 받아주셔야 교육이 원활하게 진행되므로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꼭 전화를 받아주시길 바랍니다</a:t>
            </a:r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F16F00-1974-4EAA-8709-2767A21690A9}"/>
              </a:ext>
            </a:extLst>
          </p:cNvPr>
          <p:cNvSpPr/>
          <p:nvPr/>
        </p:nvSpPr>
        <p:spPr>
          <a:xfrm>
            <a:off x="150828" y="112833"/>
            <a:ext cx="251793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99571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0828" y="112833"/>
            <a:ext cx="251793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주의사항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8760" y="1380836"/>
            <a:ext cx="93009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준비 사항을 꼼꼼하게 읽고 준비해주세요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슬라이드의 내용이 미 시행되었을 경우</a:t>
            </a:r>
            <a:b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교육 시 강제로 퇴장 처리되어 교육 수강이 불가하며</a:t>
            </a:r>
            <a:b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과정 수강에 있어 </a:t>
            </a:r>
            <a:r>
              <a:rPr lang="ko-KR" altLang="en-US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패널티가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부여됩니다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①HRD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→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②HRD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출결 어플 다운로드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③ZOOM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및 실행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단계로 이루어 집니다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교육 특성 상 교육 중간 안내 및 접속확인 불가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출석체크 확인 등으로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교육센터에서 교육생들에게 전화를</a:t>
            </a:r>
            <a:r>
              <a:rPr lang="en-US" altLang="ko-KR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드리는 경우가 잦습니다</a:t>
            </a:r>
            <a:r>
              <a:rPr lang="en-US" altLang="ko-KR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교육센터에서 걸려오는 전화를 필히 </a:t>
            </a:r>
            <a:r>
              <a:rPr lang="ko-KR" altLang="en-US" b="1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받아주셔야</a:t>
            </a:r>
            <a:r>
              <a:rPr lang="en-US" altLang="ko-KR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교육이 원활하게 진행되므로</a:t>
            </a:r>
            <a:r>
              <a:rPr lang="en-US" altLang="ko-KR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꼭 전화를 </a:t>
            </a:r>
            <a:r>
              <a:rPr lang="ko-KR" altLang="en-US" sz="28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받아주시기</a:t>
            </a:r>
            <a:r>
              <a:rPr lang="ko-KR" altLang="en-US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바랍니다</a:t>
            </a:r>
            <a:r>
              <a:rPr lang="en-US" altLang="ko-KR" sz="2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3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1838418"/>
            <a:ext cx="76177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전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HRD-Net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http://www.hrd.go.kr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진행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Store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 Store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HRD </a:t>
            </a:r>
            <a:r>
              <a:rPr lang="ko-KR" altLang="en-US" b="1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</a:t>
            </a:r>
            <a:r>
              <a:rPr lang="ko-KR" altLang="en-US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전용앱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어플리케이션을</a:t>
            </a:r>
            <a:b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꼭 다운로드 한 후 입과 하여 주시기 바랍니다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스마트폰으로만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가능하며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Store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 </a:t>
            </a:r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sotre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“HRD”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검색</a:t>
            </a:r>
            <a:b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하시면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최상단에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노출되는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앱을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다운로드 받으시면 됩니다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2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828" y="112833"/>
            <a:ext cx="655477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1.HRD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출결관리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어플리케이션 다운로드</a:t>
            </a:r>
          </a:p>
        </p:txBody>
      </p:sp>
    </p:spTree>
    <p:extLst>
      <p:ext uri="{BB962C8B-B14F-4D97-AF65-F5344CB8AC3E}">
        <p14:creationId xmlns:p14="http://schemas.microsoft.com/office/powerpoint/2010/main" val="5865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1269102"/>
            <a:ext cx="826861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수강생의 경우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하지 않아도 참여가 가능합니다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회원가입이 되어 있는 분은 로그인 한 후 아래 내용을 따라해 주시면 됩니다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참여 방법</a:t>
            </a:r>
            <a:b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ZOOM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웹에서 바로 사용할 수도 있습니다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홈페이지에 접속합니다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https://zoom.us/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우측 상단의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 참가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누릅니다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50" y="3731315"/>
            <a:ext cx="8384672" cy="237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F2B522-9E9B-4A45-BE2F-BEF6D2D9E8F8}"/>
              </a:ext>
            </a:extLst>
          </p:cNvPr>
          <p:cNvSpPr/>
          <p:nvPr/>
        </p:nvSpPr>
        <p:spPr>
          <a:xfrm>
            <a:off x="150828" y="112833"/>
            <a:ext cx="655477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줌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(ZOOM)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다운로드 및 로그인</a:t>
            </a:r>
          </a:p>
        </p:txBody>
      </p:sp>
    </p:spTree>
    <p:extLst>
      <p:ext uri="{BB962C8B-B14F-4D97-AF65-F5344CB8AC3E}">
        <p14:creationId xmlns:p14="http://schemas.microsoft.com/office/powerpoint/2010/main" val="397632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1269102"/>
            <a:ext cx="7925568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클라이언트를 이용한 참여</a:t>
            </a:r>
            <a:b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 참가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입력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띄어쓰기 없이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숫자만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비밀번호는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전 메일과 문자로 발송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드릴 예정입니다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혹시 확인이 필요하신 분은 교육센터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개강문자번호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전화 주시기 바랍니다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10~12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자리의 숫자로 이루어져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(ex. 975 245 5485)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숫자 입력 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입력 참가 버튼을 눌러줍니다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6" y="2977093"/>
            <a:ext cx="3156010" cy="191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F98640-20DC-4048-AC45-9127E429C071}"/>
              </a:ext>
            </a:extLst>
          </p:cNvPr>
          <p:cNvSpPr/>
          <p:nvPr/>
        </p:nvSpPr>
        <p:spPr>
          <a:xfrm>
            <a:off x="150828" y="112833"/>
            <a:ext cx="655477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줌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(ZOOM)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다운로드 및 로그인</a:t>
            </a:r>
          </a:p>
        </p:txBody>
      </p:sp>
    </p:spTree>
    <p:extLst>
      <p:ext uri="{BB962C8B-B14F-4D97-AF65-F5344CB8AC3E}">
        <p14:creationId xmlns:p14="http://schemas.microsoft.com/office/powerpoint/2010/main" val="331977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1269102"/>
            <a:ext cx="90043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원격 회의에 필요한 프로그램을 다운로드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열기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크롬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좌측 하단 파일 다운로드가 안될 경우 우측 중간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download and run zoom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52" y="2523478"/>
            <a:ext cx="7031836" cy="397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40CA6-BB94-4382-9A59-98998A86D8A8}"/>
              </a:ext>
            </a:extLst>
          </p:cNvPr>
          <p:cNvSpPr/>
          <p:nvPr/>
        </p:nvSpPr>
        <p:spPr>
          <a:xfrm>
            <a:off x="150828" y="112833"/>
            <a:ext cx="655477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줌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(ZOOM)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다운로드 및 로그인</a:t>
            </a:r>
          </a:p>
        </p:txBody>
      </p:sp>
    </p:spTree>
    <p:extLst>
      <p:ext uri="{BB962C8B-B14F-4D97-AF65-F5344CB8AC3E}">
        <p14:creationId xmlns:p14="http://schemas.microsoft.com/office/powerpoint/2010/main" val="211338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1269102"/>
            <a:ext cx="86645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설치가 완료되고 이름 입력 창이 나타납니다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이름은 본명과 회사명을 같이 적어주세요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출결확인 시 필요합니다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r>
              <a:rPr lang="en-US" altLang="ko-KR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활빈당</a:t>
            </a:r>
            <a:r>
              <a:rPr lang="en-US" altLang="ko-KR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스티브잡스</a:t>
            </a:r>
            <a:r>
              <a:rPr lang="en-US" altLang="ko-KR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㈜애플</a:t>
            </a:r>
            <a:r>
              <a:rPr lang="en-US" altLang="ko-KR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회의 참가를 눌러주세요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과정을 신청해주실 때 본명과 회사명이 다를 시 퇴장될 수 있으니 확인 부탁드립니다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50" y="2883945"/>
            <a:ext cx="7648755" cy="324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E20764-308D-4C0A-BCFC-1F57F9D2D662}"/>
              </a:ext>
            </a:extLst>
          </p:cNvPr>
          <p:cNvSpPr/>
          <p:nvPr/>
        </p:nvSpPr>
        <p:spPr>
          <a:xfrm>
            <a:off x="150828" y="112833"/>
            <a:ext cx="655477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줌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(ZOOM)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다운로드 및 로그인</a:t>
            </a:r>
          </a:p>
        </p:txBody>
      </p:sp>
    </p:spTree>
    <p:extLst>
      <p:ext uri="{BB962C8B-B14F-4D97-AF65-F5344CB8AC3E}">
        <p14:creationId xmlns:p14="http://schemas.microsoft.com/office/powerpoint/2010/main" val="310128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1269102"/>
            <a:ext cx="503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대기실로 진입합니다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교육센터 담당자가 확인 후 참여가 가능합니다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50" y="2053635"/>
            <a:ext cx="7005681" cy="458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F07D56-3511-49CD-8B31-F5B8288729C2}"/>
              </a:ext>
            </a:extLst>
          </p:cNvPr>
          <p:cNvSpPr/>
          <p:nvPr/>
        </p:nvSpPr>
        <p:spPr>
          <a:xfrm>
            <a:off x="150828" y="112833"/>
            <a:ext cx="655477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줌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(ZOOM)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다운로드 및 로그인</a:t>
            </a:r>
          </a:p>
        </p:txBody>
      </p:sp>
    </p:spTree>
    <p:extLst>
      <p:ext uri="{BB962C8B-B14F-4D97-AF65-F5344CB8AC3E}">
        <p14:creationId xmlns:p14="http://schemas.microsoft.com/office/powerpoint/2010/main" val="132913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그림 13" descr="KOSTA_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18" y="78906"/>
            <a:ext cx="2517932" cy="4096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8250" y="4293000"/>
            <a:ext cx="123750" cy="256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855" y="3434271"/>
            <a:ext cx="2137500" cy="32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67250" y="1269102"/>
            <a:ext cx="7181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강의 참가 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진행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캠 필수 참여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보안문제 및 기타사정으로 참여 불가 시 메일 회신 요청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오디오참가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마이크 해제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28" y="2186520"/>
            <a:ext cx="62007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DBD1D1-F046-411C-ABC2-CFE8383E4946}"/>
              </a:ext>
            </a:extLst>
          </p:cNvPr>
          <p:cNvSpPr/>
          <p:nvPr/>
        </p:nvSpPr>
        <p:spPr>
          <a:xfrm>
            <a:off x="150828" y="112833"/>
            <a:ext cx="6554772" cy="659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줌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(ZOOM)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다운로드 및 로그인</a:t>
            </a:r>
          </a:p>
        </p:txBody>
      </p:sp>
    </p:spTree>
    <p:extLst>
      <p:ext uri="{BB962C8B-B14F-4D97-AF65-F5344CB8AC3E}">
        <p14:creationId xmlns:p14="http://schemas.microsoft.com/office/powerpoint/2010/main" val="393826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950</Words>
  <Application>Microsoft Office PowerPoint</Application>
  <PresentationFormat>와이드스크린</PresentationFormat>
  <Paragraphs>134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HY견고딕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KOSTA2</dc:creator>
  <cp:lastModifiedBy>uas</cp:lastModifiedBy>
  <cp:revision>194</cp:revision>
  <dcterms:created xsi:type="dcterms:W3CDTF">2015-04-22T06:09:23Z</dcterms:created>
  <dcterms:modified xsi:type="dcterms:W3CDTF">2021-05-04T06:51:12Z</dcterms:modified>
</cp:coreProperties>
</file>