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09" r:id="rId2"/>
    <p:sldId id="637" r:id="rId3"/>
    <p:sldId id="610" r:id="rId4"/>
    <p:sldId id="636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2000C"/>
    <a:srgbClr val="0AA676"/>
    <a:srgbClr val="CB6B30"/>
    <a:srgbClr val="E36243"/>
    <a:srgbClr val="FF4A7E"/>
    <a:srgbClr val="0B0B0B"/>
    <a:srgbClr val="23416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636" autoAdjust="0"/>
  </p:normalViewPr>
  <p:slideViewPr>
    <p:cSldViewPr>
      <p:cViewPr varScale="1">
        <p:scale>
          <a:sx n="87" d="100"/>
          <a:sy n="87" d="100"/>
        </p:scale>
        <p:origin x="22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E4AAD-5522-4C8A-867C-EAF59355C05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6E2D-6BBD-405C-887E-80D22F0C9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4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F5A4DD30-3B45-4066-88A4-BB1CE0937140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8D7714B3-73B8-470F-B6CD-433CBAA60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052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80300" indent="-37704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08157" indent="-301632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11418" indent="-301632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14678" indent="-301632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17941" indent="-3016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21203" indent="-3016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24465" indent="-3016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27727" indent="-301632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40CE78-E203-4607-BC86-3470E8F13B7D}" type="slidenum">
              <a:rPr lang="en-US" altLang="en-US" b="0" smtClean="0"/>
              <a:pPr/>
              <a:t>1</a:t>
            </a:fld>
            <a:endParaRPr lang="en-US" altLang="en-US" b="0" smtClean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6C2C5-82E7-47D2-97FB-E2DE053A92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56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714B3-73B8-470F-B6CD-433CBAA6021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3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9A33-7FA7-4239-B156-665DE5557EF6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5A0B-3CCD-4BD4-837A-D41E6B8EB0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32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BE9F7-7770-4284-886C-3987DBD326D3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C04B-5647-49D6-B8AB-10F41DABE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95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20D5-1B7B-443A-BCC0-CA6FF10C9970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F61A-4251-4F40-95D1-9277F11A5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11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FEFB5-940C-492B-8D2F-0FB7D667C541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F58B-3786-4014-87A8-E937A948E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0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58C1A-1817-4E4D-95E9-22A13F209695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34621-6FCF-486C-B6EB-25722E1222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56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FFF2-832B-412E-A6E5-695F831E965A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1B518-DA5A-4198-B9AE-D79FD64DB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00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BE0C-F7C1-46E8-8134-7E83EEF29E44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8FF0-17CA-422C-9448-105878A98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9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2ED29-F1DE-4A20-B0AB-D770B50F778F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D28DA-7E9B-4E85-9D7A-580253ABE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10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CC24-510D-4158-B6A4-D92B643335A5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E91BF-1D93-46A6-BC14-C0D2291C2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3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3B859-1B71-4B8E-891F-45F041B8E4EF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8E5BB-2E5D-4BB0-9399-9D150EDE4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00F5E-9737-4BFA-A4E0-7F08813C0D2C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4ADEC-D7BE-4A5F-AB78-3DE99F7E16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42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E6D8B6E8-8C90-4D6F-99DF-9F6E9BA914DE}" type="datetimeFigureOut">
              <a:rPr lang="en-US" altLang="en-US"/>
              <a:pPr>
                <a:defRPr/>
              </a:pPr>
              <a:t>6/6/2017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FC527DF-0EF7-4469-90AB-90A911848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59395" name="Title 3"/>
          <p:cNvSpPr>
            <a:spLocks noGrp="1"/>
          </p:cNvSpPr>
          <p:nvPr>
            <p:ph type="ctrTitle"/>
          </p:nvPr>
        </p:nvSpPr>
        <p:spPr>
          <a:xfrm>
            <a:off x="0" y="1143001"/>
            <a:ext cx="9144000" cy="19939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Deep </a:t>
            </a:r>
            <a:r>
              <a:rPr lang="en-US" sz="5300" dirty="0" smtClean="0"/>
              <a:t>neural </a:t>
            </a:r>
            <a:r>
              <a:rPr lang="en-US" sz="5300" dirty="0" smtClean="0"/>
              <a:t>networks</a:t>
            </a:r>
            <a:br>
              <a:rPr lang="en-US" sz="5300" dirty="0" smtClean="0"/>
            </a:br>
            <a:r>
              <a:rPr lang="en-US" sz="5300" dirty="0" smtClean="0"/>
              <a:t>Part 2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altLang="en-US" sz="4800" dirty="0" smtClean="0">
                <a:ea typeface="ＭＳ Ｐゴシック" panose="020B0600070205080204" pitchFamily="34" charset="-128"/>
              </a:rPr>
              <a:t/>
            </a:r>
            <a:br>
              <a:rPr lang="en-US" altLang="en-US" sz="4800" dirty="0" smtClean="0">
                <a:ea typeface="ＭＳ Ｐゴシック" panose="020B0600070205080204" pitchFamily="34" charset="-128"/>
              </a:rPr>
            </a:br>
            <a:r>
              <a:rPr lang="en-US" altLang="en-US" sz="3600" dirty="0" smtClean="0">
                <a:ea typeface="ＭＳ Ｐゴシック" panose="020B0600070205080204" pitchFamily="34" charset="-128"/>
              </a:rPr>
              <a:t>June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6</a:t>
            </a:r>
            <a:r>
              <a:rPr lang="en-US" altLang="en-US" sz="36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2017</a:t>
            </a:r>
          </a:p>
        </p:txBody>
      </p:sp>
      <p:sp>
        <p:nvSpPr>
          <p:cNvPr id="59396" name="Subtitle 4"/>
          <p:cNvSpPr>
            <a:spLocks noGrp="1"/>
          </p:cNvSpPr>
          <p:nvPr>
            <p:ph type="subTitle" idx="1"/>
          </p:nvPr>
        </p:nvSpPr>
        <p:spPr>
          <a:xfrm>
            <a:off x="1371600" y="3570288"/>
            <a:ext cx="6400800" cy="17526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Yong Jae Lee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UC Davis</a:t>
            </a:r>
          </a:p>
        </p:txBody>
      </p:sp>
    </p:spTree>
    <p:extLst>
      <p:ext uri="{BB962C8B-B14F-4D97-AF65-F5344CB8AC3E}">
        <p14:creationId xmlns:p14="http://schemas.microsoft.com/office/powerpoint/2010/main" val="26213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PS2 grades are out</a:t>
            </a:r>
          </a:p>
          <a:p>
            <a:pPr lvl="1"/>
            <a:r>
              <a:rPr lang="en-US" dirty="0" smtClean="0"/>
              <a:t>Mean / STD </a:t>
            </a:r>
            <a:r>
              <a:rPr lang="en-US" dirty="0"/>
              <a:t>= </a:t>
            </a:r>
            <a:r>
              <a:rPr lang="en-US" dirty="0" smtClean="0"/>
              <a:t>87.89 </a:t>
            </a:r>
            <a:r>
              <a:rPr lang="en-US" dirty="0"/>
              <a:t>/ </a:t>
            </a:r>
            <a:r>
              <a:rPr lang="en-US" dirty="0" smtClean="0"/>
              <a:t>29.08</a:t>
            </a:r>
            <a:endParaRPr lang="en-US" dirty="0"/>
          </a:p>
          <a:p>
            <a:r>
              <a:rPr lang="en-US" dirty="0" smtClean="0"/>
              <a:t>Attendance sheet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EE6C-CE65-4638-B199-8501D41A44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Deep convolutional neural networks for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Weakly-supervised object localization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Animal </a:t>
            </a:r>
            <a:r>
              <a:rPr lang="en-US" dirty="0"/>
              <a:t>facial </a:t>
            </a:r>
            <a:r>
              <a:rPr lang="en-US" dirty="0" err="1"/>
              <a:t>keypoint</a:t>
            </a:r>
            <a:r>
              <a:rPr lang="en-US" dirty="0"/>
              <a:t> detection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2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See you Tuesday!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  <a:defRPr/>
            </a:pPr>
            <a:fld id="{BB6C3202-6032-4398-816A-8AC20E230ECE}" type="slidenum">
              <a:rPr lang="en-US" sz="1400" kern="120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140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4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365D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47622</TotalTime>
  <Words>40</Words>
  <Application>Microsoft Office PowerPoint</Application>
  <PresentationFormat>On-screen Show (4:3)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Office Theme</vt:lpstr>
      <vt:lpstr>Deep neural networks Part 2  June 6th, 2017</vt:lpstr>
      <vt:lpstr>Announcements</vt:lpstr>
      <vt:lpstr>Outline</vt:lpstr>
      <vt:lpstr>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603</cp:revision>
  <cp:lastPrinted>2015-06-03T03:24:05Z</cp:lastPrinted>
  <dcterms:created xsi:type="dcterms:W3CDTF">2009-12-16T02:55:56Z</dcterms:created>
  <dcterms:modified xsi:type="dcterms:W3CDTF">2017-06-06T22:40:54Z</dcterms:modified>
</cp:coreProperties>
</file>