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3" r:id="rId7"/>
    <p:sldId id="276" r:id="rId8"/>
    <p:sldId id="280" r:id="rId9"/>
    <p:sldId id="283" r:id="rId10"/>
    <p:sldId id="286" r:id="rId11"/>
  </p:sldIdLst>
  <p:sldSz cx="9144000" cy="6858000" type="screen4x3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2018/3/11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2018/3/11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2018/3/11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2018/3/11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02336" y="2292094"/>
            <a:ext cx="5734050" cy="2219691"/>
          </a:xfrm>
        </p:spPr>
        <p:txBody>
          <a:bodyPr rtlCol="0" anchor="ctr"/>
          <a:lstStyle/>
          <a:p>
            <a:r>
              <a:rPr lang="en-US" dirty="0"/>
              <a:t>Exercises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x-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/>
              <a:t>.</a:t>
            </a:r>
            <a:r>
              <a:rPr lang="en-US" altLang="zh-CN" dirty="0"/>
              <a:t> What are the design methods used by the main program-subroutine architecture and the object-oriented architecture? What kind of resulting diagrams do the two programming design get?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816224" y="3007289"/>
            <a:ext cx="7486650" cy="1550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zh-CN" dirty="0"/>
              <a:t>2</a:t>
            </a:r>
            <a:r>
              <a:rPr lang="en-US" altLang="zh-CN" dirty="0"/>
              <a:t>. 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 the main program - subroutine structure to</a:t>
            </a:r>
            <a:r>
              <a:rPr lang="zh-CN" altLang="en-US" dirty="0"/>
              <a:t> </a:t>
            </a:r>
            <a:r>
              <a:rPr lang="en-US" altLang="zh-CN" dirty="0"/>
              <a:t>design program: Enter a 2-digit decimal month number (01-12) from the keyboard, and then display the corresponding abbreviation. Please draw the program structure diagram.</a:t>
            </a:r>
            <a:endParaRPr lang="en-US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828675" y="4688920"/>
            <a:ext cx="7486650" cy="21690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zh-CN"/>
              <a:t>3</a:t>
            </a:r>
            <a:r>
              <a:rPr lang="zh-CN" altLang="en-US"/>
              <a:t>.</a:t>
            </a:r>
            <a:r>
              <a:rPr lang="en-US" altLang="zh-CN"/>
              <a:t>Which of the following two situations is appropriate for using sequential batch architecture?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/>
              <a:t> </a:t>
            </a:r>
            <a:r>
              <a:rPr lang="zh-CN" altLang="en-US"/>
              <a:t>   </a:t>
            </a:r>
            <a:r>
              <a:rPr lang="en-US" altLang="zh-CN"/>
              <a:t>a. A banking system that requires real-time data processing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b. A census system that requires periodic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24210" y="1600200"/>
            <a:ext cx="7491115" cy="4572000"/>
          </a:xfrm>
        </p:spPr>
        <p:txBody>
          <a:bodyPr rtlCol="0">
            <a:normAutofit lnSpcReduction="10000"/>
          </a:bodyPr>
          <a:lstStyle/>
          <a:p>
            <a:r>
              <a:rPr lang="zh-CN" altLang="zh-CN" dirty="0"/>
              <a:t>4</a:t>
            </a:r>
            <a:r>
              <a:rPr lang="en-US" altLang="zh-CN" dirty="0"/>
              <a:t>. Use a pipe</a:t>
            </a:r>
            <a:r>
              <a:rPr lang="zh-CN" altLang="en-US" dirty="0"/>
              <a:t>-</a:t>
            </a:r>
            <a:r>
              <a:rPr lang="en-US" altLang="zh-CN" dirty="0"/>
              <a:t>and-filter architecture to design and implement software that processes employee income information. The program should process the input file </a:t>
            </a:r>
            <a:r>
              <a:rPr lang="en-US" altLang="zh-CN" dirty="0" err="1"/>
              <a:t>employee.txt</a:t>
            </a:r>
            <a:r>
              <a:rPr lang="en-US" altLang="zh-CN" dirty="0"/>
              <a:t> as follows: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Sort the contents of the file according to the employee's salary amount.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Find out all the employees whose annual salary is above 120,000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Calculate the personal income tax of the employees whose annual salary is above 120,000 </a:t>
            </a:r>
            <a:r>
              <a:rPr lang="en-US" altLang="zh-CN" dirty="0" err="1"/>
              <a:t>yuan</a:t>
            </a:r>
            <a:r>
              <a:rPr lang="en-US" altLang="zh-CN" dirty="0"/>
              <a:t>, and the tax rate is 30%.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/>
              <a:t>Print out the tax information of the staff whose annual salary is above 120,000.</a:t>
            </a:r>
          </a:p>
          <a:p>
            <a:r>
              <a:rPr lang="en-US" dirty="0"/>
              <a:t>a. Draw the design (pipe </a:t>
            </a:r>
            <a:r>
              <a:rPr lang="en-US" altLang="zh-CN" dirty="0"/>
              <a:t>diagram</a:t>
            </a:r>
            <a:r>
              <a:rPr lang="en-US" dirty="0"/>
              <a:t>) logic diagram</a:t>
            </a:r>
          </a:p>
          <a:p>
            <a:r>
              <a:rPr lang="en-US" dirty="0"/>
              <a:t>b. </a:t>
            </a:r>
            <a:r>
              <a:rPr lang="en-US" altLang="zh-CN" dirty="0"/>
              <a:t>D</a:t>
            </a:r>
            <a:r>
              <a:rPr lang="en-US" dirty="0"/>
              <a:t>raw a design class diagram, including the design and method of all classes</a:t>
            </a:r>
          </a:p>
          <a:p>
            <a:r>
              <a:rPr lang="en-US" dirty="0"/>
              <a:t>c. Describe the function of each method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0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5019687"/>
          </a:xfrm>
        </p:spPr>
        <p:txBody>
          <a:bodyPr rtlCol="0">
            <a:normAutofit fontScale="85000" lnSpcReduction="10000"/>
          </a:bodyPr>
          <a:lstStyle/>
          <a:p>
            <a:r>
              <a:rPr lang="zh-CN" altLang="zh-CN" dirty="0"/>
              <a:t>5</a:t>
            </a:r>
            <a:r>
              <a:rPr lang="en-US" altLang="zh-CN" dirty="0"/>
              <a:t>. Design a software system that controls the water quality, temperature and level of the goldfish tank. Basic requirements: This program is used to automatically control the water quality, water temperature, and water level in a goldfish tank. The system hardware includes an aquarium tank, a chemical sensor, a water temperature sensor, and a water level sensor. When the reading of the chemical sensor exceeds a certain range, the fish tank needs to eliminate some of the waste water and supplement the fresh water. When the temperature reading of the water temperature sensor is lower than a certain temperature or exceeds a certain temperature, the heating device or cooling device needs to be turned on to adjust the water temperature; When the water level reading is higher or lower than a certain height, you need to turn on the drain, remove some of the water or add fresh water.</a:t>
            </a:r>
          </a:p>
          <a:p>
            <a:r>
              <a:rPr lang="en-US" altLang="zh-CN" dirty="0"/>
              <a:t> It is required to use the observer mode to design the software system. Specific requirements: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/>
              <a:t>Draw a design class diagram.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Explain the style of the designed control program, explain the relationship between the software components in the class diagram, and the functions included in each software component.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0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858615"/>
          </a:xfrm>
        </p:spPr>
        <p:txBody>
          <a:bodyPr rtlCol="0"/>
          <a:lstStyle/>
          <a:p>
            <a:r>
              <a:rPr lang="zh-CN" altLang="zh-CN" dirty="0"/>
              <a:t>6</a:t>
            </a:r>
            <a:r>
              <a:rPr lang="zh-CN" altLang="en-US" dirty="0"/>
              <a:t>.</a:t>
            </a:r>
            <a:r>
              <a:rPr lang="en-US" altLang="zh-CN" dirty="0"/>
              <a:t> Point out three typical applications of hierarchical software architecture.</a:t>
            </a: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778868" y="2863986"/>
            <a:ext cx="7486650" cy="3648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zh-CN"/>
              <a:t>7</a:t>
            </a:r>
            <a:r>
              <a:rPr lang="en-US" altLang="zh-CN"/>
              <a:t>. Designing a train ticketing system requires a user graphical input interface, including the ticket departure time, price, number of trips, and the current number of remaining ticket displays. requirements: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/>
              <a:t>Tickets need to display the following information: departure time, price, number of trips, current number of remaining tickets;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/>
              <a:t>D</a:t>
            </a:r>
            <a:r>
              <a:rPr lang="en-US" altLang="zh-CN"/>
              <a:t>isplay of the remaining number of votes must immediately reflect the change in the number of votes;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/>
              <a:t>T</a:t>
            </a:r>
            <a:r>
              <a:rPr lang="en-US" altLang="zh-CN"/>
              <a:t>he user interface is easy to change and even change at runtime.</a:t>
            </a:r>
          </a:p>
          <a:p>
            <a:r>
              <a:rPr lang="en-US" altLang="zh-CN"/>
              <a:t>This problem is designed using the MVC architecture (using the observer mechanism), where the user input interface and the display view are displayed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737025"/>
          </a:xfrm>
        </p:spPr>
        <p:txBody>
          <a:bodyPr rtlCol="0"/>
          <a:lstStyle/>
          <a:p>
            <a:r>
              <a:rPr lang="zh-CN" altLang="zh-CN" dirty="0"/>
              <a:t>8</a:t>
            </a:r>
            <a:r>
              <a:rPr lang="en-US" altLang="zh-CN" dirty="0"/>
              <a:t>. Describe the difference between a hierarchical architecture and a client-server architecture.</a:t>
            </a: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828675" y="3187740"/>
            <a:ext cx="7486650" cy="29844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zh-CN"/>
              <a:t>9</a:t>
            </a:r>
            <a:r>
              <a:rPr lang="en-US" altLang="zh-CN"/>
              <a:t>. Point out the content contained in each layer of the two-tier client-server architecture and describe it in its own words: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/>
              <a:t>The working principle of the program of the architecture design.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/>
              <a:t>fat client, thin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</a:t>
            </a:r>
            <a:r>
              <a:rPr lang="en-US" dirty="0"/>
              <a:t>xercises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/>
              <a:t>10. What are the obvious advantages of a three-tier client-server architecture compared to a two-tier client-server architecture?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828675" y="2745794"/>
            <a:ext cx="7486650" cy="7505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/>
              <a:t>11. Please briefly describe the concept of P2P architecture.</a:t>
            </a:r>
          </a:p>
          <a:p>
            <a:endParaRPr lang="en-US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828675" y="3555182"/>
            <a:ext cx="7486650" cy="16016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What are the first-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third-generation P2P architectures?</a:t>
            </a:r>
            <a:endParaRPr lang="en-US" dirty="0"/>
          </a:p>
        </p:txBody>
      </p:sp>
      <p:sp>
        <p:nvSpPr>
          <p:cNvPr id="6" name="内容占位符 13"/>
          <p:cNvSpPr txBox="1">
            <a:spLocks/>
          </p:cNvSpPr>
          <p:nvPr/>
        </p:nvSpPr>
        <p:spPr>
          <a:xfrm>
            <a:off x="816224" y="4513994"/>
            <a:ext cx="7486650" cy="1885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/>
              <a:t>13. Please briefly describe the advantages and disadvantages of centralized directory P2P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657</Words>
  <Application>Microsoft Office PowerPoint</Application>
  <PresentationFormat>全屏显示(4:3)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Euphemia</vt:lpstr>
      <vt:lpstr>Wingdings</vt:lpstr>
      <vt:lpstr>学术文献 16x9</vt:lpstr>
      <vt:lpstr>Exercises 1</vt:lpstr>
      <vt:lpstr>Exercises 1</vt:lpstr>
      <vt:lpstr>Exercises 1</vt:lpstr>
      <vt:lpstr>Exercises 1</vt:lpstr>
      <vt:lpstr>Exercises 1</vt:lpstr>
      <vt:lpstr>Exercises 1</vt:lpstr>
      <vt:lpstr>Exercises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2018-02-24T01:48:42Z</dcterms:created>
  <dcterms:modified xsi:type="dcterms:W3CDTF">2018-03-11T07:46:10Z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