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73" r:id="rId13"/>
    <p:sldId id="266" r:id="rId14"/>
    <p:sldId id="267" r:id="rId15"/>
    <p:sldId id="268"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varScale="1">
        <p:scale>
          <a:sx n="87" d="100"/>
          <a:sy n="87" d="100"/>
        </p:scale>
        <p:origin x="-1354"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DB960-2B76-49A4-B4DC-4E752D1B98C4}" type="datetimeFigureOut">
              <a:rPr lang="en-US" smtClean="0"/>
              <a:pPr/>
              <a:t>4/27/2016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0730A-D9D0-4B64-B15A-CC5DED520116}" type="slidenum">
              <a:rPr lang="en-US" smtClean="0"/>
              <a:pPr/>
              <a:t>‹#›</a:t>
            </a:fld>
            <a:endParaRPr lang="en-US"/>
          </a:p>
        </p:txBody>
      </p:sp>
    </p:spTree>
    <p:extLst>
      <p:ext uri="{BB962C8B-B14F-4D97-AF65-F5344CB8AC3E}">
        <p14:creationId xmlns:p14="http://schemas.microsoft.com/office/powerpoint/2010/main" val="3324266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4038599"/>
            <a:ext cx="9144000" cy="1930879"/>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4111751"/>
            <a:ext cx="1371600" cy="1776953"/>
          </a:xfrm>
          <a:prstGeom prst="rect">
            <a:avLst/>
          </a:prstGeom>
          <a:gradFill flip="none" rotWithShape="1">
            <a:gsLst>
              <a:gs pos="0">
                <a:schemeClr val="accent4">
                  <a:lumMod val="60000"/>
                  <a:lumOff val="40000"/>
                </a:schemeClr>
              </a:gs>
              <a:gs pos="50000">
                <a:schemeClr val="accent4">
                  <a:lumMod val="20000"/>
                  <a:lumOff val="80000"/>
                </a:schemeClr>
              </a:gs>
              <a:gs pos="100000">
                <a:schemeClr val="tx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1371600" y="4111751"/>
            <a:ext cx="7772400" cy="1776953"/>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1371600" y="4191000"/>
            <a:ext cx="7467600" cy="1066800"/>
          </a:xfrm>
        </p:spPr>
        <p:txBody>
          <a:bodyPr anchor="b">
            <a:normAutofit/>
          </a:bodyPr>
          <a:lstStyle>
            <a:lvl1pPr>
              <a:defRPr sz="4400" cap="none" baseline="0">
                <a:solidFill>
                  <a:schemeClr val="tx1"/>
                </a:solidFill>
              </a:defRPr>
            </a:lvl1pPr>
          </a:lstStyle>
          <a:p>
            <a:r>
              <a:rPr kumimoji="0" lang="zh-CN" altLang="en-US" smtClean="0"/>
              <a:t>单击此处编辑母版标题样式</a:t>
            </a:r>
            <a:endParaRPr kumimoji="0" lang="en-US"/>
          </a:p>
        </p:txBody>
      </p:sp>
      <p:sp>
        <p:nvSpPr>
          <p:cNvPr id="9" name="Subtitle 8"/>
          <p:cNvSpPr>
            <a:spLocks noGrp="1"/>
          </p:cNvSpPr>
          <p:nvPr>
            <p:ph type="subTitle" idx="1"/>
          </p:nvPr>
        </p:nvSpPr>
        <p:spPr>
          <a:xfrm>
            <a:off x="1371600" y="5257800"/>
            <a:ext cx="7467600" cy="609600"/>
          </a:xfrm>
        </p:spPr>
        <p:txBody>
          <a:bodyPr anchor="t" anchorCtr="0">
            <a:normAutofit/>
          </a:bodyPr>
          <a:lstStyle>
            <a:lvl1pPr marL="0" indent="0" algn="l">
              <a:buNone/>
              <a:defRPr sz="2400">
                <a:solidFill>
                  <a:schemeClr val="accent3">
                    <a:lumMod val="60000"/>
                    <a:lumOff val="4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Date Placeholder 27"/>
          <p:cNvSpPr>
            <a:spLocks noGrp="1"/>
          </p:cNvSpPr>
          <p:nvPr>
            <p:ph type="dt" sz="half" idx="10"/>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4/27/2016</a:t>
            </a:fld>
            <a:endParaRPr lang="en-US"/>
          </a:p>
        </p:txBody>
      </p:sp>
      <p:sp>
        <p:nvSpPr>
          <p:cNvPr id="17" name="Footer Placeholder 16"/>
          <p:cNvSpPr>
            <a:spLocks noGrp="1"/>
          </p:cNvSpPr>
          <p:nvPr>
            <p:ph type="ftr" sz="quarter" idx="11"/>
          </p:nvPr>
        </p:nvSpPr>
        <p:spPr>
          <a:xfrm>
            <a:off x="3200399" y="6233160"/>
            <a:ext cx="4752393" cy="320040"/>
          </a:xfrm>
          <a:prstGeom prst="rect">
            <a:avLst/>
          </a:prstGeom>
        </p:spPr>
        <p:txBody>
          <a:bodyPr anchor="b" anchorCtr="0"/>
          <a:lstStyle>
            <a:lvl1pPr algn="r">
              <a:defRPr>
                <a:solidFill>
                  <a:schemeClr val="bg2"/>
                </a:solidFill>
              </a:defRPr>
            </a:lvl1pPr>
          </a:lstStyle>
          <a:p>
            <a:endParaRPr lang="en-US"/>
          </a:p>
        </p:txBody>
      </p:sp>
      <p:sp>
        <p:nvSpPr>
          <p:cNvPr id="29" name="Slide Number Placeholder 28"/>
          <p:cNvSpPr>
            <a:spLocks noGrp="1"/>
          </p:cNvSpPr>
          <p:nvPr>
            <p:ph type="sldNum" sz="quarter" idx="12"/>
          </p:nvPr>
        </p:nvSpPr>
        <p:spPr>
          <a:xfrm>
            <a:off x="8001000" y="6233160"/>
            <a:ext cx="838200" cy="320040"/>
          </a:xfrm>
          <a:prstGeom prst="rect">
            <a:avLst/>
          </a:prstGeom>
        </p:spPr>
        <p:txBody>
          <a:bodyPr anchor="b" anchorCtr="0"/>
          <a:lstStyle>
            <a:lvl1pPr>
              <a:defRPr>
                <a:solidFill>
                  <a:schemeClr val="bg2"/>
                </a:solidFill>
              </a:defRPr>
            </a:lvl1pPr>
          </a:lstStyle>
          <a:p>
            <a:fld id="{4024F9E6-8BD1-4849-86DE-3CD23B63DC4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DA480A42-1B47-4A74-9A1D-F67E9D003F15}" type="datetimeFigureOut">
              <a:rPr lang="en-US" smtClean="0"/>
              <a:pPr/>
              <a:t>4/27/2016</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gradFill flip="none" rotWithShape="1">
          <a:gsLst>
            <a:gs pos="0">
              <a:schemeClr val="accent3">
                <a:lumMod val="60000"/>
                <a:lumOff val="40000"/>
              </a:schemeClr>
            </a:gs>
            <a:gs pos="50000">
              <a:schemeClr val="accent3">
                <a:lumMod val="20000"/>
                <a:lumOff val="80000"/>
              </a:schemeClr>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609600"/>
            <a:ext cx="60198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Rectangle 6"/>
          <p:cNvSpPr/>
          <p:nvPr/>
        </p:nvSpPr>
        <p:spPr bwMode="white">
          <a:xfrm>
            <a:off x="8823960"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915400" y="533400"/>
            <a:ext cx="228600" cy="6324600"/>
          </a:xfrm>
          <a:prstGeom prst="rect">
            <a:avLst/>
          </a:prstGeom>
          <a:solidFill>
            <a:schemeClr val="tx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0" y="0"/>
            <a:ext cx="9144000" cy="533400"/>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4/27/2016</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762000" y="1600200"/>
            <a:ext cx="8004048"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Title 10"/>
          <p:cNvSpPr>
            <a:spLocks noGrp="1"/>
          </p:cNvSpPr>
          <p:nvPr>
            <p:ph type="title"/>
          </p:nvPr>
        </p:nvSpPr>
        <p:spPr/>
        <p:txBody>
          <a:bodyPr/>
          <a:lstStyle/>
          <a:p>
            <a:r>
              <a:rPr lang="zh-CN" altLang="en-US" smtClean="0"/>
              <a:t>单击此处编辑母版标题样式</a:t>
            </a:r>
            <a:endParaRPr lang="en-US"/>
          </a:p>
        </p:txBody>
      </p:sp>
      <p:sp>
        <p:nvSpPr>
          <p:cNvPr id="12" name="Date Placeholder 11"/>
          <p:cNvSpPr>
            <a:spLocks noGrp="1"/>
          </p:cNvSpPr>
          <p:nvPr>
            <p:ph type="dt" sz="half" idx="10"/>
          </p:nvPr>
        </p:nvSpPr>
        <p:spPr/>
        <p:txBody>
          <a:bodyPr/>
          <a:lstStyle/>
          <a:p>
            <a:fld id="{DA480A42-1B47-4A74-9A1D-F67E9D003F15}" type="datetimeFigureOut">
              <a:rPr lang="en-US" smtClean="0"/>
              <a:pPr/>
              <a:t>4/27/2016</a:t>
            </a:fld>
            <a:endParaRPr lang="en-US"/>
          </a:p>
        </p:txBody>
      </p:sp>
      <p:sp>
        <p:nvSpPr>
          <p:cNvPr id="13" name="Slide Number Placeholder 12"/>
          <p:cNvSpPr>
            <a:spLocks noGrp="1"/>
          </p:cNvSpPr>
          <p:nvPr>
            <p:ph type="sldNum" sz="quarter" idx="11"/>
          </p:nvPr>
        </p:nvSpPr>
        <p:spPr/>
        <p:txBody>
          <a:bodyPr/>
          <a:lstStyle/>
          <a:p>
            <a:fld id="{4024F9E6-8BD1-4849-86DE-3CD23B63DC4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620000"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371600" cy="9906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108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nchor="ctr" anchorCtr="0"/>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0" name="Date Placeholder 9"/>
          <p:cNvSpPr>
            <a:spLocks noGrp="1"/>
          </p:cNvSpPr>
          <p:nvPr>
            <p:ph type="dt" sz="half" idx="10"/>
          </p:nvPr>
        </p:nvSpPr>
        <p:spPr/>
        <p:txBody>
          <a:bodyPr/>
          <a:lstStyle/>
          <a:p>
            <a:fld id="{DA480A42-1B47-4A74-9A1D-F67E9D003F15}" type="datetimeFigureOut">
              <a:rPr lang="en-US" smtClean="0"/>
              <a:pPr/>
              <a:t>4/27/2016</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7620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Content Placeholder 10"/>
          <p:cNvSpPr>
            <a:spLocks noGrp="1"/>
          </p:cNvSpPr>
          <p:nvPr>
            <p:ph sz="quarter" idx="2"/>
          </p:nvPr>
        </p:nvSpPr>
        <p:spPr>
          <a:xfrm>
            <a:off x="48768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Title 12"/>
          <p:cNvSpPr>
            <a:spLocks noGrp="1"/>
          </p:cNvSpPr>
          <p:nvPr>
            <p:ph type="title"/>
          </p:nvPr>
        </p:nvSpPr>
        <p:spPr/>
        <p:txBody>
          <a:bodyPr/>
          <a:lstStyle/>
          <a:p>
            <a:r>
              <a:rPr lang="zh-CN" altLang="en-US" smtClean="0"/>
              <a:t>单击此处编辑母版标题样式</a:t>
            </a:r>
            <a:endParaRPr lang="en-US"/>
          </a:p>
        </p:txBody>
      </p:sp>
      <p:sp>
        <p:nvSpPr>
          <p:cNvPr id="14" name="Date Placeholder 13"/>
          <p:cNvSpPr>
            <a:spLocks noGrp="1"/>
          </p:cNvSpPr>
          <p:nvPr>
            <p:ph type="dt" sz="half" idx="10"/>
          </p:nvPr>
        </p:nvSpPr>
        <p:spPr/>
        <p:txBody>
          <a:bodyPr/>
          <a:lstStyle/>
          <a:p>
            <a:fld id="{DA480A42-1B47-4A74-9A1D-F67E9D003F15}" type="datetimeFigureOut">
              <a:rPr lang="en-US" smtClean="0"/>
              <a:pPr/>
              <a:t>4/27/2016</a:t>
            </a:fld>
            <a:endParaRPr lang="en-US"/>
          </a:p>
        </p:txBody>
      </p:sp>
      <p:sp>
        <p:nvSpPr>
          <p:cNvPr id="15" name="Slide Number Placeholder 14"/>
          <p:cNvSpPr>
            <a:spLocks noGrp="1"/>
          </p:cNvSpPr>
          <p:nvPr>
            <p:ph type="sldNum" sz="quarter" idx="11"/>
          </p:nvPr>
        </p:nvSpPr>
        <p:spPr/>
        <p:txBody>
          <a:bodyPr/>
          <a:lstStyle/>
          <a:p>
            <a:fld id="{4024F9E6-8BD1-4849-86DE-3CD23B63DC4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7620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Content Placeholder 12"/>
          <p:cNvSpPr>
            <a:spLocks noGrp="1"/>
          </p:cNvSpPr>
          <p:nvPr>
            <p:ph sz="quarter" idx="4"/>
          </p:nvPr>
        </p:nvSpPr>
        <p:spPr>
          <a:xfrm>
            <a:off x="48768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6" name="Text Placeholder 15"/>
          <p:cNvSpPr>
            <a:spLocks noGrp="1"/>
          </p:cNvSpPr>
          <p:nvPr>
            <p:ph type="body" sz="quarter" idx="1"/>
          </p:nvPr>
        </p:nvSpPr>
        <p:spPr>
          <a:xfrm>
            <a:off x="7620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zh-CN" altLang="en-US" smtClean="0"/>
              <a:t>单击此处编辑母版文本样式</a:t>
            </a:r>
          </a:p>
        </p:txBody>
      </p:sp>
      <p:sp>
        <p:nvSpPr>
          <p:cNvPr id="15" name="Text Placeholder 14"/>
          <p:cNvSpPr>
            <a:spLocks noGrp="1"/>
          </p:cNvSpPr>
          <p:nvPr>
            <p:ph type="body" sz="quarter" idx="3"/>
          </p:nvPr>
        </p:nvSpPr>
        <p:spPr>
          <a:xfrm>
            <a:off x="4876800" y="1752600"/>
            <a:ext cx="3886200" cy="640080"/>
          </a:xfrm>
          <a:solidFill>
            <a:schemeClr val="accent3"/>
          </a:solidFill>
        </p:spPr>
        <p:txBody>
          <a:bodyPr rtlCol="0" anchor="ctr"/>
          <a:lstStyle>
            <a:lvl1pPr marL="0" indent="0">
              <a:buFontTx/>
              <a:buNone/>
              <a:defRPr sz="2000" b="0">
                <a:solidFill>
                  <a:srgbClr val="FFFFFF"/>
                </a:solidFill>
              </a:defRPr>
            </a:lvl1pPr>
          </a:lstStyle>
          <a:p>
            <a:pPr lvl="0" eaLnBrk="1" latinLnBrk="0" hangingPunct="1"/>
            <a:r>
              <a:rPr kumimoji="0" lang="zh-CN" altLang="en-US" smtClean="0"/>
              <a:t>单击此处编辑母版文本样式</a:t>
            </a:r>
          </a:p>
        </p:txBody>
      </p:sp>
      <p:sp>
        <p:nvSpPr>
          <p:cNvPr id="17" name="Title 16"/>
          <p:cNvSpPr>
            <a:spLocks noGrp="1"/>
          </p:cNvSpPr>
          <p:nvPr>
            <p:ph type="title"/>
          </p:nvPr>
        </p:nvSpPr>
        <p:spPr/>
        <p:txBody>
          <a:bodyPr/>
          <a:lstStyle/>
          <a:p>
            <a:r>
              <a:rPr lang="zh-CN" altLang="en-US" smtClean="0"/>
              <a:t>单击此处编辑母版标题样式</a:t>
            </a:r>
            <a:endParaRPr lang="en-US"/>
          </a:p>
        </p:txBody>
      </p:sp>
      <p:sp>
        <p:nvSpPr>
          <p:cNvPr id="18" name="Date Placeholder 17"/>
          <p:cNvSpPr>
            <a:spLocks noGrp="1"/>
          </p:cNvSpPr>
          <p:nvPr>
            <p:ph type="dt" sz="half" idx="10"/>
          </p:nvPr>
        </p:nvSpPr>
        <p:spPr/>
        <p:txBody>
          <a:bodyPr/>
          <a:lstStyle/>
          <a:p>
            <a:fld id="{DA480A42-1B47-4A74-9A1D-F67E9D003F15}" type="datetimeFigureOut">
              <a:rPr lang="en-US" smtClean="0"/>
              <a:pPr/>
              <a:t>4/27/2016</a:t>
            </a:fld>
            <a:endParaRPr lang="en-US"/>
          </a:p>
        </p:txBody>
      </p:sp>
      <p:sp>
        <p:nvSpPr>
          <p:cNvPr id="19" name="Slide Number Placeholder 18"/>
          <p:cNvSpPr>
            <a:spLocks noGrp="1"/>
          </p:cNvSpPr>
          <p:nvPr>
            <p:ph type="sldNum" sz="quarter" idx="11"/>
          </p:nvPr>
        </p:nvSpPr>
        <p:spPr/>
        <p:txBody>
          <a:bodyPr/>
          <a:lstStyle/>
          <a:p>
            <a:fld id="{4024F9E6-8BD1-4849-86DE-3CD23B63DC4B}" type="slidenum">
              <a:rPr lang="en-US" smtClean="0"/>
              <a:pPr/>
              <a:t>‹#›</a:t>
            </a:fld>
            <a:endParaRPr lang="en-US"/>
          </a:p>
        </p:txBody>
      </p:sp>
      <p:sp>
        <p:nvSpPr>
          <p:cNvPr id="20" name="Footer Placeholder 19"/>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a:p>
        </p:txBody>
      </p:sp>
      <p:sp>
        <p:nvSpPr>
          <p:cNvPr id="7" name="Date Placeholder 6"/>
          <p:cNvSpPr>
            <a:spLocks noGrp="1"/>
          </p:cNvSpPr>
          <p:nvPr>
            <p:ph type="dt" sz="half" idx="10"/>
          </p:nvPr>
        </p:nvSpPr>
        <p:spPr/>
        <p:txBody>
          <a:bodyPr/>
          <a:lstStyle/>
          <a:p>
            <a:fld id="{DA480A42-1B47-4A74-9A1D-F67E9D003F15}" type="datetimeFigureOut">
              <a:rPr lang="en-US" smtClean="0"/>
              <a:pPr/>
              <a:t>4/27/2016</a:t>
            </a:fld>
            <a:endParaRPr lang="en-US"/>
          </a:p>
        </p:txBody>
      </p:sp>
      <p:sp>
        <p:nvSpPr>
          <p:cNvPr id="8" name="Slide Number Placeholder 7"/>
          <p:cNvSpPr>
            <a:spLocks noGrp="1"/>
          </p:cNvSpPr>
          <p:nvPr>
            <p:ph type="sldNum" sz="quarter" idx="11"/>
          </p:nvPr>
        </p:nvSpPr>
        <p:spPr/>
        <p:txBody>
          <a:bodyPr/>
          <a:lstStyle/>
          <a:p>
            <a:fld id="{4024F9E6-8BD1-4849-86DE-3CD23B63DC4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A480A42-1B47-4A74-9A1D-F67E9D003F15}" type="datetimeFigureOut">
              <a:rPr lang="en-US" smtClean="0"/>
              <a:pPr/>
              <a:t>4/27/2016</a:t>
            </a:fld>
            <a:endParaRPr lang="en-US"/>
          </a:p>
        </p:txBody>
      </p:sp>
      <p:sp>
        <p:nvSpPr>
          <p:cNvPr id="6" name="Slide Number Placeholder 5"/>
          <p:cNvSpPr>
            <a:spLocks noGrp="1"/>
          </p:cNvSpPr>
          <p:nvPr>
            <p:ph type="sldNum" sz="quarter" idx="11"/>
          </p:nvPr>
        </p:nvSpPr>
        <p:spPr/>
        <p:txBody>
          <a:bodyPr/>
          <a:lstStyle/>
          <a:p>
            <a:fld id="{4024F9E6-8BD1-4849-86DE-3CD23B63DC4B}"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762000" y="1600200"/>
            <a:ext cx="1600200" cy="4495800"/>
          </a:xfrm>
          <a:solidFill>
            <a:schemeClr val="accent3"/>
          </a:solidFill>
          <a:ln w="50800" cap="sq" cmpd="dbl" algn="ctr">
            <a:no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Content Placeholder 8"/>
          <p:cNvSpPr>
            <a:spLocks noGrp="1"/>
          </p:cNvSpPr>
          <p:nvPr>
            <p:ph sz="quarter" idx="1"/>
          </p:nvPr>
        </p:nvSpPr>
        <p:spPr>
          <a:xfrm>
            <a:off x="2438400" y="1600200"/>
            <a:ext cx="6324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Date Placeholder 9"/>
          <p:cNvSpPr>
            <a:spLocks noGrp="1"/>
          </p:cNvSpPr>
          <p:nvPr>
            <p:ph type="dt" sz="half" idx="10"/>
          </p:nvPr>
        </p:nvSpPr>
        <p:spPr/>
        <p:txBody>
          <a:bodyPr/>
          <a:lstStyle/>
          <a:p>
            <a:fld id="{DA480A42-1B47-4A74-9A1D-F67E9D003F15}" type="datetimeFigureOut">
              <a:rPr lang="en-US" smtClean="0"/>
              <a:pPr/>
              <a:t>4/27/2016</a:t>
            </a:fld>
            <a:endParaRPr lang="en-US"/>
          </a:p>
        </p:txBody>
      </p:sp>
      <p:sp>
        <p:nvSpPr>
          <p:cNvPr id="11" name="Slide Number Placeholder 10"/>
          <p:cNvSpPr>
            <a:spLocks noGrp="1"/>
          </p:cNvSpPr>
          <p:nvPr>
            <p:ph type="sldNum" sz="quarter" idx="11"/>
          </p:nvPr>
        </p:nvSpPr>
        <p:spPr/>
        <p:txBody>
          <a:bodyPr/>
          <a:lstStyle/>
          <a:p>
            <a:fld id="{4024F9E6-8BD1-4849-86DE-3CD23B63DC4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371600" y="5486400"/>
            <a:ext cx="7543800" cy="685800"/>
          </a:xfrm>
        </p:spPr>
        <p:txBody>
          <a:bodyPr/>
          <a:lstStyle>
            <a:lvl1pPr marL="0" indent="0">
              <a:buFontTx/>
              <a:buNone/>
              <a:defRPr sz="1700">
                <a:solidFill>
                  <a:schemeClr val="tx2"/>
                </a:solidFill>
              </a:defRPr>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Rectangle 7"/>
          <p:cNvSpPr/>
          <p:nvPr/>
        </p:nvSpPr>
        <p:spPr bwMode="white">
          <a:xfrm>
            <a:off x="0"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0" y="4658868"/>
            <a:ext cx="1371600" cy="713232"/>
          </a:xfrm>
          <a:prstGeom prst="rect">
            <a:avLst/>
          </a:prstGeom>
          <a:gradFill>
            <a:gsLst>
              <a:gs pos="0">
                <a:schemeClr val="accent4">
                  <a:lumMod val="60000"/>
                  <a:lumOff val="40000"/>
                </a:schemeClr>
              </a:gs>
              <a:gs pos="50000">
                <a:schemeClr val="accent4">
                  <a:lumMod val="20000"/>
                  <a:lumOff val="80000"/>
                </a:schemeClr>
              </a:gs>
              <a:gs pos="100000">
                <a:schemeClr val="bg1"/>
              </a:gs>
            </a:gsLst>
            <a:lin ang="10800000" scaled="1"/>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371600" y="4658868"/>
            <a:ext cx="7772400" cy="713232"/>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4675516"/>
            <a:ext cx="7543800" cy="658483"/>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3" name="Picture Placeholder 2"/>
          <p:cNvSpPr>
            <a:spLocks noGrp="1"/>
          </p:cNvSpPr>
          <p:nvPr>
            <p:ph type="pic" idx="1"/>
          </p:nvPr>
        </p:nvSpPr>
        <p:spPr>
          <a:xfrm>
            <a:off x="1371600" y="0"/>
            <a:ext cx="7772400" cy="4568952"/>
          </a:xfrm>
          <a:solidFill>
            <a:schemeClr val="accent3">
              <a:lumMod val="20000"/>
              <a:lumOff val="80000"/>
            </a:schemeClr>
          </a:solidFill>
          <a:ln>
            <a:noFill/>
          </a:ln>
        </p:spPr>
        <p:txBody>
          <a:bodyPr>
            <a:normAutofit/>
          </a:bodyPr>
          <a:lstStyle>
            <a:lvl1pPr marL="0" indent="0">
              <a:buNone/>
              <a:defRPr sz="2400">
                <a:solidFill>
                  <a:schemeClr val="tx2"/>
                </a:solidFill>
              </a:defRPr>
            </a:lvl1pPr>
          </a:lstStyle>
          <a:p>
            <a:r>
              <a:rPr kumimoji="0" lang="zh-CN" altLang="en-US" smtClean="0"/>
              <a:t>单击图标添加图片</a:t>
            </a:r>
            <a:endParaRPr kumimoji="0" lang="en-US"/>
          </a:p>
        </p:txBody>
      </p:sp>
      <p:sp>
        <p:nvSpPr>
          <p:cNvPr id="15" name="Date Placeholder 14"/>
          <p:cNvSpPr>
            <a:spLocks noGrp="1"/>
          </p:cNvSpPr>
          <p:nvPr>
            <p:ph type="dt" sz="half" idx="10"/>
          </p:nvPr>
        </p:nvSpPr>
        <p:spPr/>
        <p:txBody>
          <a:bodyPr/>
          <a:lstStyle/>
          <a:p>
            <a:fld id="{DA480A42-1B47-4A74-9A1D-F67E9D003F15}" type="datetimeFigureOut">
              <a:rPr lang="en-US" smtClean="0"/>
              <a:pPr/>
              <a:t>4/27/2016</a:t>
            </a:fld>
            <a:endParaRPr lang="en-US"/>
          </a:p>
        </p:txBody>
      </p:sp>
      <p:sp>
        <p:nvSpPr>
          <p:cNvPr id="16" name="Slide Number Placeholder 15"/>
          <p:cNvSpPr>
            <a:spLocks noGrp="1"/>
          </p:cNvSpPr>
          <p:nvPr>
            <p:ph type="sldNum" sz="quarter" idx="11"/>
          </p:nvPr>
        </p:nvSpPr>
        <p:spPr/>
        <p:txBody>
          <a:bodyPr/>
          <a:lstStyle/>
          <a:p>
            <a:fld id="{4024F9E6-8BD1-4849-86DE-3CD23B63DC4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60000"/>
                <a:lumOff val="40000"/>
              </a:schemeClr>
            </a:gs>
            <a:gs pos="50000">
              <a:schemeClr val="accent3">
                <a:lumMod val="20000"/>
                <a:lumOff val="80000"/>
              </a:schemeClr>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762000" y="381000"/>
            <a:ext cx="8001000" cy="11430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Text Placeholder 12"/>
          <p:cNvSpPr>
            <a:spLocks noGrp="1"/>
          </p:cNvSpPr>
          <p:nvPr>
            <p:ph type="body" idx="1"/>
          </p:nvPr>
        </p:nvSpPr>
        <p:spPr>
          <a:xfrm>
            <a:off x="765048" y="1600200"/>
            <a:ext cx="80010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7" name="Rectangle 6"/>
          <p:cNvSpPr/>
          <p:nvPr/>
        </p:nvSpPr>
        <p:spPr bwMode="white">
          <a:xfrm>
            <a:off x="0" y="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0"/>
            <a:ext cx="533400" cy="6858000"/>
          </a:xfrm>
          <a:prstGeom prst="rect">
            <a:avLst/>
          </a:prstGeom>
          <a:gradFill flip="none" rotWithShape="1">
            <a:gsLst>
              <a:gs pos="0">
                <a:schemeClr val="accent4">
                  <a:lumMod val="60000"/>
                  <a:lumOff val="40000"/>
                </a:schemeClr>
              </a:gs>
              <a:gs pos="50000">
                <a:schemeClr val="accent4">
                  <a:lumMod val="20000"/>
                  <a:lumOff val="80000"/>
                </a:schemeClr>
              </a:gs>
              <a:gs pos="100000">
                <a:schemeClr val="bg1"/>
              </a:gs>
            </a:gsLst>
            <a:lin ang="54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33400" y="0"/>
            <a:ext cx="8610600" cy="228600"/>
          </a:xfrm>
          <a:prstGeom prst="rect">
            <a:avLst/>
          </a:prstGeom>
          <a:solidFill>
            <a:schemeClr val="tx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Date Placeholder 27"/>
          <p:cNvSpPr>
            <a:spLocks noGrp="1"/>
          </p:cNvSpPr>
          <p:nvPr>
            <p:ph type="dt" sz="half" idx="2"/>
          </p:nvPr>
        </p:nvSpPr>
        <p:spPr>
          <a:xfrm>
            <a:off x="1371600" y="6233160"/>
            <a:ext cx="1752600" cy="320040"/>
          </a:xfrm>
          <a:prstGeom prst="rect">
            <a:avLst/>
          </a:prstGeom>
        </p:spPr>
        <p:txBody>
          <a:bodyPr anchor="b" anchorCtr="0">
            <a:noAutofit/>
          </a:bodyPr>
          <a:lstStyle>
            <a:lvl1pPr algn="l">
              <a:defRPr sz="1400">
                <a:solidFill>
                  <a:schemeClr val="bg2"/>
                </a:solidFill>
              </a:defRPr>
            </a:lvl1pPr>
          </a:lstStyle>
          <a:p>
            <a:fld id="{DA480A42-1B47-4A74-9A1D-F67E9D003F15}" type="datetimeFigureOut">
              <a:rPr lang="en-US" smtClean="0"/>
              <a:pPr/>
              <a:t>4/27/2016</a:t>
            </a:fld>
            <a:endParaRPr lang="en-US"/>
          </a:p>
        </p:txBody>
      </p:sp>
      <p:sp>
        <p:nvSpPr>
          <p:cNvPr id="24" name="Footer Placeholder 16"/>
          <p:cNvSpPr>
            <a:spLocks noGrp="1"/>
          </p:cNvSpPr>
          <p:nvPr>
            <p:ph type="ftr" sz="quarter" idx="3"/>
          </p:nvPr>
        </p:nvSpPr>
        <p:spPr>
          <a:xfrm>
            <a:off x="3200399" y="6233160"/>
            <a:ext cx="4752393" cy="320040"/>
          </a:xfrm>
          <a:prstGeom prst="rect">
            <a:avLst/>
          </a:prstGeom>
        </p:spPr>
        <p:txBody>
          <a:bodyPr anchor="b" anchorCtr="0">
            <a:noAutofit/>
          </a:bodyPr>
          <a:lstStyle>
            <a:lvl1pPr algn="r">
              <a:defRPr sz="1400">
                <a:solidFill>
                  <a:schemeClr val="bg2"/>
                </a:solidFill>
              </a:defRPr>
            </a:lvl1pPr>
          </a:lstStyle>
          <a:p>
            <a:endParaRPr lang="en-US"/>
          </a:p>
        </p:txBody>
      </p:sp>
      <p:sp>
        <p:nvSpPr>
          <p:cNvPr id="25" name="Slide Number Placeholder 28"/>
          <p:cNvSpPr>
            <a:spLocks noGrp="1"/>
          </p:cNvSpPr>
          <p:nvPr>
            <p:ph type="sldNum" sz="quarter" idx="4"/>
          </p:nvPr>
        </p:nvSpPr>
        <p:spPr>
          <a:xfrm>
            <a:off x="8001000" y="6233160"/>
            <a:ext cx="838200" cy="320040"/>
          </a:xfrm>
          <a:prstGeom prst="rect">
            <a:avLst/>
          </a:prstGeom>
        </p:spPr>
        <p:txBody>
          <a:bodyPr anchor="b" anchorCtr="0">
            <a:noAutofit/>
          </a:bodyPr>
          <a:lstStyle>
            <a:lvl1pPr>
              <a:defRPr sz="1400">
                <a:solidFill>
                  <a:schemeClr val="bg2"/>
                </a:solidFill>
              </a:defRPr>
            </a:lvl1pPr>
          </a:lstStyle>
          <a:p>
            <a:fld id="{4024F9E6-8BD1-4849-86DE-3CD23B63DC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dirty="0" smtClean="0">
                <a:latin typeface="宋体" pitchFamily="2" charset="-122"/>
                <a:ea typeface="宋体" pitchFamily="2" charset="-122"/>
              </a:rPr>
              <a:t>软件建模实践（</a:t>
            </a:r>
            <a:r>
              <a:rPr lang="en-US" altLang="zh-CN" dirty="0" smtClean="0">
                <a:latin typeface="宋体" pitchFamily="2" charset="-122"/>
                <a:ea typeface="宋体" pitchFamily="2" charset="-122"/>
              </a:rPr>
              <a:t>2</a:t>
            </a:r>
            <a:r>
              <a:rPr lang="zh-CN" altLang="en-US" dirty="0" smtClean="0">
                <a:latin typeface="宋体" pitchFamily="2" charset="-122"/>
                <a:ea typeface="宋体" pitchFamily="2" charset="-122"/>
              </a:rPr>
              <a:t>）</a:t>
            </a:r>
            <a:endParaRPr lang="en-US" dirty="0">
              <a:latin typeface="宋体" pitchFamily="2" charset="-122"/>
              <a:ea typeface="宋体" pitchFamily="2" charset="-122"/>
            </a:endParaRPr>
          </a:p>
        </p:txBody>
      </p:sp>
      <p:sp>
        <p:nvSpPr>
          <p:cNvPr id="3" name="Subtitle 2"/>
          <p:cNvSpPr>
            <a:spLocks noGrp="1"/>
          </p:cNvSpPr>
          <p:nvPr>
            <p:ph type="subTitle" idx="1"/>
          </p:nvPr>
        </p:nvSpPr>
        <p:spPr/>
        <p:txBody>
          <a:bodyPr/>
          <a:lstStyle/>
          <a:p>
            <a:r>
              <a:rPr lang="zh-CN" altLang="en-US" dirty="0" smtClean="0">
                <a:latin typeface="宋体" pitchFamily="2" charset="-122"/>
                <a:ea typeface="宋体" pitchFamily="2" charset="-122"/>
              </a:rPr>
              <a:t>南京理工大学计算机科学与工程学院 张静</a:t>
            </a:r>
            <a:endParaRPr lang="en-US"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zh-CN" altLang="en-US" dirty="0" smtClean="0">
                <a:latin typeface="微软雅黑" panose="020B0503020204020204" pitchFamily="34" charset="-122"/>
                <a:ea typeface="微软雅黑" panose="020B0503020204020204" pitchFamily="34" charset="-122"/>
              </a:rPr>
              <a:t>类与对象</a:t>
            </a:r>
            <a:endParaRPr lang="zh-CN" altLang="en-US"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面向对象建模与分析</a:t>
            </a:r>
            <a:endParaRPr lang="zh-CN" altLang="en-US" dirty="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6329479" cy="3542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379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zh-CN" altLang="en-US" dirty="0" smtClean="0">
                <a:latin typeface="微软雅黑" panose="020B0503020204020204" pitchFamily="34" charset="-122"/>
                <a:ea typeface="微软雅黑" panose="020B0503020204020204" pitchFamily="34" charset="-122"/>
              </a:rPr>
              <a:t>需求分析</a:t>
            </a:r>
            <a:endParaRPr lang="zh-CN" altLang="en-US"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面向对象建模与分析</a:t>
            </a:r>
            <a:endParaRPr lang="zh-CN" altLang="en-US" dirty="0">
              <a:latin typeface="微软雅黑" panose="020B0503020204020204" pitchFamily="34" charset="-122"/>
              <a:ea typeface="微软雅黑" panose="020B0503020204020204" pitchFamily="34" charset="-122"/>
            </a:endParaRPr>
          </a:p>
        </p:txBody>
      </p:sp>
      <p:pic>
        <p:nvPicPr>
          <p:cNvPr id="1026" name="Picture 2" descr="C:\Users\Jing\Documents\Tencent Files\15630217\FileRecv\MobileFile\14617714514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365983" y="34619"/>
            <a:ext cx="2356258" cy="554462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Jing\Documents\Tencent Files\15630217\FileRecv\MobileFile\146177147597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07381" y="2045346"/>
            <a:ext cx="2489273" cy="6840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23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zh-CN" altLang="en-US" dirty="0" smtClean="0">
                <a:latin typeface="微软雅黑" panose="020B0503020204020204" pitchFamily="34" charset="-122"/>
                <a:ea typeface="微软雅黑" panose="020B0503020204020204" pitchFamily="34" charset="-122"/>
              </a:rPr>
              <a:t>类之间的关系</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关联关系（</a:t>
            </a:r>
            <a:r>
              <a:rPr lang="en-US" altLang="zh-CN" dirty="0" smtClean="0">
                <a:latin typeface="微软雅黑" panose="020B0503020204020204" pitchFamily="34" charset="-122"/>
                <a:ea typeface="微软雅黑" panose="020B0503020204020204" pitchFamily="34" charset="-122"/>
              </a:rPr>
              <a:t>associate</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rPr>
              <a:t>聚合</a:t>
            </a:r>
            <a:endParaRPr lang="en-US" altLang="zh-CN" dirty="0" smtClean="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组合</a:t>
            </a:r>
          </a:p>
        </p:txBody>
      </p:sp>
      <p:sp>
        <p:nvSpPr>
          <p:cNvPr id="3" name="标题 2"/>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面向对象建模与分析</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132856"/>
            <a:ext cx="30702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645024"/>
            <a:ext cx="2448272" cy="2305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078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zh-CN" altLang="en-US" dirty="0" smtClean="0">
                <a:latin typeface="微软雅黑" panose="020B0503020204020204" pitchFamily="34" charset="-122"/>
                <a:ea typeface="微软雅黑" panose="020B0503020204020204" pitchFamily="34" charset="-122"/>
              </a:rPr>
              <a:t>类之间的关系</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泛化</a:t>
            </a:r>
            <a:endParaRPr lang="en-US" altLang="zh-CN" dirty="0" smtClean="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面向对象建模与分析</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996952"/>
            <a:ext cx="4318154" cy="2313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9855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zh-CN" altLang="en-US" dirty="0" smtClean="0">
                <a:latin typeface="微软雅黑" panose="020B0503020204020204" pitchFamily="34" charset="-122"/>
                <a:ea typeface="微软雅黑" panose="020B0503020204020204" pitchFamily="34" charset="-122"/>
              </a:rPr>
              <a:t>类之间的关系</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依赖（</a:t>
            </a:r>
            <a:r>
              <a:rPr lang="en-US" altLang="zh-CN" dirty="0" smtClean="0">
                <a:latin typeface="微软雅黑" panose="020B0503020204020204" pitchFamily="34" charset="-122"/>
                <a:ea typeface="微软雅黑" panose="020B0503020204020204" pitchFamily="34" charset="-122"/>
              </a:rPr>
              <a:t>Dependence</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rPr>
              <a:t>使用依赖</a:t>
            </a:r>
            <a:endParaRPr lang="en-US" altLang="zh-CN" dirty="0" smtClean="0">
              <a:latin typeface="微软雅黑" panose="020B0503020204020204" pitchFamily="34" charset="-122"/>
              <a:ea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rPr>
              <a:t>抽象依赖</a:t>
            </a:r>
            <a:endParaRPr lang="en-US" altLang="zh-CN" dirty="0" smtClean="0">
              <a:latin typeface="微软雅黑" panose="020B0503020204020204" pitchFamily="34" charset="-122"/>
              <a:ea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rPr>
              <a:t>绑定依赖</a:t>
            </a:r>
            <a:endParaRPr lang="en-US" altLang="zh-CN" dirty="0" smtClean="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面向对象建模与分析</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965" y="4221088"/>
            <a:ext cx="3193108" cy="1226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788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zh-CN" altLang="en-US" dirty="0" smtClean="0">
                <a:latin typeface="微软雅黑" panose="020B0503020204020204" pitchFamily="34" charset="-122"/>
                <a:ea typeface="微软雅黑" panose="020B0503020204020204" pitchFamily="34" charset="-122"/>
              </a:rPr>
              <a:t>用例模型</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用例（</a:t>
            </a:r>
            <a:r>
              <a:rPr lang="en-US" altLang="zh-CN" dirty="0" smtClean="0">
                <a:latin typeface="微软雅黑" panose="020B0503020204020204" pitchFamily="34" charset="-122"/>
                <a:ea typeface="微软雅黑" panose="020B0503020204020204" pitchFamily="34" charset="-122"/>
              </a:rPr>
              <a:t>Use Case</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rPr>
              <a:t>用例模型最重要的元素，是对业务工作的描述、或者系统功能的陈述。椭圆形表示。</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参与者（</a:t>
            </a:r>
            <a:r>
              <a:rPr lang="en-US" altLang="zh-CN" dirty="0" smtClean="0">
                <a:latin typeface="微软雅黑" panose="020B0503020204020204" pitchFamily="34" charset="-122"/>
                <a:ea typeface="微软雅黑" panose="020B0503020204020204" pitchFamily="34" charset="-122"/>
              </a:rPr>
              <a:t>Actor</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rPr>
              <a:t>发起或者触发用例的外部用户以及其他软件系统等角色被称为参与者。</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关系（</a:t>
            </a:r>
            <a:r>
              <a:rPr lang="en-US" altLang="zh-CN" dirty="0" smtClean="0">
                <a:latin typeface="微软雅黑" panose="020B0503020204020204" pitchFamily="34" charset="-122"/>
                <a:ea typeface="微软雅黑" panose="020B0503020204020204" pitchFamily="34" charset="-122"/>
              </a:rPr>
              <a:t>Relation</a:t>
            </a:r>
            <a:r>
              <a:rPr lang="en-US" altLang="zh-CN" dirty="0">
                <a:latin typeface="微软雅黑" panose="020B0503020204020204" pitchFamily="34" charset="-122"/>
                <a:ea typeface="微软雅黑" panose="020B0503020204020204" pitchFamily="34" charset="-122"/>
              </a:rPr>
              <a:t>ship</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系统边界（</a:t>
            </a:r>
            <a:r>
              <a:rPr lang="en-US" altLang="zh-CN" dirty="0" smtClean="0">
                <a:latin typeface="微软雅黑" panose="020B0503020204020204" pitchFamily="34" charset="-122"/>
                <a:ea typeface="微软雅黑" panose="020B0503020204020204" pitchFamily="34" charset="-122"/>
              </a:rPr>
              <a:t>System Boundary</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rPr>
              <a:t>系统成分与系统外事物的分界线</a:t>
            </a:r>
            <a:endParaRPr lang="en-US" altLang="zh-CN"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用例建模</a:t>
            </a:r>
            <a:endParaRPr lang="zh-CN" altLang="en-US" dirty="0"/>
          </a:p>
        </p:txBody>
      </p:sp>
    </p:spTree>
    <p:extLst>
      <p:ext uri="{BB962C8B-B14F-4D97-AF65-F5344CB8AC3E}">
        <p14:creationId xmlns:p14="http://schemas.microsoft.com/office/powerpoint/2010/main" val="3601419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用例建模</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38082"/>
            <a:ext cx="4438768" cy="3836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217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10000"/>
          </a:bodyPr>
          <a:lstStyle/>
          <a:p>
            <a:r>
              <a:rPr lang="zh-CN" altLang="en-US" dirty="0" smtClean="0">
                <a:latin typeface="微软雅黑" panose="020B0503020204020204" pitchFamily="34" charset="-122"/>
                <a:ea typeface="微软雅黑" panose="020B0503020204020204" pitchFamily="34" charset="-122"/>
              </a:rPr>
              <a:t>包含（</a:t>
            </a:r>
            <a:r>
              <a:rPr lang="en-US" altLang="zh-CN" dirty="0" smtClean="0">
                <a:latin typeface="微软雅黑" panose="020B0503020204020204" pitchFamily="34" charset="-122"/>
                <a:ea typeface="微软雅黑" panose="020B0503020204020204" pitchFamily="34" charset="-122"/>
              </a:rPr>
              <a:t>Include</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扩展（</a:t>
            </a:r>
            <a:r>
              <a:rPr lang="en-US" altLang="zh-CN" dirty="0" smtClean="0">
                <a:latin typeface="微软雅黑" panose="020B0503020204020204" pitchFamily="34" charset="-122"/>
                <a:ea typeface="微软雅黑" panose="020B0503020204020204" pitchFamily="34" charset="-122"/>
              </a:rPr>
              <a:t>extend</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sz="2200" dirty="0" smtClean="0">
                <a:latin typeface="微软雅黑" panose="020B0503020204020204" pitchFamily="34" charset="-122"/>
                <a:ea typeface="微软雅黑" panose="020B0503020204020204" pitchFamily="34" charset="-122"/>
              </a:rPr>
              <a:t>   依据新的需求扩充</a:t>
            </a:r>
            <a:endParaRPr lang="en-US" altLang="zh-CN" sz="2200" dirty="0" smtClean="0">
              <a:latin typeface="微软雅黑" panose="020B0503020204020204" pitchFamily="34" charset="-122"/>
              <a:ea typeface="微软雅黑" panose="020B0503020204020204" pitchFamily="34" charset="-122"/>
            </a:endParaRPr>
          </a:p>
          <a:p>
            <a:pPr marL="0" indent="0">
              <a:buNone/>
            </a:pPr>
            <a:r>
              <a:rPr lang="zh-CN" altLang="en-US" sz="2200" dirty="0" smtClean="0">
                <a:latin typeface="微软雅黑" panose="020B0503020204020204" pitchFamily="34" charset="-122"/>
                <a:ea typeface="微软雅黑" panose="020B0503020204020204" pitchFamily="34" charset="-122"/>
              </a:rPr>
              <a:t>   原有的用例描述</a:t>
            </a:r>
            <a:endParaRPr lang="en-US" altLang="zh-CN" sz="2200"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泛化（</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Generalization</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用例建模</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541180"/>
            <a:ext cx="37941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051" y="3462055"/>
            <a:ext cx="3717925" cy="201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3284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892696"/>
          </a:xfrm>
        </p:spPr>
        <p:txBody>
          <a:bodyPr>
            <a:normAutofit/>
          </a:bodyPr>
          <a:lstStyle/>
          <a:p>
            <a:r>
              <a:rPr lang="zh-CN" altLang="en-US" dirty="0" smtClean="0">
                <a:latin typeface="微软雅黑" panose="020B0503020204020204" pitchFamily="34" charset="-122"/>
                <a:ea typeface="微软雅黑" panose="020B0503020204020204" pitchFamily="34" charset="-122"/>
              </a:rPr>
              <a:t>用例文档</a:t>
            </a:r>
            <a:endParaRPr lang="en-US" altLang="zh-CN" dirty="0" smtClean="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用例建模</a:t>
            </a:r>
            <a:endParaRPr lang="zh-CN" altLang="en-US" dirty="0"/>
          </a:p>
        </p:txBody>
      </p:sp>
      <p:pic>
        <p:nvPicPr>
          <p:cNvPr id="9218" name="Picture 2" descr="C:\Users\Jing\Documents\Tencent Files\15630217\FileRecv\MobileFile\146177082628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1556792"/>
            <a:ext cx="5112568" cy="503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81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1600200"/>
            <a:ext cx="2729880" cy="4572000"/>
          </a:xfrm>
        </p:spPr>
        <p:txBody>
          <a:bodyPr/>
          <a:lstStyle/>
          <a:p>
            <a:r>
              <a:rPr lang="zh-CN" altLang="en-US" sz="2400" dirty="0" smtClean="0">
                <a:latin typeface="宋体" pitchFamily="2" charset="-122"/>
                <a:ea typeface="宋体" pitchFamily="2" charset="-122"/>
              </a:rPr>
              <a:t>组长：胡建洪</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岳娟</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陈丽丰</a:t>
            </a:r>
            <a:endParaRPr lang="en-US" altLang="zh-CN" sz="2400" dirty="0" smtClean="0">
              <a:latin typeface="宋体" pitchFamily="2" charset="-122"/>
              <a:ea typeface="宋体" pitchFamily="2" charset="-122"/>
            </a:endParaRPr>
          </a:p>
          <a:p>
            <a:r>
              <a:rPr lang="zh-CN" altLang="en-US" sz="2400" dirty="0">
                <a:latin typeface="宋体" pitchFamily="2" charset="-122"/>
                <a:ea typeface="宋体" pitchFamily="2" charset="-122"/>
              </a:rPr>
              <a:t>严</a:t>
            </a:r>
            <a:r>
              <a:rPr lang="zh-CN" altLang="en-US" sz="2400" dirty="0" smtClean="0">
                <a:latin typeface="宋体" pitchFamily="2" charset="-122"/>
                <a:ea typeface="宋体" pitchFamily="2" charset="-122"/>
              </a:rPr>
              <a:t>喆</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刘伟</a:t>
            </a:r>
            <a:endParaRPr lang="en-US" altLang="zh-CN" sz="2400" dirty="0" smtClean="0">
              <a:latin typeface="宋体" pitchFamily="2" charset="-122"/>
              <a:ea typeface="宋体" pitchFamily="2" charset="-122"/>
            </a:endParaRPr>
          </a:p>
          <a:p>
            <a:r>
              <a:rPr lang="zh-CN" altLang="en-US" sz="2400" dirty="0">
                <a:latin typeface="宋体" pitchFamily="2" charset="-122"/>
                <a:ea typeface="宋体" pitchFamily="2" charset="-122"/>
              </a:rPr>
              <a:t>张航</a:t>
            </a:r>
            <a:endParaRPr lang="en-US" altLang="zh-CN" sz="2400" dirty="0">
              <a:latin typeface="宋体" pitchFamily="2" charset="-122"/>
              <a:ea typeface="宋体" pitchFamily="2" charset="-122"/>
            </a:endParaRPr>
          </a:p>
          <a:p>
            <a:endParaRPr lang="en-US" altLang="zh-CN" dirty="0" smtClean="0">
              <a:latin typeface="宋体" pitchFamily="2" charset="-122"/>
              <a:ea typeface="宋体" pitchFamily="2" charset="-122"/>
            </a:endParaRPr>
          </a:p>
          <a:p>
            <a:endParaRPr lang="en-US" dirty="0">
              <a:latin typeface="宋体" pitchFamily="2" charset="-122"/>
              <a:ea typeface="宋体" pitchFamily="2" charset="-122"/>
            </a:endParaRPr>
          </a:p>
        </p:txBody>
      </p:sp>
      <p:sp>
        <p:nvSpPr>
          <p:cNvPr id="2" name="Title 1"/>
          <p:cNvSpPr>
            <a:spLocks noGrp="1"/>
          </p:cNvSpPr>
          <p:nvPr>
            <p:ph type="title"/>
          </p:nvPr>
        </p:nvSpPr>
        <p:spPr>
          <a:xfrm>
            <a:off x="683568" y="386299"/>
            <a:ext cx="8001000" cy="1143000"/>
          </a:xfrm>
        </p:spPr>
        <p:txBody>
          <a:bodyPr>
            <a:normAutofit/>
          </a:bodyPr>
          <a:lstStyle/>
          <a:p>
            <a:r>
              <a:rPr lang="zh-CN" altLang="en-US" dirty="0" smtClean="0">
                <a:latin typeface="黑体" panose="02010609060101010101" pitchFamily="49" charset="-122"/>
                <a:ea typeface="黑体" panose="02010609060101010101" pitchFamily="49" charset="-122"/>
              </a:rPr>
              <a:t>分组信息</a:t>
            </a:r>
            <a:endParaRPr lang="en-US" dirty="0">
              <a:latin typeface="黑体" panose="02010609060101010101" pitchFamily="49" charset="-122"/>
              <a:ea typeface="黑体" panose="02010609060101010101" pitchFamily="49" charset="-122"/>
            </a:endParaRPr>
          </a:p>
        </p:txBody>
      </p:sp>
      <p:sp>
        <p:nvSpPr>
          <p:cNvPr id="5" name="Content Placeholder 2"/>
          <p:cNvSpPr txBox="1">
            <a:spLocks/>
          </p:cNvSpPr>
          <p:nvPr/>
        </p:nvSpPr>
        <p:spPr>
          <a:xfrm>
            <a:off x="6084168" y="1510045"/>
            <a:ext cx="2729880" cy="4572000"/>
          </a:xfrm>
          <a:prstGeom prst="rect">
            <a:avLst/>
          </a:prstGeom>
        </p:spPr>
        <p:txBody>
          <a:bodyPr vert="horz">
            <a:normAutofit/>
          </a:bodyPr>
          <a:lst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zh-CN" altLang="en-US" sz="2400" dirty="0" smtClean="0">
                <a:latin typeface="宋体" pitchFamily="2" charset="-122"/>
                <a:ea typeface="宋体" pitchFamily="2" charset="-122"/>
              </a:rPr>
              <a:t>组长：赵一</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朱满洲</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尚文婷</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宁成成</a:t>
            </a:r>
            <a:endParaRPr lang="en-US" altLang="zh-CN" sz="2400" dirty="0" smtClean="0">
              <a:latin typeface="宋体" pitchFamily="2" charset="-122"/>
              <a:ea typeface="宋体" pitchFamily="2" charset="-122"/>
            </a:endParaRPr>
          </a:p>
          <a:p>
            <a:r>
              <a:rPr lang="zh-CN" altLang="en-US" sz="2400" dirty="0">
                <a:latin typeface="宋体" pitchFamily="2" charset="-122"/>
                <a:ea typeface="宋体" pitchFamily="2" charset="-122"/>
              </a:rPr>
              <a:t>王恩重</a:t>
            </a:r>
            <a:endParaRPr lang="en-US" altLang="zh-CN" sz="2400" dirty="0" smtClean="0">
              <a:latin typeface="宋体" pitchFamily="2" charset="-122"/>
              <a:ea typeface="宋体" pitchFamily="2" charset="-122"/>
            </a:endParaRPr>
          </a:p>
          <a:p>
            <a:pPr marL="0" indent="0">
              <a:buNone/>
            </a:pPr>
            <a:endParaRPr lang="en-US" altLang="zh-CN" sz="2400" dirty="0" smtClean="0">
              <a:latin typeface="宋体" pitchFamily="2" charset="-122"/>
              <a:ea typeface="宋体" pitchFamily="2" charset="-122"/>
            </a:endParaRPr>
          </a:p>
          <a:p>
            <a:endParaRPr lang="en-US" altLang="zh-CN" dirty="0" smtClean="0">
              <a:latin typeface="宋体" pitchFamily="2" charset="-122"/>
              <a:ea typeface="宋体" pitchFamily="2" charset="-122"/>
            </a:endParaRPr>
          </a:p>
          <a:p>
            <a:endParaRPr lang="en-US" dirty="0">
              <a:latin typeface="宋体" pitchFamily="2" charset="-122"/>
              <a:ea typeface="宋体" pitchFamily="2" charset="-122"/>
            </a:endParaRPr>
          </a:p>
        </p:txBody>
      </p:sp>
      <p:sp>
        <p:nvSpPr>
          <p:cNvPr id="6" name="Content Placeholder 2"/>
          <p:cNvSpPr txBox="1">
            <a:spLocks/>
          </p:cNvSpPr>
          <p:nvPr/>
        </p:nvSpPr>
        <p:spPr>
          <a:xfrm>
            <a:off x="3541422" y="1510045"/>
            <a:ext cx="2729880" cy="4572000"/>
          </a:xfrm>
          <a:prstGeom prst="rect">
            <a:avLst/>
          </a:prstGeom>
        </p:spPr>
        <p:txBody>
          <a:bodyPr vert="horz">
            <a:normAutofit/>
          </a:bodyPr>
          <a:lst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zh-CN" altLang="en-US" sz="2400" dirty="0" smtClean="0">
                <a:latin typeface="宋体" pitchFamily="2" charset="-122"/>
                <a:ea typeface="宋体" pitchFamily="2" charset="-122"/>
              </a:rPr>
              <a:t>组长：朱虹</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张祥</a:t>
            </a:r>
            <a:endParaRPr lang="en-US" altLang="zh-CN" sz="2400" dirty="0" smtClean="0">
              <a:latin typeface="宋体" pitchFamily="2" charset="-122"/>
              <a:ea typeface="宋体" pitchFamily="2" charset="-122"/>
            </a:endParaRPr>
          </a:p>
          <a:p>
            <a:r>
              <a:rPr lang="zh-CN" altLang="en-US" sz="2400" dirty="0">
                <a:latin typeface="宋体" pitchFamily="2" charset="-122"/>
                <a:ea typeface="宋体" pitchFamily="2" charset="-122"/>
              </a:rPr>
              <a:t>赵宇飞</a:t>
            </a:r>
            <a:endParaRPr lang="en-US" altLang="zh-CN" sz="2400" dirty="0" smtClean="0">
              <a:latin typeface="宋体" pitchFamily="2" charset="-122"/>
              <a:ea typeface="宋体" pitchFamily="2" charset="-122"/>
            </a:endParaRPr>
          </a:p>
          <a:p>
            <a:r>
              <a:rPr lang="zh-CN" altLang="en-US" sz="2400" dirty="0">
                <a:latin typeface="宋体" pitchFamily="2" charset="-122"/>
                <a:ea typeface="宋体" pitchFamily="2" charset="-122"/>
              </a:rPr>
              <a:t>潘晟</a:t>
            </a:r>
            <a:endParaRPr lang="en-US" altLang="zh-CN" sz="2400" dirty="0" smtClean="0">
              <a:latin typeface="宋体" pitchFamily="2" charset="-122"/>
              <a:ea typeface="宋体" pitchFamily="2" charset="-122"/>
            </a:endParaRPr>
          </a:p>
          <a:p>
            <a:r>
              <a:rPr lang="zh-CN" altLang="en-US" sz="2400" dirty="0" smtClean="0">
                <a:latin typeface="宋体" pitchFamily="2" charset="-122"/>
                <a:ea typeface="宋体" pitchFamily="2" charset="-122"/>
              </a:rPr>
              <a:t>芮伟</a:t>
            </a:r>
            <a:endParaRPr lang="en-US" altLang="zh-CN" sz="2400" dirty="0" smtClean="0">
              <a:latin typeface="宋体" pitchFamily="2" charset="-122"/>
              <a:ea typeface="宋体" pitchFamily="2" charset="-122"/>
            </a:endParaRPr>
          </a:p>
          <a:p>
            <a:r>
              <a:rPr lang="zh-CN" altLang="en-US" sz="2400" dirty="0">
                <a:latin typeface="宋体" pitchFamily="2" charset="-122"/>
                <a:ea typeface="宋体" pitchFamily="2" charset="-122"/>
              </a:rPr>
              <a:t>兰斌</a:t>
            </a:r>
            <a:endParaRPr lang="en-US" altLang="zh-CN" sz="2400" dirty="0" smtClean="0">
              <a:latin typeface="宋体" pitchFamily="2" charset="-122"/>
              <a:ea typeface="宋体" pitchFamily="2" charset="-122"/>
            </a:endParaRPr>
          </a:p>
          <a:p>
            <a:pPr marL="0" indent="0">
              <a:buNone/>
            </a:pPr>
            <a:endParaRPr lang="en-US" altLang="zh-CN" sz="2400" dirty="0" smtClean="0">
              <a:latin typeface="宋体" pitchFamily="2" charset="-122"/>
              <a:ea typeface="宋体" pitchFamily="2" charset="-122"/>
            </a:endParaRPr>
          </a:p>
          <a:p>
            <a:endParaRPr lang="en-US" altLang="zh-CN" dirty="0" smtClean="0">
              <a:latin typeface="宋体" pitchFamily="2" charset="-122"/>
              <a:ea typeface="宋体" pitchFamily="2" charset="-122"/>
            </a:endParaRPr>
          </a:p>
          <a:p>
            <a:endParaRPr lang="en-US"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需求工程</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4463988" y="1772816"/>
            <a:ext cx="1656184" cy="64807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需求工程</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2555776" y="2837021"/>
            <a:ext cx="1656184" cy="64807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需求开发</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6444208" y="2793096"/>
            <a:ext cx="1656184" cy="64807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需求管理</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755576" y="3933056"/>
            <a:ext cx="1368152" cy="64807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需求获取</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2411760" y="3933056"/>
            <a:ext cx="1296144" cy="64807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需求分析</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3995936" y="3933056"/>
            <a:ext cx="1296144" cy="64807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需求规格说明</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5580112" y="3933056"/>
            <a:ext cx="1296144" cy="64807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需求验证</a:t>
            </a:r>
            <a:endParaRPr lang="zh-CN" altLang="en-US" dirty="0">
              <a:latin typeface="微软雅黑" panose="020B0503020204020204" pitchFamily="34" charset="-122"/>
              <a:ea typeface="微软雅黑" panose="020B0503020204020204" pitchFamily="34" charset="-122"/>
            </a:endParaRPr>
          </a:p>
        </p:txBody>
      </p:sp>
      <p:cxnSp>
        <p:nvCxnSpPr>
          <p:cNvPr id="12" name="直接连接符 11"/>
          <p:cNvCxnSpPr>
            <a:stCxn id="4" idx="2"/>
            <a:endCxn id="5" idx="0"/>
          </p:cNvCxnSpPr>
          <p:nvPr/>
        </p:nvCxnSpPr>
        <p:spPr>
          <a:xfrm flipH="1">
            <a:off x="3383868" y="2420888"/>
            <a:ext cx="1908212" cy="41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2"/>
            <a:endCxn id="7" idx="0"/>
          </p:cNvCxnSpPr>
          <p:nvPr/>
        </p:nvCxnSpPr>
        <p:spPr>
          <a:xfrm flipH="1">
            <a:off x="1439652" y="3485093"/>
            <a:ext cx="1944216" cy="447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 idx="2"/>
            <a:endCxn id="8" idx="0"/>
          </p:cNvCxnSpPr>
          <p:nvPr/>
        </p:nvCxnSpPr>
        <p:spPr>
          <a:xfrm flipH="1">
            <a:off x="3059832" y="3485093"/>
            <a:ext cx="324036" cy="447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2"/>
            <a:endCxn id="9" idx="0"/>
          </p:cNvCxnSpPr>
          <p:nvPr/>
        </p:nvCxnSpPr>
        <p:spPr>
          <a:xfrm>
            <a:off x="3383868" y="3485093"/>
            <a:ext cx="1260140" cy="447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 idx="2"/>
            <a:endCxn id="6" idx="0"/>
          </p:cNvCxnSpPr>
          <p:nvPr/>
        </p:nvCxnSpPr>
        <p:spPr>
          <a:xfrm>
            <a:off x="5292080" y="2420888"/>
            <a:ext cx="1980220" cy="3722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5" idx="2"/>
            <a:endCxn id="10" idx="0"/>
          </p:cNvCxnSpPr>
          <p:nvPr/>
        </p:nvCxnSpPr>
        <p:spPr>
          <a:xfrm>
            <a:off x="3383868" y="3485093"/>
            <a:ext cx="2844316" cy="447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67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lstStyle/>
          <a:p>
            <a:r>
              <a:rPr lang="zh-CN" altLang="en-US" dirty="0" smtClean="0">
                <a:latin typeface="微软雅黑" panose="020B0503020204020204" pitchFamily="34" charset="-122"/>
                <a:ea typeface="微软雅黑" panose="020B0503020204020204" pitchFamily="34" charset="-122"/>
              </a:rPr>
              <a:t>用户为了解决问题或达到某些目标所需要的条件或能力</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系统或系统部件为了满足合同、标准、规范或其他正式文档所规定的要求而需要具备的条件或者能力</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对以上中一个条件或者一种能力的一种文档化表述</a:t>
            </a:r>
            <a:endParaRPr lang="zh-CN" altLang="en-US"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需求（</a:t>
            </a:r>
            <a:r>
              <a:rPr lang="en-US" altLang="zh-CN" dirty="0" smtClean="0">
                <a:latin typeface="微软雅黑" panose="020B0503020204020204" pitchFamily="34" charset="-122"/>
                <a:ea typeface="微软雅黑" panose="020B0503020204020204" pitchFamily="34" charset="-122"/>
              </a:rPr>
              <a:t>IEEE</a:t>
            </a:r>
            <a:r>
              <a:rPr lang="zh-CN" altLang="en-US" dirty="0" smtClean="0">
                <a:latin typeface="微软雅黑" panose="020B0503020204020204" pitchFamily="34" charset="-122"/>
                <a:ea typeface="微软雅黑" panose="020B0503020204020204" pitchFamily="34" charset="-122"/>
              </a:rPr>
              <a:t>对需求的定义）</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4783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lnSpcReduction="10000"/>
          </a:bodyPr>
          <a:lstStyle/>
          <a:p>
            <a:r>
              <a:rPr lang="zh-CN" altLang="en-US" dirty="0" smtClean="0">
                <a:latin typeface="微软雅黑" panose="020B0503020204020204" pitchFamily="34" charset="-122"/>
                <a:ea typeface="微软雅黑" panose="020B0503020204020204" pitchFamily="34" charset="-122"/>
              </a:rPr>
              <a:t>功能需求</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业务需求</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用户需求</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系统需求</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性能需求</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速度</a:t>
            </a:r>
            <a:r>
              <a:rPr lang="en-US" altLang="zh-CN" dirty="0" smtClean="0">
                <a:latin typeface="微软雅黑" panose="020B0503020204020204" pitchFamily="34" charset="-122"/>
                <a:ea typeface="微软雅黑" panose="020B0503020204020204" pitchFamily="34" charset="-122"/>
              </a:rPr>
              <a:t>speed</a:t>
            </a:r>
          </a:p>
          <a:p>
            <a:pPr lvl="1"/>
            <a:r>
              <a:rPr lang="zh-CN" altLang="en-US" dirty="0" smtClean="0">
                <a:latin typeface="微软雅黑" panose="020B0503020204020204" pitchFamily="34" charset="-122"/>
                <a:ea typeface="微软雅黑" panose="020B0503020204020204" pitchFamily="34" charset="-122"/>
              </a:rPr>
              <a:t>容量</a:t>
            </a:r>
            <a:r>
              <a:rPr lang="en-US" altLang="zh-CN" dirty="0" smtClean="0">
                <a:latin typeface="微软雅黑" panose="020B0503020204020204" pitchFamily="34" charset="-122"/>
                <a:ea typeface="微软雅黑" panose="020B0503020204020204" pitchFamily="34" charset="-122"/>
              </a:rPr>
              <a:t>Capacity</a:t>
            </a:r>
          </a:p>
          <a:p>
            <a:pPr lvl="1"/>
            <a:r>
              <a:rPr lang="zh-CN" altLang="en-US" dirty="0" smtClean="0">
                <a:latin typeface="微软雅黑" panose="020B0503020204020204" pitchFamily="34" charset="-122"/>
                <a:ea typeface="微软雅黑" panose="020B0503020204020204" pitchFamily="34" charset="-122"/>
              </a:rPr>
              <a:t>吞吐量</a:t>
            </a:r>
            <a:r>
              <a:rPr lang="en-US" altLang="zh-CN" dirty="0" smtClean="0">
                <a:latin typeface="微软雅黑" panose="020B0503020204020204" pitchFamily="34" charset="-122"/>
                <a:ea typeface="微软雅黑" panose="020B0503020204020204" pitchFamily="34" charset="-122"/>
              </a:rPr>
              <a:t>Throughput</a:t>
            </a:r>
          </a:p>
          <a:p>
            <a:pPr lvl="1"/>
            <a:r>
              <a:rPr lang="zh-CN" altLang="en-US" dirty="0" smtClean="0">
                <a:latin typeface="微软雅黑" panose="020B0503020204020204" pitchFamily="34" charset="-122"/>
                <a:ea typeface="微软雅黑" panose="020B0503020204020204" pitchFamily="34" charset="-122"/>
              </a:rPr>
              <a:t>负载</a:t>
            </a:r>
            <a:r>
              <a:rPr lang="en-US" altLang="zh-CN" dirty="0" smtClean="0">
                <a:latin typeface="微软雅黑" panose="020B0503020204020204" pitchFamily="34" charset="-122"/>
                <a:ea typeface="微软雅黑" panose="020B0503020204020204" pitchFamily="34" charset="-122"/>
              </a:rPr>
              <a:t>Load</a:t>
            </a:r>
          </a:p>
          <a:p>
            <a:pPr lvl="1"/>
            <a:r>
              <a:rPr lang="zh-CN" altLang="en-US" dirty="0">
                <a:latin typeface="微软雅黑" panose="020B0503020204020204" pitchFamily="34" charset="-122"/>
                <a:ea typeface="微软雅黑" panose="020B0503020204020204" pitchFamily="34" charset="-122"/>
              </a:rPr>
              <a:t>实时</a:t>
            </a:r>
            <a:r>
              <a:rPr lang="zh-CN" altLang="en-US" dirty="0" smtClean="0">
                <a:latin typeface="微软雅黑" panose="020B0503020204020204" pitchFamily="34" charset="-122"/>
                <a:ea typeface="微软雅黑" panose="020B0503020204020204" pitchFamily="34" charset="-122"/>
              </a:rPr>
              <a:t>性</a:t>
            </a:r>
            <a:r>
              <a:rPr lang="en-US" altLang="zh-CN" dirty="0" smtClean="0">
                <a:latin typeface="微软雅黑" panose="020B0503020204020204" pitchFamily="34" charset="-122"/>
                <a:ea typeface="微软雅黑" panose="020B0503020204020204" pitchFamily="34" charset="-122"/>
              </a:rPr>
              <a:t>Time-Critical</a:t>
            </a:r>
          </a:p>
          <a:p>
            <a:pPr lvl="1"/>
            <a:endParaRPr lang="zh-CN" altLang="en-US"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需求的分类</a:t>
            </a:r>
            <a:endParaRPr lang="zh-CN" altLang="en-US" dirty="0">
              <a:latin typeface="微软雅黑" panose="020B0503020204020204" pitchFamily="34" charset="-122"/>
              <a:ea typeface="微软雅黑" panose="020B0503020204020204" pitchFamily="34" charset="-122"/>
            </a:endParaRPr>
          </a:p>
        </p:txBody>
      </p:sp>
      <p:sp>
        <p:nvSpPr>
          <p:cNvPr id="5" name="梯形 4"/>
          <p:cNvSpPr/>
          <p:nvPr/>
        </p:nvSpPr>
        <p:spPr>
          <a:xfrm>
            <a:off x="4788024" y="2294402"/>
            <a:ext cx="2592288" cy="357427"/>
          </a:xfrm>
          <a:prstGeom prst="trapezoid">
            <a:avLst>
              <a:gd name="adj" fmla="val 123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任务</a:t>
            </a:r>
            <a:endParaRPr lang="zh-CN" altLang="en-US" dirty="0">
              <a:latin typeface="微软雅黑" panose="020B0503020204020204" pitchFamily="34" charset="-122"/>
              <a:ea typeface="微软雅黑" panose="020B0503020204020204" pitchFamily="34" charset="-122"/>
            </a:endParaRPr>
          </a:p>
        </p:txBody>
      </p:sp>
      <p:sp>
        <p:nvSpPr>
          <p:cNvPr id="6" name="梯形 5"/>
          <p:cNvSpPr/>
          <p:nvPr/>
        </p:nvSpPr>
        <p:spPr>
          <a:xfrm>
            <a:off x="4427984" y="2664405"/>
            <a:ext cx="3312368" cy="402226"/>
          </a:xfrm>
          <a:prstGeom prst="trapezoid">
            <a:avLst>
              <a:gd name="adj" fmla="val 892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系统行为</a:t>
            </a:r>
            <a:endParaRPr lang="zh-CN" altLang="en-US" dirty="0">
              <a:latin typeface="微软雅黑" panose="020B0503020204020204" pitchFamily="34" charset="-122"/>
              <a:ea typeface="微软雅黑" panose="020B0503020204020204" pitchFamily="34" charset="-122"/>
            </a:endParaRPr>
          </a:p>
        </p:txBody>
      </p:sp>
      <p:sp>
        <p:nvSpPr>
          <p:cNvPr id="7" name="梯形 6"/>
          <p:cNvSpPr/>
          <p:nvPr/>
        </p:nvSpPr>
        <p:spPr>
          <a:xfrm>
            <a:off x="5220072" y="1936975"/>
            <a:ext cx="1656963" cy="357427"/>
          </a:xfrm>
          <a:prstGeom prst="trapezoid">
            <a:avLst>
              <a:gd name="adj" fmla="val 1996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目标</a:t>
            </a:r>
          </a:p>
        </p:txBody>
      </p:sp>
      <p:cxnSp>
        <p:nvCxnSpPr>
          <p:cNvPr id="9" name="直接连接符 8"/>
          <p:cNvCxnSpPr>
            <a:endCxn id="7" idx="1"/>
          </p:cNvCxnSpPr>
          <p:nvPr/>
        </p:nvCxnSpPr>
        <p:spPr>
          <a:xfrm flipV="1">
            <a:off x="2771800" y="2115689"/>
            <a:ext cx="2805077" cy="233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5" idx="1"/>
          </p:cNvCxnSpPr>
          <p:nvPr/>
        </p:nvCxnSpPr>
        <p:spPr>
          <a:xfrm flipV="1">
            <a:off x="2771800" y="2473116"/>
            <a:ext cx="2236744" cy="392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6" idx="1"/>
          </p:cNvCxnSpPr>
          <p:nvPr/>
        </p:nvCxnSpPr>
        <p:spPr>
          <a:xfrm flipV="1">
            <a:off x="2699792" y="2865518"/>
            <a:ext cx="1907633" cy="4194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93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8004048" cy="532656"/>
          </a:xfrm>
        </p:spPr>
        <p:txBody>
          <a:bodyPr>
            <a:normAutofit/>
          </a:bodyPr>
          <a:lstStyle/>
          <a:p>
            <a:r>
              <a:rPr lang="zh-CN" altLang="en-US" sz="2000" dirty="0" smtClean="0">
                <a:latin typeface="微软雅黑" panose="020B0503020204020204" pitchFamily="34" charset="-122"/>
                <a:ea typeface="微软雅黑" panose="020B0503020204020204" pitchFamily="34" charset="-122"/>
              </a:rPr>
              <a:t>质量属性：系统为满足各种显式及隐式的要求而必须具备的要素。</a:t>
            </a:r>
            <a:endParaRPr lang="en-US" altLang="zh-CN" sz="2000" dirty="0" smtClean="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需求的分类</a:t>
            </a:r>
            <a:endParaRPr lang="zh-CN" altLang="en-US" dirty="0">
              <a:latin typeface="微软雅黑" panose="020B0503020204020204" pitchFamily="34" charset="-122"/>
              <a:ea typeface="微软雅黑" panose="020B0503020204020204" pitchFamily="34" charset="-122"/>
            </a:endParaRPr>
          </a:p>
        </p:txBody>
      </p:sp>
      <p:sp>
        <p:nvSpPr>
          <p:cNvPr id="4" name="椭圆 3"/>
          <p:cNvSpPr/>
          <p:nvPr/>
        </p:nvSpPr>
        <p:spPr>
          <a:xfrm>
            <a:off x="4139952" y="3501008"/>
            <a:ext cx="1224136"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t>ISO/IEC</a:t>
            </a:r>
          </a:p>
          <a:p>
            <a:pPr algn="ctr"/>
            <a:r>
              <a:rPr lang="en-US" altLang="zh-CN" sz="1200" b="1" dirty="0" smtClean="0"/>
              <a:t>9126</a:t>
            </a:r>
            <a:endParaRPr lang="zh-CN" altLang="en-US" sz="1200" b="1" dirty="0"/>
          </a:p>
        </p:txBody>
      </p:sp>
      <p:sp>
        <p:nvSpPr>
          <p:cNvPr id="12" name="椭圆 11"/>
          <p:cNvSpPr/>
          <p:nvPr/>
        </p:nvSpPr>
        <p:spPr>
          <a:xfrm>
            <a:off x="4139952" y="2060848"/>
            <a:ext cx="1224136"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atin typeface="微软雅黑" panose="020B0503020204020204" pitchFamily="34" charset="-122"/>
                <a:ea typeface="微软雅黑" panose="020B0503020204020204" pitchFamily="34" charset="-122"/>
              </a:rPr>
              <a:t>功能性</a:t>
            </a:r>
            <a:endParaRPr lang="zh-CN" altLang="en-US" sz="1200" b="1" dirty="0">
              <a:latin typeface="微软雅黑" panose="020B0503020204020204" pitchFamily="34" charset="-122"/>
              <a:ea typeface="微软雅黑" panose="020B0503020204020204" pitchFamily="34" charset="-122"/>
            </a:endParaRPr>
          </a:p>
        </p:txBody>
      </p:sp>
      <p:sp>
        <p:nvSpPr>
          <p:cNvPr id="14" name="椭圆 13"/>
          <p:cNvSpPr/>
          <p:nvPr/>
        </p:nvSpPr>
        <p:spPr>
          <a:xfrm>
            <a:off x="4139952" y="5013176"/>
            <a:ext cx="1224136"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效率</a:t>
            </a:r>
          </a:p>
        </p:txBody>
      </p:sp>
      <p:sp>
        <p:nvSpPr>
          <p:cNvPr id="15" name="椭圆 14"/>
          <p:cNvSpPr/>
          <p:nvPr/>
        </p:nvSpPr>
        <p:spPr>
          <a:xfrm>
            <a:off x="2267744" y="2506180"/>
            <a:ext cx="1224136"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可移植性</a:t>
            </a:r>
          </a:p>
        </p:txBody>
      </p:sp>
      <p:sp>
        <p:nvSpPr>
          <p:cNvPr id="16" name="椭圆 15"/>
          <p:cNvSpPr/>
          <p:nvPr/>
        </p:nvSpPr>
        <p:spPr>
          <a:xfrm>
            <a:off x="5868144" y="2492896"/>
            <a:ext cx="1224136"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可靠性</a:t>
            </a:r>
          </a:p>
        </p:txBody>
      </p:sp>
      <p:sp>
        <p:nvSpPr>
          <p:cNvPr id="17" name="椭圆 16"/>
          <p:cNvSpPr/>
          <p:nvPr/>
        </p:nvSpPr>
        <p:spPr>
          <a:xfrm>
            <a:off x="2267744" y="3978987"/>
            <a:ext cx="1224136"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latin typeface="微软雅黑" panose="020B0503020204020204" pitchFamily="34" charset="-122"/>
                <a:ea typeface="微软雅黑" panose="020B0503020204020204" pitchFamily="34" charset="-122"/>
              </a:rPr>
              <a:t>可维护性</a:t>
            </a:r>
            <a:endParaRPr lang="zh-CN" altLang="en-US" sz="1200" b="1" dirty="0">
              <a:latin typeface="微软雅黑" panose="020B0503020204020204" pitchFamily="34" charset="-122"/>
              <a:ea typeface="微软雅黑" panose="020B0503020204020204" pitchFamily="34" charset="-122"/>
            </a:endParaRPr>
          </a:p>
        </p:txBody>
      </p:sp>
      <p:sp>
        <p:nvSpPr>
          <p:cNvPr id="18" name="椭圆 17"/>
          <p:cNvSpPr/>
          <p:nvPr/>
        </p:nvSpPr>
        <p:spPr>
          <a:xfrm>
            <a:off x="5868144" y="3978987"/>
            <a:ext cx="1224136"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微软雅黑" panose="020B0503020204020204" pitchFamily="34" charset="-122"/>
                <a:ea typeface="微软雅黑" panose="020B0503020204020204" pitchFamily="34" charset="-122"/>
              </a:rPr>
              <a:t>可用性</a:t>
            </a:r>
          </a:p>
        </p:txBody>
      </p:sp>
      <p:cxnSp>
        <p:nvCxnSpPr>
          <p:cNvPr id="10" name="直接连接符 9"/>
          <p:cNvCxnSpPr>
            <a:stCxn id="12" idx="4"/>
            <a:endCxn id="4" idx="0"/>
          </p:cNvCxnSpPr>
          <p:nvPr/>
        </p:nvCxnSpPr>
        <p:spPr>
          <a:xfrm>
            <a:off x="4752020" y="3068960"/>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5" idx="6"/>
            <a:endCxn id="4" idx="1"/>
          </p:cNvCxnSpPr>
          <p:nvPr/>
        </p:nvCxnSpPr>
        <p:spPr>
          <a:xfrm>
            <a:off x="3491880" y="3010236"/>
            <a:ext cx="827343" cy="6384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6" idx="2"/>
            <a:endCxn id="4" idx="7"/>
          </p:cNvCxnSpPr>
          <p:nvPr/>
        </p:nvCxnSpPr>
        <p:spPr>
          <a:xfrm flipH="1">
            <a:off x="5184817" y="2996952"/>
            <a:ext cx="683327" cy="651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6"/>
            <a:endCxn id="4" idx="3"/>
          </p:cNvCxnSpPr>
          <p:nvPr/>
        </p:nvCxnSpPr>
        <p:spPr>
          <a:xfrm flipV="1">
            <a:off x="3491880" y="4361485"/>
            <a:ext cx="827343" cy="121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8" idx="2"/>
            <a:endCxn id="4" idx="5"/>
          </p:cNvCxnSpPr>
          <p:nvPr/>
        </p:nvCxnSpPr>
        <p:spPr>
          <a:xfrm flipH="1" flipV="1">
            <a:off x="5184817" y="4361485"/>
            <a:ext cx="683327" cy="121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0"/>
            <a:endCxn id="4" idx="4"/>
          </p:cNvCxnSpPr>
          <p:nvPr/>
        </p:nvCxnSpPr>
        <p:spPr>
          <a:xfrm flipV="1">
            <a:off x="4752020" y="4509120"/>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76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p:txBody>
          <a:bodyPr>
            <a:normAutofit fontScale="92500" lnSpcReduction="10000"/>
          </a:bodyPr>
          <a:lstStyle/>
          <a:p>
            <a:r>
              <a:rPr lang="zh-CN" altLang="en-US" dirty="0" smtClean="0">
                <a:latin typeface="微软雅黑" panose="020B0503020204020204" pitchFamily="34" charset="-122"/>
                <a:ea typeface="微软雅黑" panose="020B0503020204020204" pitchFamily="34" charset="-122"/>
              </a:rPr>
              <a:t>对外接口（软硬件接口）</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接口的用途</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接口的输入输出</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数据格式</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命令格式</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异常处理要求</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约束</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系统开发及运行环境（目标机器、操作系统、网络环境、编程语言、数据库）</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问题域内的相关标准（法律法规，行业协定、规章等）</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商业规则</a:t>
            </a:r>
            <a:endParaRPr lang="en-US" altLang="zh-CN" dirty="0" smtClean="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需求的分类</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403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
          </p:nvPr>
        </p:nvSpPr>
        <p:spPr>
          <a:xfrm>
            <a:off x="762000" y="1600200"/>
            <a:ext cx="3593976" cy="4572000"/>
          </a:xfrm>
        </p:spPr>
        <p:txBody>
          <a:bodyPr>
            <a:normAutofit/>
          </a:bodyPr>
          <a:lstStyle/>
          <a:p>
            <a:r>
              <a:rPr lang="zh-CN" altLang="en-US" dirty="0">
                <a:latin typeface="微软雅黑" panose="020B0503020204020204" pitchFamily="34" charset="-122"/>
                <a:ea typeface="微软雅黑" panose="020B0503020204020204" pitchFamily="34" charset="-122"/>
              </a:rPr>
              <a:t>完整性</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正确性</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精确性（仅仅包含必要的信息）</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可行性</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必要性</a:t>
            </a:r>
            <a:endParaRPr lang="en-US" altLang="zh-CN"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无</a:t>
            </a:r>
            <a:r>
              <a:rPr lang="zh-CN" altLang="en-US" dirty="0" smtClean="0">
                <a:latin typeface="微软雅黑" panose="020B0503020204020204" pitchFamily="34" charset="-122"/>
                <a:ea typeface="微软雅黑" panose="020B0503020204020204" pitchFamily="34" charset="-122"/>
              </a:rPr>
              <a:t>歧义</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优秀需求的特性</a:t>
            </a:r>
            <a:endParaRPr lang="zh-CN" altLang="en-US" dirty="0">
              <a:latin typeface="微软雅黑" panose="020B0503020204020204" pitchFamily="34" charset="-122"/>
              <a:ea typeface="微软雅黑" panose="020B0503020204020204" pitchFamily="34" charset="-122"/>
            </a:endParaRPr>
          </a:p>
        </p:txBody>
      </p:sp>
      <p:sp>
        <p:nvSpPr>
          <p:cNvPr id="4" name="内容占位符 1"/>
          <p:cNvSpPr txBox="1">
            <a:spLocks/>
          </p:cNvSpPr>
          <p:nvPr/>
        </p:nvSpPr>
        <p:spPr>
          <a:xfrm>
            <a:off x="4864932" y="1628800"/>
            <a:ext cx="3593976" cy="4572000"/>
          </a:xfrm>
          <a:prstGeom prst="rect">
            <a:avLst/>
          </a:prstGeom>
        </p:spPr>
        <p:txBody>
          <a:bodyPr vert="horz">
            <a:normAutofit/>
          </a:bodyPr>
          <a:lstStyle>
            <a:lvl1pPr marL="320040" indent="-320040" algn="l" rtl="0" eaLnBrk="1" latinLnBrk="0" hangingPunct="1">
              <a:spcBef>
                <a:spcPts val="700"/>
              </a:spcBef>
              <a:buClr>
                <a:schemeClr val="tx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zh-CN" altLang="en-US" dirty="0" smtClean="0">
                <a:latin typeface="微软雅黑" panose="020B0503020204020204" pitchFamily="34" charset="-122"/>
                <a:ea typeface="微软雅黑" panose="020B0503020204020204" pitchFamily="34" charset="-122"/>
              </a:rPr>
              <a:t>未反应真实需求</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模糊和歧义</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信息遗漏</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不必要的需求</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不切实际的期望</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3821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需求规格说明</a:t>
            </a:r>
            <a:endParaRPr lang="zh-CN" altLang="en-US" dirty="0">
              <a:latin typeface="微软雅黑" panose="020B0503020204020204" pitchFamily="34" charset="-122"/>
              <a:ea typeface="微软雅黑" panose="020B0503020204020204" pitchFamily="34" charset="-122"/>
            </a:endParaRPr>
          </a:p>
        </p:txBody>
      </p:sp>
      <p:pic>
        <p:nvPicPr>
          <p:cNvPr id="1026" name="Picture 2" descr="C:\Users\Jing\Documents\Tencent Files\15630217\FileRecv\MobileFile\20160427_21291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484784"/>
            <a:ext cx="3168000" cy="52680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Jing\Documents\Tencent Files\15630217\FileRecv\MobileFile\146176406002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7590" y="1519851"/>
            <a:ext cx="3319808" cy="5232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4948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sentation_2">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EFF3F22-CF63-4FF3-BFBB-581C6E73BB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团队合作演示文稿</Template>
  <TotalTime>577</TotalTime>
  <Words>431</Words>
  <Application>Microsoft Office PowerPoint</Application>
  <PresentationFormat>全屏显示(4:3)</PresentationFormat>
  <Paragraphs>124</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presentation_2</vt:lpstr>
      <vt:lpstr>软件建模实践（2）</vt:lpstr>
      <vt:lpstr>分组信息</vt:lpstr>
      <vt:lpstr>需求工程</vt:lpstr>
      <vt:lpstr>需求（IEEE对需求的定义）</vt:lpstr>
      <vt:lpstr>需求的分类</vt:lpstr>
      <vt:lpstr>需求的分类</vt:lpstr>
      <vt:lpstr>需求的分类</vt:lpstr>
      <vt:lpstr>优秀需求的特性</vt:lpstr>
      <vt:lpstr>需求规格说明</vt:lpstr>
      <vt:lpstr>面向对象建模与分析</vt:lpstr>
      <vt:lpstr>面向对象建模与分析</vt:lpstr>
      <vt:lpstr>面向对象建模与分析</vt:lpstr>
      <vt:lpstr>面向对象建模与分析</vt:lpstr>
      <vt:lpstr>面向对象建模与分析</vt:lpstr>
      <vt:lpstr>用例建模</vt:lpstr>
      <vt:lpstr>用例建模</vt:lpstr>
      <vt:lpstr>用例建模</vt:lpstr>
      <vt:lpstr>用例建模</vt:lpstr>
    </vt:vector>
  </TitlesOfParts>
  <Company>NJUST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软件建模实践</dc:title>
  <dc:creator>jzhang</dc:creator>
  <cp:keywords/>
  <cp:lastModifiedBy>Jing Zhang</cp:lastModifiedBy>
  <cp:revision>115</cp:revision>
  <dcterms:created xsi:type="dcterms:W3CDTF">2016-04-20T02:40:24Z</dcterms:created>
  <dcterms:modified xsi:type="dcterms:W3CDTF">2016-04-27T15:45:31Z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TC102282709990</vt:lpwstr>
  </property>
</Properties>
</file>