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1" r:id="rId7"/>
    <p:sldId id="262" r:id="rId8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About the Course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28674" y="1600200"/>
            <a:ext cx="3991901" cy="4572000"/>
          </a:xfrm>
        </p:spPr>
        <p:txBody>
          <a:bodyPr rtlCol="0"/>
          <a:lstStyle/>
          <a:p>
            <a:pPr rtl="0"/>
            <a:r>
              <a:rPr lang="en-US" altLang="zh-CN" sz="2000" dirty="0"/>
              <a:t>Text book: Compilers – Principles, Techniques, &amp; Tools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/>
              <a:t>The 8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– 16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Week</a:t>
            </a:r>
          </a:p>
          <a:p>
            <a:pPr marL="0" indent="0" rtl="0">
              <a:buNone/>
            </a:pPr>
            <a:r>
              <a:rPr lang="en-US" altLang="zh-CN" sz="2000" dirty="0"/>
              <a:t> (Twice / week, on Monday morning and Wednesday afternoon)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Examination</a:t>
            </a:r>
            <a:r>
              <a:rPr lang="en-US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17</a:t>
            </a:r>
            <a:r>
              <a:rPr lang="en-US" altLang="zh-CN" sz="2000" baseline="30000" dirty="0"/>
              <a:t>th</a:t>
            </a:r>
            <a:r>
              <a:rPr lang="zh-CN" altLang="en-US" sz="2000" dirty="0"/>
              <a:t> </a:t>
            </a:r>
            <a:r>
              <a:rPr lang="en-US" altLang="zh-CN" sz="2000" dirty="0"/>
              <a:t>week</a:t>
            </a:r>
          </a:p>
          <a:p>
            <a:pPr rtl="0"/>
            <a:r>
              <a:rPr lang="en-US" altLang="zh-CN" sz="2000" dirty="0"/>
              <a:t>Final Grade: 20% attendance + 20% homework + 60% final exam</a:t>
            </a:r>
          </a:p>
          <a:p>
            <a:pPr rtl="0"/>
            <a:r>
              <a:rPr lang="en-US" altLang="zh-CN" sz="2000" dirty="0"/>
              <a:t>Text book download:</a:t>
            </a:r>
          </a:p>
          <a:p>
            <a:pPr rtl="0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Introduction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Language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What is a compiler?</a:t>
            </a:r>
          </a:p>
          <a:p>
            <a:pPr lvl="1"/>
            <a:r>
              <a:rPr lang="en-US" altLang="zh-CN" sz="1700" dirty="0"/>
              <a:t>All the software running on all the computers was written in some program language. Before a program can be run, it first must be translated into a form in which it can be executed by a computer.</a:t>
            </a:r>
          </a:p>
          <a:p>
            <a:pPr lvl="1"/>
            <a:r>
              <a:rPr lang="en-US" altLang="zh-CN" sz="1700" dirty="0"/>
              <a:t>The software system that do this translation are </a:t>
            </a:r>
            <a:r>
              <a:rPr lang="en-US" altLang="zh-CN" sz="1700"/>
              <a:t>called compiler.</a:t>
            </a:r>
          </a:p>
          <a:p>
            <a:pPr lvl="1"/>
            <a:endParaRPr lang="en-US" altLang="zh-CN" sz="17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9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137</Words>
  <Application>Microsoft Office PowerPoint</Application>
  <PresentationFormat>全屏显示(4:3)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Euphemia</vt:lpstr>
      <vt:lpstr>微软雅黑</vt:lpstr>
      <vt:lpstr>Arial</vt:lpstr>
      <vt:lpstr>Wingdings</vt:lpstr>
      <vt:lpstr>学术文献 16x9</vt:lpstr>
      <vt:lpstr>Compilers</vt:lpstr>
      <vt:lpstr>About the Course</vt:lpstr>
      <vt:lpstr>Introduction</vt:lpstr>
      <vt:lpstr>1.1 Language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2017-04-09T03:19:14Z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