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5"/>
  </p:notesMasterIdLst>
  <p:sldIdLst>
    <p:sldId id="263" r:id="rId2"/>
    <p:sldId id="264" r:id="rId3"/>
    <p:sldId id="257" r:id="rId4"/>
    <p:sldId id="258" r:id="rId5"/>
    <p:sldId id="259" r:id="rId6"/>
    <p:sldId id="265" r:id="rId7"/>
    <p:sldId id="275" r:id="rId8"/>
    <p:sldId id="276" r:id="rId9"/>
    <p:sldId id="278" r:id="rId10"/>
    <p:sldId id="277" r:id="rId11"/>
    <p:sldId id="274" r:id="rId12"/>
    <p:sldId id="279" r:id="rId13"/>
    <p:sldId id="280" r:id="rId14"/>
    <p:sldId id="281" r:id="rId15"/>
    <p:sldId id="256" r:id="rId16"/>
    <p:sldId id="260" r:id="rId17"/>
    <p:sldId id="267" r:id="rId18"/>
    <p:sldId id="269" r:id="rId19"/>
    <p:sldId id="271" r:id="rId20"/>
    <p:sldId id="270" r:id="rId21"/>
    <p:sldId id="261" r:id="rId22"/>
    <p:sldId id="272"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46FC1E-CB0B-40F8-9326-479CD0C015B9}">
          <p14:sldIdLst>
            <p14:sldId id="263"/>
            <p14:sldId id="264"/>
            <p14:sldId id="257"/>
            <p14:sldId id="258"/>
            <p14:sldId id="259"/>
            <p14:sldId id="265"/>
            <p14:sldId id="275"/>
            <p14:sldId id="276"/>
            <p14:sldId id="278"/>
            <p14:sldId id="277"/>
            <p14:sldId id="274"/>
            <p14:sldId id="279"/>
            <p14:sldId id="280"/>
            <p14:sldId id="281"/>
            <p14:sldId id="256"/>
            <p14:sldId id="260"/>
            <p14:sldId id="267"/>
            <p14:sldId id="269"/>
            <p14:sldId id="271"/>
            <p14:sldId id="270"/>
            <p14:sldId id="261"/>
            <p14:sldId id="272"/>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50205-EDFD-40D0-9B51-5FE4B370677B}"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58CA0-203F-4F37-9109-ACB2CC451885}" type="slidenum">
              <a:rPr lang="en-US" smtClean="0"/>
              <a:t>‹#›</a:t>
            </a:fld>
            <a:endParaRPr lang="en-US"/>
          </a:p>
        </p:txBody>
      </p:sp>
    </p:spTree>
    <p:extLst>
      <p:ext uri="{BB962C8B-B14F-4D97-AF65-F5344CB8AC3E}">
        <p14:creationId xmlns:p14="http://schemas.microsoft.com/office/powerpoint/2010/main" val="1436291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536CD-312E-B9FC-ECF8-C243BB3E36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F982D-F84C-C627-863F-41293CAA1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B27FA3-9C1B-05D1-A6DF-7405D65D64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066C21-CE5B-C2A4-5E12-901EFFA89133}"/>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97794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EC59F-7E51-EB53-7EB6-F365629FB5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73D93B-DFC3-D816-45C7-4F95479021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A0AA46-A875-5F29-4C53-AF8901F123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E2F0FD-5740-99FB-F00D-5D20A074486A}"/>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18144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24D6A-D6B2-A57C-3AB6-6C0D5DF914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EDEDF0-3B41-13F1-7372-106B723C6F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7E1F1B-C3A6-49C7-D204-0FE25439F7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B2121B-8908-C948-BE49-55AB2F84705A}"/>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737629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251DF6-5AD2-ACA8-5899-43F743C66417}"/>
              </a:ext>
            </a:extLst>
          </p:cNvPr>
          <p:cNvSpPr/>
          <p:nvPr userDrawn="1"/>
        </p:nvSpPr>
        <p:spPr>
          <a:xfrm>
            <a:off x="0" y="-1"/>
            <a:ext cx="12192000" cy="30860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0" y="0"/>
            <a:ext cx="12192000" cy="296854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5359155"/>
            <a:ext cx="5074268"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3429001"/>
            <a:ext cx="10873179" cy="1753090"/>
          </a:xfrm>
        </p:spPr>
        <p:txBody>
          <a:bodyPr anchor="b">
            <a:noAutofit/>
          </a:bodyPr>
          <a:lstStyle>
            <a:lvl1pPr>
              <a:defRPr sz="5400">
                <a:solidFill>
                  <a:schemeClr val="tx1"/>
                </a:solidFill>
              </a:defRPr>
            </a:lvl1pPr>
          </a:lstStyle>
          <a:p>
            <a:endParaRPr lang="en-GB" dirty="0"/>
          </a:p>
        </p:txBody>
      </p:sp>
      <p:cxnSp>
        <p:nvCxnSpPr>
          <p:cNvPr id="6" name="Straight Connector 5">
            <a:extLst>
              <a:ext uri="{FF2B5EF4-FFF2-40B4-BE49-F238E27FC236}">
                <a16:creationId xmlns:a16="http://schemas.microsoft.com/office/drawing/2014/main" id="{41692765-6536-09AA-A0BF-2358E9E5BE5F}"/>
              </a:ext>
            </a:extLst>
          </p:cNvPr>
          <p:cNvCxnSpPr/>
          <p:nvPr userDrawn="1"/>
        </p:nvCxnSpPr>
        <p:spPr>
          <a:xfrm>
            <a:off x="587375" y="3429000"/>
            <a:ext cx="0" cy="1753091"/>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5359155"/>
            <a:ext cx="5375274"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6" name="Rectangle 15">
            <a:extLst>
              <a:ext uri="{FF2B5EF4-FFF2-40B4-BE49-F238E27FC236}">
                <a16:creationId xmlns:a16="http://schemas.microsoft.com/office/drawing/2014/main" id="{84ACAE9F-16AE-335B-D01B-39C3752803F0}"/>
              </a:ext>
            </a:extLst>
          </p:cNvPr>
          <p:cNvSpPr/>
          <p:nvPr userDrawn="1"/>
        </p:nvSpPr>
        <p:spPr>
          <a:xfrm rot="5400000">
            <a:off x="6037262" y="2074784"/>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824733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905278" y="209085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1052513" y="2024817"/>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593363"/>
            <a:ext cx="11604625" cy="10669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905278" y="678193"/>
            <a:ext cx="10699347" cy="897319"/>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761210" y="678193"/>
            <a:ext cx="0" cy="89731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a:off x="905278" y="292142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1052513" y="2855385"/>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a:off x="905278" y="375199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1052513" y="3685953"/>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a:off x="905278" y="458256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1052513" y="4516521"/>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a:off x="905278" y="5413129"/>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1052513" y="5347089"/>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5608863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587375"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2840434"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509349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734655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959961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rot="5400000">
            <a:off x="155773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rot="5400000">
            <a:off x="381079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rot="5400000">
            <a:off x="606385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rot="5400000">
            <a:off x="831691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rot="5400000">
            <a:off x="10569972"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 name="Title 1">
            <a:extLst>
              <a:ext uri="{FF2B5EF4-FFF2-40B4-BE49-F238E27FC236}">
                <a16:creationId xmlns:a16="http://schemas.microsoft.com/office/drawing/2014/main" id="{0CDA916C-63A0-466A-BC69-A6BB9AE21DB7}"/>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3" name="Straight Connector 2">
            <a:extLst>
              <a:ext uri="{FF2B5EF4-FFF2-40B4-BE49-F238E27FC236}">
                <a16:creationId xmlns:a16="http://schemas.microsoft.com/office/drawing/2014/main" id="{82C06518-9E58-A831-AE4A-4EECA507A2D8}"/>
              </a:ext>
            </a:extLst>
          </p:cNvPr>
          <p:cNvCxnSpPr>
            <a:cxnSpLocks/>
          </p:cNvCxnSpPr>
          <p:nvPr userDrawn="1"/>
        </p:nvCxnSpPr>
        <p:spPr>
          <a:xfrm>
            <a:off x="587375" y="585690"/>
            <a:ext cx="0" cy="70971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7459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6096000" y="145208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0" y="2567262"/>
            <a:ext cx="5330824" cy="1718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84201" y="2703930"/>
            <a:ext cx="4425950" cy="1445652"/>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5196888" y="2879224"/>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29">
            <a:extLst>
              <a:ext uri="{FF2B5EF4-FFF2-40B4-BE49-F238E27FC236}">
                <a16:creationId xmlns:a16="http://schemas.microsoft.com/office/drawing/2014/main" id="{17F8224B-2972-D6CA-7891-5E3A39916B6A}"/>
              </a:ext>
            </a:extLst>
          </p:cNvPr>
          <p:cNvSpPr>
            <a:spLocks noGrp="1"/>
          </p:cNvSpPr>
          <p:nvPr>
            <p:ph type="body" sz="quarter" idx="39" hasCustomPrompt="1"/>
          </p:nvPr>
        </p:nvSpPr>
        <p:spPr>
          <a:xfrm>
            <a:off x="6250977" y="132651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Website</a:t>
            </a:r>
            <a:endParaRPr lang="en-ID" dirty="0"/>
          </a:p>
        </p:txBody>
      </p:sp>
      <p:sp>
        <p:nvSpPr>
          <p:cNvPr id="9" name="Text Placeholder 29">
            <a:extLst>
              <a:ext uri="{FF2B5EF4-FFF2-40B4-BE49-F238E27FC236}">
                <a16:creationId xmlns:a16="http://schemas.microsoft.com/office/drawing/2014/main" id="{0150F3D9-C5BA-2CF3-577A-20D417C84D5B}"/>
              </a:ext>
            </a:extLst>
          </p:cNvPr>
          <p:cNvSpPr>
            <a:spLocks noGrp="1"/>
          </p:cNvSpPr>
          <p:nvPr>
            <p:ph type="body" sz="quarter" idx="40"/>
          </p:nvPr>
        </p:nvSpPr>
        <p:spPr>
          <a:xfrm>
            <a:off x="6250977" y="172203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0" name="Text Placeholder 16">
            <a:extLst>
              <a:ext uri="{FF2B5EF4-FFF2-40B4-BE49-F238E27FC236}">
                <a16:creationId xmlns:a16="http://schemas.microsoft.com/office/drawing/2014/main" id="{8CDB50DB-14FB-8EC2-BBF8-9D39B761BAD8}"/>
              </a:ext>
            </a:extLst>
          </p:cNvPr>
          <p:cNvSpPr>
            <a:spLocks noGrp="1"/>
          </p:cNvSpPr>
          <p:nvPr>
            <p:ph type="body" sz="quarter" idx="42" hasCustomPrompt="1"/>
          </p:nvPr>
        </p:nvSpPr>
        <p:spPr>
          <a:xfrm>
            <a:off x="6096000" y="260927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2" name="Text Placeholder 29">
            <a:extLst>
              <a:ext uri="{FF2B5EF4-FFF2-40B4-BE49-F238E27FC236}">
                <a16:creationId xmlns:a16="http://schemas.microsoft.com/office/drawing/2014/main" id="{A3C8A60E-A492-680C-9A67-071F63EDE37B}"/>
              </a:ext>
            </a:extLst>
          </p:cNvPr>
          <p:cNvSpPr>
            <a:spLocks noGrp="1"/>
          </p:cNvSpPr>
          <p:nvPr>
            <p:ph type="body" sz="quarter" idx="43" hasCustomPrompt="1"/>
          </p:nvPr>
        </p:nvSpPr>
        <p:spPr>
          <a:xfrm>
            <a:off x="6250977" y="248370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Email</a:t>
            </a:r>
            <a:endParaRPr lang="en-ID" dirty="0"/>
          </a:p>
        </p:txBody>
      </p:sp>
      <p:sp>
        <p:nvSpPr>
          <p:cNvPr id="13" name="Text Placeholder 29">
            <a:extLst>
              <a:ext uri="{FF2B5EF4-FFF2-40B4-BE49-F238E27FC236}">
                <a16:creationId xmlns:a16="http://schemas.microsoft.com/office/drawing/2014/main" id="{54189725-F503-3346-0B77-41752024754B}"/>
              </a:ext>
            </a:extLst>
          </p:cNvPr>
          <p:cNvSpPr>
            <a:spLocks noGrp="1"/>
          </p:cNvSpPr>
          <p:nvPr>
            <p:ph type="body" sz="quarter" idx="44"/>
          </p:nvPr>
        </p:nvSpPr>
        <p:spPr>
          <a:xfrm>
            <a:off x="6250977" y="287922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Text Placeholder 16">
            <a:extLst>
              <a:ext uri="{FF2B5EF4-FFF2-40B4-BE49-F238E27FC236}">
                <a16:creationId xmlns:a16="http://schemas.microsoft.com/office/drawing/2014/main" id="{6A7119A9-F6C1-3E78-A7B8-7A4695A37DF9}"/>
              </a:ext>
            </a:extLst>
          </p:cNvPr>
          <p:cNvSpPr>
            <a:spLocks noGrp="1"/>
          </p:cNvSpPr>
          <p:nvPr>
            <p:ph type="body" sz="quarter" idx="45" hasCustomPrompt="1"/>
          </p:nvPr>
        </p:nvSpPr>
        <p:spPr>
          <a:xfrm>
            <a:off x="6096000" y="376646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5" name="Text Placeholder 29">
            <a:extLst>
              <a:ext uri="{FF2B5EF4-FFF2-40B4-BE49-F238E27FC236}">
                <a16:creationId xmlns:a16="http://schemas.microsoft.com/office/drawing/2014/main" id="{0ECAA7E2-DF4B-A5D2-BE65-C795750AE429}"/>
              </a:ext>
            </a:extLst>
          </p:cNvPr>
          <p:cNvSpPr>
            <a:spLocks noGrp="1"/>
          </p:cNvSpPr>
          <p:nvPr>
            <p:ph type="body" sz="quarter" idx="46" hasCustomPrompt="1"/>
          </p:nvPr>
        </p:nvSpPr>
        <p:spPr>
          <a:xfrm>
            <a:off x="6250977" y="364089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Phone Number</a:t>
            </a:r>
            <a:endParaRPr lang="en-ID" dirty="0"/>
          </a:p>
        </p:txBody>
      </p:sp>
      <p:sp>
        <p:nvSpPr>
          <p:cNvPr id="16" name="Text Placeholder 29">
            <a:extLst>
              <a:ext uri="{FF2B5EF4-FFF2-40B4-BE49-F238E27FC236}">
                <a16:creationId xmlns:a16="http://schemas.microsoft.com/office/drawing/2014/main" id="{FFF608BC-B1D4-AD27-2B53-0F088AECCDBA}"/>
              </a:ext>
            </a:extLst>
          </p:cNvPr>
          <p:cNvSpPr>
            <a:spLocks noGrp="1"/>
          </p:cNvSpPr>
          <p:nvPr>
            <p:ph type="body" sz="quarter" idx="47"/>
          </p:nvPr>
        </p:nvSpPr>
        <p:spPr>
          <a:xfrm>
            <a:off x="6250977" y="403641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 name="Text Placeholder 16">
            <a:extLst>
              <a:ext uri="{FF2B5EF4-FFF2-40B4-BE49-F238E27FC236}">
                <a16:creationId xmlns:a16="http://schemas.microsoft.com/office/drawing/2014/main" id="{61A8469B-66C0-388B-FF13-7E8091A3F56F}"/>
              </a:ext>
            </a:extLst>
          </p:cNvPr>
          <p:cNvSpPr>
            <a:spLocks noGrp="1"/>
          </p:cNvSpPr>
          <p:nvPr>
            <p:ph type="body" sz="quarter" idx="48" hasCustomPrompt="1"/>
          </p:nvPr>
        </p:nvSpPr>
        <p:spPr>
          <a:xfrm>
            <a:off x="6096000" y="492365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8" name="Text Placeholder 29">
            <a:extLst>
              <a:ext uri="{FF2B5EF4-FFF2-40B4-BE49-F238E27FC236}">
                <a16:creationId xmlns:a16="http://schemas.microsoft.com/office/drawing/2014/main" id="{D2474B70-73D5-F138-81CA-B06F430971D8}"/>
              </a:ext>
            </a:extLst>
          </p:cNvPr>
          <p:cNvSpPr>
            <a:spLocks noGrp="1"/>
          </p:cNvSpPr>
          <p:nvPr>
            <p:ph type="body" sz="quarter" idx="49" hasCustomPrompt="1"/>
          </p:nvPr>
        </p:nvSpPr>
        <p:spPr>
          <a:xfrm>
            <a:off x="6250977" y="479808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Location</a:t>
            </a:r>
            <a:endParaRPr lang="en-ID" dirty="0"/>
          </a:p>
        </p:txBody>
      </p:sp>
      <p:sp>
        <p:nvSpPr>
          <p:cNvPr id="19" name="Text Placeholder 29">
            <a:extLst>
              <a:ext uri="{FF2B5EF4-FFF2-40B4-BE49-F238E27FC236}">
                <a16:creationId xmlns:a16="http://schemas.microsoft.com/office/drawing/2014/main" id="{A4A35D17-0A9F-3774-435D-AEBADBA7499D}"/>
              </a:ext>
            </a:extLst>
          </p:cNvPr>
          <p:cNvSpPr>
            <a:spLocks noGrp="1"/>
          </p:cNvSpPr>
          <p:nvPr>
            <p:ph type="body" sz="quarter" idx="50"/>
          </p:nvPr>
        </p:nvSpPr>
        <p:spPr>
          <a:xfrm>
            <a:off x="6250977" y="519360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42157209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6476999" y="1326515"/>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0" y="2567262"/>
            <a:ext cx="5330824" cy="1718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84201" y="2703930"/>
            <a:ext cx="4425950" cy="1445652"/>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5196888" y="2879224"/>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9">
            <a:extLst>
              <a:ext uri="{FF2B5EF4-FFF2-40B4-BE49-F238E27FC236}">
                <a16:creationId xmlns:a16="http://schemas.microsoft.com/office/drawing/2014/main" id="{6667C09D-F5FE-C8BE-C254-35A6F3EC9B49}"/>
              </a:ext>
            </a:extLst>
          </p:cNvPr>
          <p:cNvSpPr>
            <a:spLocks noGrp="1"/>
          </p:cNvSpPr>
          <p:nvPr>
            <p:ph type="body" sz="quarter" idx="44"/>
          </p:nvPr>
        </p:nvSpPr>
        <p:spPr>
          <a:xfrm>
            <a:off x="6476999" y="2520907"/>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 name="Text Placeholder 29">
            <a:extLst>
              <a:ext uri="{FF2B5EF4-FFF2-40B4-BE49-F238E27FC236}">
                <a16:creationId xmlns:a16="http://schemas.microsoft.com/office/drawing/2014/main" id="{F313C270-1389-4400-B626-0F91E48EF99C}"/>
              </a:ext>
            </a:extLst>
          </p:cNvPr>
          <p:cNvSpPr>
            <a:spLocks noGrp="1"/>
          </p:cNvSpPr>
          <p:nvPr>
            <p:ph type="body" sz="quarter" idx="46"/>
          </p:nvPr>
        </p:nvSpPr>
        <p:spPr>
          <a:xfrm>
            <a:off x="6476999" y="3715299"/>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A68D81B6-7EAF-9410-F2E1-FEE807D73D14}"/>
              </a:ext>
            </a:extLst>
          </p:cNvPr>
          <p:cNvSpPr>
            <a:spLocks noGrp="1"/>
          </p:cNvSpPr>
          <p:nvPr>
            <p:ph type="body" sz="quarter" idx="48"/>
          </p:nvPr>
        </p:nvSpPr>
        <p:spPr>
          <a:xfrm>
            <a:off x="6476999" y="4909691"/>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5">
            <a:extLst>
              <a:ext uri="{FF2B5EF4-FFF2-40B4-BE49-F238E27FC236}">
                <a16:creationId xmlns:a16="http://schemas.microsoft.com/office/drawing/2014/main" id="{8B374301-5977-9039-ACCF-24F94B552430}"/>
              </a:ext>
            </a:extLst>
          </p:cNvPr>
          <p:cNvSpPr>
            <a:spLocks noGrp="1"/>
          </p:cNvSpPr>
          <p:nvPr>
            <p:ph type="body" sz="quarter" idx="49"/>
          </p:nvPr>
        </p:nvSpPr>
        <p:spPr>
          <a:xfrm>
            <a:off x="5839091" y="1373136"/>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 name="Text Placeholder 6">
            <a:extLst>
              <a:ext uri="{FF2B5EF4-FFF2-40B4-BE49-F238E27FC236}">
                <a16:creationId xmlns:a16="http://schemas.microsoft.com/office/drawing/2014/main" id="{189560EE-D986-44EE-9C19-CCA4ED43D787}"/>
              </a:ext>
            </a:extLst>
          </p:cNvPr>
          <p:cNvSpPr>
            <a:spLocks noGrp="1"/>
          </p:cNvSpPr>
          <p:nvPr>
            <p:ph type="body" sz="quarter" idx="43"/>
          </p:nvPr>
        </p:nvSpPr>
        <p:spPr>
          <a:xfrm>
            <a:off x="5825570" y="2540400"/>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0" name="Text Placeholder 10">
            <a:extLst>
              <a:ext uri="{FF2B5EF4-FFF2-40B4-BE49-F238E27FC236}">
                <a16:creationId xmlns:a16="http://schemas.microsoft.com/office/drawing/2014/main" id="{9236B62B-08A6-31D4-74E0-38DBCD975150}"/>
              </a:ext>
            </a:extLst>
          </p:cNvPr>
          <p:cNvSpPr>
            <a:spLocks noGrp="1"/>
          </p:cNvSpPr>
          <p:nvPr>
            <p:ph type="body" sz="quarter" idx="50"/>
          </p:nvPr>
        </p:nvSpPr>
        <p:spPr>
          <a:xfrm>
            <a:off x="5825911" y="3788793"/>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2" name="Text Placeholder 11">
            <a:extLst>
              <a:ext uri="{FF2B5EF4-FFF2-40B4-BE49-F238E27FC236}">
                <a16:creationId xmlns:a16="http://schemas.microsoft.com/office/drawing/2014/main" id="{C958D81A-543B-F585-166D-59207A4463AF}"/>
              </a:ext>
            </a:extLst>
          </p:cNvPr>
          <p:cNvSpPr>
            <a:spLocks noGrp="1"/>
          </p:cNvSpPr>
          <p:nvPr>
            <p:ph type="body" sz="quarter" idx="41"/>
          </p:nvPr>
        </p:nvSpPr>
        <p:spPr>
          <a:xfrm>
            <a:off x="5954486" y="4983355"/>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Tree>
    <p:extLst>
      <p:ext uri="{BB962C8B-B14F-4D97-AF65-F5344CB8AC3E}">
        <p14:creationId xmlns:p14="http://schemas.microsoft.com/office/powerpoint/2010/main" val="29347814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777944"/>
            <a:ext cx="11604625" cy="13021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905278" y="2881468"/>
            <a:ext cx="10699347" cy="1095064"/>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761210" y="2881468"/>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905279" y="4334413"/>
            <a:ext cx="10699346" cy="607060"/>
          </a:xfrm>
          <a:prstGeom prst="rect">
            <a:avLst/>
          </a:prstGeom>
        </p:spPr>
        <p:txBody>
          <a:bodyPr tIns="0" bIns="0" anchor="t">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68077243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589122"/>
            <a:ext cx="11604625" cy="167975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086351" y="2881468"/>
            <a:ext cx="6290310" cy="1095064"/>
          </a:xfrm>
        </p:spPr>
        <p:txBody>
          <a:bodyPr anchor="ctr">
            <a:noAutofit/>
          </a:bodyPr>
          <a:lstStyle>
            <a:lvl1pPr algn="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11604625" y="2881468"/>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5086351" y="4523235"/>
            <a:ext cx="6290310" cy="607060"/>
          </a:xfrm>
          <a:prstGeom prst="rect">
            <a:avLst/>
          </a:prstGeom>
        </p:spPr>
        <p:txBody>
          <a:bodyPr tIns="0" bIns="0" anchor="t">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grpSp>
        <p:nvGrpSpPr>
          <p:cNvPr id="8" name="Group 7">
            <a:extLst>
              <a:ext uri="{FF2B5EF4-FFF2-40B4-BE49-F238E27FC236}">
                <a16:creationId xmlns:a16="http://schemas.microsoft.com/office/drawing/2014/main" id="{AAA87B1F-C374-0AA4-8837-F11E40D41CD1}"/>
              </a:ext>
            </a:extLst>
          </p:cNvPr>
          <p:cNvGrpSpPr/>
          <p:nvPr userDrawn="1"/>
        </p:nvGrpSpPr>
        <p:grpSpPr>
          <a:xfrm flipH="1">
            <a:off x="0" y="844550"/>
            <a:ext cx="4079875" cy="5168484"/>
            <a:chOff x="6400798" y="844550"/>
            <a:chExt cx="4079875" cy="5168484"/>
          </a:xfrm>
        </p:grpSpPr>
        <p:sp>
          <p:nvSpPr>
            <p:cNvPr id="9" name="Rectangle 8">
              <a:extLst>
                <a:ext uri="{FF2B5EF4-FFF2-40B4-BE49-F238E27FC236}">
                  <a16:creationId xmlns:a16="http://schemas.microsoft.com/office/drawing/2014/main" id="{1D087849-DB30-8735-4D8D-E3C4C2B69C6B}"/>
                </a:ext>
              </a:extLst>
            </p:cNvPr>
            <p:cNvSpPr/>
            <p:nvPr userDrawn="1"/>
          </p:nvSpPr>
          <p:spPr>
            <a:xfrm flipH="1">
              <a:off x="6400798" y="844550"/>
              <a:ext cx="4079875" cy="516848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Rectangle 9">
              <a:extLst>
                <a:ext uri="{FF2B5EF4-FFF2-40B4-BE49-F238E27FC236}">
                  <a16:creationId xmlns:a16="http://schemas.microsoft.com/office/drawing/2014/main" id="{B474C08B-82F0-D164-74FB-1E8FD06685E0}"/>
                </a:ext>
              </a:extLst>
            </p:cNvPr>
            <p:cNvSpPr/>
            <p:nvPr userDrawn="1"/>
          </p:nvSpPr>
          <p:spPr>
            <a:xfrm flipH="1">
              <a:off x="6400798"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2" name="Picture Placeholder 11">
            <a:extLst>
              <a:ext uri="{FF2B5EF4-FFF2-40B4-BE49-F238E27FC236}">
                <a16:creationId xmlns:a16="http://schemas.microsoft.com/office/drawing/2014/main" id="{A3D6DFE2-5D18-6526-6D2C-830832BEFEF4}"/>
              </a:ext>
            </a:extLst>
          </p:cNvPr>
          <p:cNvSpPr>
            <a:spLocks noGrp="1"/>
          </p:cNvSpPr>
          <p:nvPr>
            <p:ph type="pic" sz="quarter" idx="10"/>
          </p:nvPr>
        </p:nvSpPr>
        <p:spPr>
          <a:xfrm>
            <a:off x="0" y="962026"/>
            <a:ext cx="3962400" cy="49339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Tree>
    <p:extLst>
      <p:ext uri="{BB962C8B-B14F-4D97-AF65-F5344CB8AC3E}">
        <p14:creationId xmlns:p14="http://schemas.microsoft.com/office/powerpoint/2010/main" val="93028023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589122"/>
            <a:ext cx="11017251" cy="167975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784860" y="2881468"/>
            <a:ext cx="10591801" cy="1095064"/>
          </a:xfrm>
        </p:spPr>
        <p:txBody>
          <a:bodyPr anchor="ctr">
            <a:noAutofit/>
          </a:bodyPr>
          <a:lstStyle>
            <a:lvl1pPr algn="ctr">
              <a:defRPr>
                <a:solidFill>
                  <a:srgbClr val="FFFFFF"/>
                </a:solidFill>
              </a:defRPr>
            </a:lvl1pPr>
          </a:lstStyle>
          <a:p>
            <a:r>
              <a:rPr lang="en-US" dirty="0"/>
              <a:t>Click to edit Master text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815339" y="4334413"/>
            <a:ext cx="10561322" cy="607060"/>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56139425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S07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5254471" y="1756804"/>
            <a:ext cx="6350154" cy="348464"/>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5254471" y="2177268"/>
            <a:ext cx="6350154" cy="348464"/>
          </a:xfrm>
          <a:prstGeom prst="rect">
            <a:avLst/>
          </a:prstGeom>
        </p:spPr>
        <p:txBody>
          <a:bodyPr tIns="0" bIns="0" anchor="ctr">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731443" y="1636148"/>
            <a:ext cx="4114905" cy="40678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853588" y="1756804"/>
            <a:ext cx="3870615" cy="382652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4" name="Text Placeholder 29">
            <a:extLst>
              <a:ext uri="{FF2B5EF4-FFF2-40B4-BE49-F238E27FC236}">
                <a16:creationId xmlns:a16="http://schemas.microsoft.com/office/drawing/2014/main" id="{724E3521-EAB7-34E5-366C-CEAB8361764C}"/>
              </a:ext>
            </a:extLst>
          </p:cNvPr>
          <p:cNvSpPr>
            <a:spLocks noGrp="1"/>
          </p:cNvSpPr>
          <p:nvPr>
            <p:ph type="body" sz="quarter" idx="37" hasCustomPrompt="1"/>
          </p:nvPr>
        </p:nvSpPr>
        <p:spPr>
          <a:xfrm>
            <a:off x="5254471" y="2597731"/>
            <a:ext cx="6350154" cy="2985595"/>
          </a:xfrm>
          <a:prstGeom prst="rect">
            <a:avLst/>
          </a:prstGeom>
        </p:spPr>
        <p:txBody>
          <a:bodyPr tIns="0" bIns="0" anchor="t">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Description</a:t>
            </a:r>
            <a:endParaRPr lang="en-ID" dirty="0"/>
          </a:p>
        </p:txBody>
      </p:sp>
      <p:sp>
        <p:nvSpPr>
          <p:cNvPr id="28" name="Rectangle 27">
            <a:extLst>
              <a:ext uri="{FF2B5EF4-FFF2-40B4-BE49-F238E27FC236}">
                <a16:creationId xmlns:a16="http://schemas.microsoft.com/office/drawing/2014/main" id="{0E2D268C-F2F5-0F07-54EC-3F1273607340}"/>
              </a:ext>
            </a:extLst>
          </p:cNvPr>
          <p:cNvSpPr/>
          <p:nvPr userDrawn="1"/>
        </p:nvSpPr>
        <p:spPr>
          <a:xfrm rot="5400000">
            <a:off x="2728568" y="4923656"/>
            <a:ext cx="120655" cy="1440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93359111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07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1079178" y="4893728"/>
            <a:ext cx="287418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1079178" y="5314192"/>
            <a:ext cx="287418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1079178" y="1835150"/>
            <a:ext cx="2874185" cy="28413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1207832" y="1962271"/>
            <a:ext cx="2616876" cy="258706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28" name="Rectangle 27">
            <a:extLst>
              <a:ext uri="{FF2B5EF4-FFF2-40B4-BE49-F238E27FC236}">
                <a16:creationId xmlns:a16="http://schemas.microsoft.com/office/drawing/2014/main" id="{0E2D268C-F2F5-0F07-54EC-3F1273607340}"/>
              </a:ext>
            </a:extLst>
          </p:cNvPr>
          <p:cNvSpPr/>
          <p:nvPr userDrawn="1"/>
        </p:nvSpPr>
        <p:spPr>
          <a:xfrm rot="5400000">
            <a:off x="2452710" y="4060092"/>
            <a:ext cx="127121"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 name="Text Placeholder 29">
            <a:extLst>
              <a:ext uri="{FF2B5EF4-FFF2-40B4-BE49-F238E27FC236}">
                <a16:creationId xmlns:a16="http://schemas.microsoft.com/office/drawing/2014/main" id="{4518A0DC-E128-0F12-668C-6928582E8AE7}"/>
              </a:ext>
            </a:extLst>
          </p:cNvPr>
          <p:cNvSpPr>
            <a:spLocks noGrp="1"/>
          </p:cNvSpPr>
          <p:nvPr>
            <p:ph type="body" sz="quarter" idx="37" hasCustomPrompt="1"/>
          </p:nvPr>
        </p:nvSpPr>
        <p:spPr>
          <a:xfrm>
            <a:off x="4670455" y="4893728"/>
            <a:ext cx="287418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 name="Text Placeholder 29">
            <a:extLst>
              <a:ext uri="{FF2B5EF4-FFF2-40B4-BE49-F238E27FC236}">
                <a16:creationId xmlns:a16="http://schemas.microsoft.com/office/drawing/2014/main" id="{1AD91590-639E-AE13-F03A-3358E4253525}"/>
              </a:ext>
            </a:extLst>
          </p:cNvPr>
          <p:cNvSpPr>
            <a:spLocks noGrp="1"/>
          </p:cNvSpPr>
          <p:nvPr>
            <p:ph type="body" sz="quarter" idx="38" hasCustomPrompt="1"/>
          </p:nvPr>
        </p:nvSpPr>
        <p:spPr>
          <a:xfrm>
            <a:off x="4670455" y="5314192"/>
            <a:ext cx="287418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 name="Rectangle 5">
            <a:extLst>
              <a:ext uri="{FF2B5EF4-FFF2-40B4-BE49-F238E27FC236}">
                <a16:creationId xmlns:a16="http://schemas.microsoft.com/office/drawing/2014/main" id="{EADFE187-0F7B-AEDF-1B44-0B8CFE9312A7}"/>
              </a:ext>
            </a:extLst>
          </p:cNvPr>
          <p:cNvSpPr/>
          <p:nvPr userDrawn="1"/>
        </p:nvSpPr>
        <p:spPr>
          <a:xfrm>
            <a:off x="4670455" y="1835150"/>
            <a:ext cx="2874185" cy="28413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Picture Placeholder 11">
            <a:extLst>
              <a:ext uri="{FF2B5EF4-FFF2-40B4-BE49-F238E27FC236}">
                <a16:creationId xmlns:a16="http://schemas.microsoft.com/office/drawing/2014/main" id="{5AE25CFC-20C3-CA57-19FC-39F1CFBB15C1}"/>
              </a:ext>
            </a:extLst>
          </p:cNvPr>
          <p:cNvSpPr>
            <a:spLocks noGrp="1"/>
          </p:cNvSpPr>
          <p:nvPr>
            <p:ph type="pic" sz="quarter" idx="39"/>
          </p:nvPr>
        </p:nvSpPr>
        <p:spPr>
          <a:xfrm>
            <a:off x="4799109" y="1962271"/>
            <a:ext cx="2616876" cy="258706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0" name="Rectangle 9">
            <a:extLst>
              <a:ext uri="{FF2B5EF4-FFF2-40B4-BE49-F238E27FC236}">
                <a16:creationId xmlns:a16="http://schemas.microsoft.com/office/drawing/2014/main" id="{44CB7378-D470-D566-E662-D91532AC6DD6}"/>
              </a:ext>
            </a:extLst>
          </p:cNvPr>
          <p:cNvSpPr/>
          <p:nvPr userDrawn="1"/>
        </p:nvSpPr>
        <p:spPr>
          <a:xfrm rot="5400000">
            <a:off x="6043987" y="4060092"/>
            <a:ext cx="127122"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12" name="Text Placeholder 29">
            <a:extLst>
              <a:ext uri="{FF2B5EF4-FFF2-40B4-BE49-F238E27FC236}">
                <a16:creationId xmlns:a16="http://schemas.microsoft.com/office/drawing/2014/main" id="{83FECCF3-2E25-EAB1-41A5-5E1FEA812A0B}"/>
              </a:ext>
            </a:extLst>
          </p:cNvPr>
          <p:cNvSpPr>
            <a:spLocks noGrp="1"/>
          </p:cNvSpPr>
          <p:nvPr>
            <p:ph type="body" sz="quarter" idx="40" hasCustomPrompt="1"/>
          </p:nvPr>
        </p:nvSpPr>
        <p:spPr>
          <a:xfrm>
            <a:off x="8261732" y="4893728"/>
            <a:ext cx="287418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13" name="Text Placeholder 29">
            <a:extLst>
              <a:ext uri="{FF2B5EF4-FFF2-40B4-BE49-F238E27FC236}">
                <a16:creationId xmlns:a16="http://schemas.microsoft.com/office/drawing/2014/main" id="{2B2B4892-0CEA-2DD3-86CF-FD80D9793E87}"/>
              </a:ext>
            </a:extLst>
          </p:cNvPr>
          <p:cNvSpPr>
            <a:spLocks noGrp="1"/>
          </p:cNvSpPr>
          <p:nvPr>
            <p:ph type="body" sz="quarter" idx="41" hasCustomPrompt="1"/>
          </p:nvPr>
        </p:nvSpPr>
        <p:spPr>
          <a:xfrm>
            <a:off x="8261732" y="5314192"/>
            <a:ext cx="287418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14" name="Rectangle 13">
            <a:extLst>
              <a:ext uri="{FF2B5EF4-FFF2-40B4-BE49-F238E27FC236}">
                <a16:creationId xmlns:a16="http://schemas.microsoft.com/office/drawing/2014/main" id="{4C4EB633-B082-E5C3-C0E3-FB500C3C5D40}"/>
              </a:ext>
            </a:extLst>
          </p:cNvPr>
          <p:cNvSpPr/>
          <p:nvPr userDrawn="1"/>
        </p:nvSpPr>
        <p:spPr>
          <a:xfrm>
            <a:off x="8261732" y="1835150"/>
            <a:ext cx="2874185" cy="28413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Picture Placeholder 11">
            <a:extLst>
              <a:ext uri="{FF2B5EF4-FFF2-40B4-BE49-F238E27FC236}">
                <a16:creationId xmlns:a16="http://schemas.microsoft.com/office/drawing/2014/main" id="{3F9C9B23-D20C-05B8-AD8D-39646658B0D1}"/>
              </a:ext>
            </a:extLst>
          </p:cNvPr>
          <p:cNvSpPr>
            <a:spLocks noGrp="1"/>
          </p:cNvSpPr>
          <p:nvPr>
            <p:ph type="pic" sz="quarter" idx="42"/>
          </p:nvPr>
        </p:nvSpPr>
        <p:spPr>
          <a:xfrm>
            <a:off x="8390386" y="1962271"/>
            <a:ext cx="2616876" cy="258706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7" name="Rectangle 16">
            <a:extLst>
              <a:ext uri="{FF2B5EF4-FFF2-40B4-BE49-F238E27FC236}">
                <a16:creationId xmlns:a16="http://schemas.microsoft.com/office/drawing/2014/main" id="{DB6750B0-504C-340B-E057-D02F0879CB31}"/>
              </a:ext>
            </a:extLst>
          </p:cNvPr>
          <p:cNvSpPr/>
          <p:nvPr userDrawn="1"/>
        </p:nvSpPr>
        <p:spPr>
          <a:xfrm rot="5400000">
            <a:off x="9635264" y="4060092"/>
            <a:ext cx="127121"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62073481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07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587375"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587375"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587376"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704975"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28" name="Rectangle 27">
            <a:extLst>
              <a:ext uri="{FF2B5EF4-FFF2-40B4-BE49-F238E27FC236}">
                <a16:creationId xmlns:a16="http://schemas.microsoft.com/office/drawing/2014/main" id="{0E2D268C-F2F5-0F07-54EC-3F1273607340}"/>
              </a:ext>
            </a:extLst>
          </p:cNvPr>
          <p:cNvSpPr/>
          <p:nvPr userDrawn="1"/>
        </p:nvSpPr>
        <p:spPr>
          <a:xfrm rot="5400000">
            <a:off x="1797816"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56" name="Text Placeholder 29">
            <a:extLst>
              <a:ext uri="{FF2B5EF4-FFF2-40B4-BE49-F238E27FC236}">
                <a16:creationId xmlns:a16="http://schemas.microsoft.com/office/drawing/2014/main" id="{1ADF9CF5-2476-8E41-6350-A7C4DA45897F}"/>
              </a:ext>
            </a:extLst>
          </p:cNvPr>
          <p:cNvSpPr>
            <a:spLocks noGrp="1"/>
          </p:cNvSpPr>
          <p:nvPr>
            <p:ph type="body" sz="quarter" idx="37" hasCustomPrompt="1"/>
          </p:nvPr>
        </p:nvSpPr>
        <p:spPr>
          <a:xfrm>
            <a:off x="3413674"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7" name="Text Placeholder 29">
            <a:extLst>
              <a:ext uri="{FF2B5EF4-FFF2-40B4-BE49-F238E27FC236}">
                <a16:creationId xmlns:a16="http://schemas.microsoft.com/office/drawing/2014/main" id="{0BDD4A12-1E41-0CB4-B1FE-BECEADBE28A9}"/>
              </a:ext>
            </a:extLst>
          </p:cNvPr>
          <p:cNvSpPr>
            <a:spLocks noGrp="1"/>
          </p:cNvSpPr>
          <p:nvPr>
            <p:ph type="body" sz="quarter" idx="38" hasCustomPrompt="1"/>
          </p:nvPr>
        </p:nvSpPr>
        <p:spPr>
          <a:xfrm>
            <a:off x="3413674"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58" name="Rectangle 57">
            <a:extLst>
              <a:ext uri="{FF2B5EF4-FFF2-40B4-BE49-F238E27FC236}">
                <a16:creationId xmlns:a16="http://schemas.microsoft.com/office/drawing/2014/main" id="{1DFC2A2B-3E94-1715-B028-8AF8E20A67BF}"/>
              </a:ext>
            </a:extLst>
          </p:cNvPr>
          <p:cNvSpPr/>
          <p:nvPr userDrawn="1"/>
        </p:nvSpPr>
        <p:spPr>
          <a:xfrm>
            <a:off x="3413675"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9" name="Picture Placeholder 11">
            <a:extLst>
              <a:ext uri="{FF2B5EF4-FFF2-40B4-BE49-F238E27FC236}">
                <a16:creationId xmlns:a16="http://schemas.microsoft.com/office/drawing/2014/main" id="{E225E4A7-3DEB-D57F-F54B-8666339A0553}"/>
              </a:ext>
            </a:extLst>
          </p:cNvPr>
          <p:cNvSpPr>
            <a:spLocks noGrp="1"/>
          </p:cNvSpPr>
          <p:nvPr>
            <p:ph type="pic" sz="quarter" idx="39"/>
          </p:nvPr>
        </p:nvSpPr>
        <p:spPr>
          <a:xfrm>
            <a:off x="3531274"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60" name="Rectangle 59">
            <a:extLst>
              <a:ext uri="{FF2B5EF4-FFF2-40B4-BE49-F238E27FC236}">
                <a16:creationId xmlns:a16="http://schemas.microsoft.com/office/drawing/2014/main" id="{24F99E0D-C17C-BC62-15A3-4506F9D54E0D}"/>
              </a:ext>
            </a:extLst>
          </p:cNvPr>
          <p:cNvSpPr/>
          <p:nvPr userDrawn="1"/>
        </p:nvSpPr>
        <p:spPr>
          <a:xfrm rot="5400000">
            <a:off x="4624115"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61" name="Text Placeholder 29">
            <a:extLst>
              <a:ext uri="{FF2B5EF4-FFF2-40B4-BE49-F238E27FC236}">
                <a16:creationId xmlns:a16="http://schemas.microsoft.com/office/drawing/2014/main" id="{749365FB-0E00-0B39-739F-D213FDA3E49A}"/>
              </a:ext>
            </a:extLst>
          </p:cNvPr>
          <p:cNvSpPr>
            <a:spLocks noGrp="1"/>
          </p:cNvSpPr>
          <p:nvPr>
            <p:ph type="body" sz="quarter" idx="40" hasCustomPrompt="1"/>
          </p:nvPr>
        </p:nvSpPr>
        <p:spPr>
          <a:xfrm>
            <a:off x="6239973"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62" name="Text Placeholder 29">
            <a:extLst>
              <a:ext uri="{FF2B5EF4-FFF2-40B4-BE49-F238E27FC236}">
                <a16:creationId xmlns:a16="http://schemas.microsoft.com/office/drawing/2014/main" id="{C80ED62C-19B8-98B1-DEE4-DA0DACC180E8}"/>
              </a:ext>
            </a:extLst>
          </p:cNvPr>
          <p:cNvSpPr>
            <a:spLocks noGrp="1"/>
          </p:cNvSpPr>
          <p:nvPr>
            <p:ph type="body" sz="quarter" idx="41" hasCustomPrompt="1"/>
          </p:nvPr>
        </p:nvSpPr>
        <p:spPr>
          <a:xfrm>
            <a:off x="6239973"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3" name="Rectangle 62">
            <a:extLst>
              <a:ext uri="{FF2B5EF4-FFF2-40B4-BE49-F238E27FC236}">
                <a16:creationId xmlns:a16="http://schemas.microsoft.com/office/drawing/2014/main" id="{94827254-ACD9-3BAD-0F46-E7C297440429}"/>
              </a:ext>
            </a:extLst>
          </p:cNvPr>
          <p:cNvSpPr/>
          <p:nvPr userDrawn="1"/>
        </p:nvSpPr>
        <p:spPr>
          <a:xfrm>
            <a:off x="6239974"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4" name="Picture Placeholder 11">
            <a:extLst>
              <a:ext uri="{FF2B5EF4-FFF2-40B4-BE49-F238E27FC236}">
                <a16:creationId xmlns:a16="http://schemas.microsoft.com/office/drawing/2014/main" id="{986D94D5-E16C-CED7-7F4B-47091AE12AA3}"/>
              </a:ext>
            </a:extLst>
          </p:cNvPr>
          <p:cNvSpPr>
            <a:spLocks noGrp="1"/>
          </p:cNvSpPr>
          <p:nvPr>
            <p:ph type="pic" sz="quarter" idx="42"/>
          </p:nvPr>
        </p:nvSpPr>
        <p:spPr>
          <a:xfrm>
            <a:off x="6357573"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65" name="Rectangle 64">
            <a:extLst>
              <a:ext uri="{FF2B5EF4-FFF2-40B4-BE49-F238E27FC236}">
                <a16:creationId xmlns:a16="http://schemas.microsoft.com/office/drawing/2014/main" id="{A749C0DF-CEEC-1402-C026-AEE23E90E4F3}"/>
              </a:ext>
            </a:extLst>
          </p:cNvPr>
          <p:cNvSpPr/>
          <p:nvPr userDrawn="1"/>
        </p:nvSpPr>
        <p:spPr>
          <a:xfrm rot="5400000">
            <a:off x="7450414"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66" name="Text Placeholder 29">
            <a:extLst>
              <a:ext uri="{FF2B5EF4-FFF2-40B4-BE49-F238E27FC236}">
                <a16:creationId xmlns:a16="http://schemas.microsoft.com/office/drawing/2014/main" id="{5DB982F9-9E70-5295-2AC2-AB8A887B2CAE}"/>
              </a:ext>
            </a:extLst>
          </p:cNvPr>
          <p:cNvSpPr>
            <a:spLocks noGrp="1"/>
          </p:cNvSpPr>
          <p:nvPr>
            <p:ph type="body" sz="quarter" idx="43" hasCustomPrompt="1"/>
          </p:nvPr>
        </p:nvSpPr>
        <p:spPr>
          <a:xfrm>
            <a:off x="9066271"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67" name="Text Placeholder 29">
            <a:extLst>
              <a:ext uri="{FF2B5EF4-FFF2-40B4-BE49-F238E27FC236}">
                <a16:creationId xmlns:a16="http://schemas.microsoft.com/office/drawing/2014/main" id="{CAFA9E86-DF70-CF38-6802-D2E3EB87364B}"/>
              </a:ext>
            </a:extLst>
          </p:cNvPr>
          <p:cNvSpPr>
            <a:spLocks noGrp="1"/>
          </p:cNvSpPr>
          <p:nvPr>
            <p:ph type="body" sz="quarter" idx="44" hasCustomPrompt="1"/>
          </p:nvPr>
        </p:nvSpPr>
        <p:spPr>
          <a:xfrm>
            <a:off x="9066271"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8" name="Rectangle 67">
            <a:extLst>
              <a:ext uri="{FF2B5EF4-FFF2-40B4-BE49-F238E27FC236}">
                <a16:creationId xmlns:a16="http://schemas.microsoft.com/office/drawing/2014/main" id="{AE9A411D-631B-7C88-2CBD-FC7457A30235}"/>
              </a:ext>
            </a:extLst>
          </p:cNvPr>
          <p:cNvSpPr/>
          <p:nvPr userDrawn="1"/>
        </p:nvSpPr>
        <p:spPr>
          <a:xfrm>
            <a:off x="9066272"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9" name="Picture Placeholder 11">
            <a:extLst>
              <a:ext uri="{FF2B5EF4-FFF2-40B4-BE49-F238E27FC236}">
                <a16:creationId xmlns:a16="http://schemas.microsoft.com/office/drawing/2014/main" id="{056E403A-C212-906A-0FB1-1364DCAB2FB0}"/>
              </a:ext>
            </a:extLst>
          </p:cNvPr>
          <p:cNvSpPr>
            <a:spLocks noGrp="1"/>
          </p:cNvSpPr>
          <p:nvPr>
            <p:ph type="pic" sz="quarter" idx="45"/>
          </p:nvPr>
        </p:nvSpPr>
        <p:spPr>
          <a:xfrm>
            <a:off x="9183871"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70" name="Rectangle 69">
            <a:extLst>
              <a:ext uri="{FF2B5EF4-FFF2-40B4-BE49-F238E27FC236}">
                <a16:creationId xmlns:a16="http://schemas.microsoft.com/office/drawing/2014/main" id="{81BE01D9-6624-6803-8800-837FC0803980}"/>
              </a:ext>
            </a:extLst>
          </p:cNvPr>
          <p:cNvSpPr/>
          <p:nvPr userDrawn="1"/>
        </p:nvSpPr>
        <p:spPr>
          <a:xfrm rot="5400000">
            <a:off x="10276712"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3450648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01V2">
    <p:bg>
      <p:bgPr>
        <a:solidFill>
          <a:schemeClr val="bg2"/>
        </a:solidFill>
        <a:effectLst/>
      </p:bgPr>
    </p:bg>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4614945"/>
            <a:ext cx="5074268" cy="707816"/>
          </a:xfrm>
          <a:prstGeom prst="rect">
            <a:avLst/>
          </a:prstGeom>
        </p:spPr>
        <p:txBody>
          <a:bodyPr>
            <a:noAutofit/>
          </a:bodyPr>
          <a:lstStyle>
            <a:lvl1pPr marL="0" indent="0">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1628775"/>
            <a:ext cx="10873179" cy="2468025"/>
          </a:xfrm>
        </p:spPr>
        <p:txBody>
          <a:bodyPr anchor="ctr">
            <a:noAutofit/>
          </a:bodyPr>
          <a:lstStyle>
            <a:lvl1pPr algn="l">
              <a:defRPr sz="5400">
                <a:solidFill>
                  <a:schemeClr val="bg1"/>
                </a:solidFill>
              </a:defRPr>
            </a:lvl1pPr>
          </a:lstStyle>
          <a:p>
            <a:endParaRPr lang="en-GB" dirty="0"/>
          </a:p>
        </p:txBody>
      </p: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4614945"/>
            <a:ext cx="5375274" cy="707816"/>
          </a:xfrm>
          <a:prstGeom prst="rect">
            <a:avLst/>
          </a:prstGeom>
        </p:spPr>
        <p:txBody>
          <a:bodyPr>
            <a:noAutofit/>
          </a:bodyPr>
          <a:lstStyle>
            <a:lvl1pPr marL="0" indent="0">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cxnSp>
        <p:nvCxnSpPr>
          <p:cNvPr id="2" name="Straight Connector 1">
            <a:extLst>
              <a:ext uri="{FF2B5EF4-FFF2-40B4-BE49-F238E27FC236}">
                <a16:creationId xmlns:a16="http://schemas.microsoft.com/office/drawing/2014/main" id="{2346FEE9-501A-3130-038F-1856FF3A6460}"/>
              </a:ext>
            </a:extLst>
          </p:cNvPr>
          <p:cNvCxnSpPr>
            <a:cxnSpLocks/>
          </p:cNvCxnSpPr>
          <p:nvPr userDrawn="1"/>
        </p:nvCxnSpPr>
        <p:spPr>
          <a:xfrm>
            <a:off x="587375" y="2194987"/>
            <a:ext cx="0" cy="133560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31117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07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4079875" y="302941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4079875" y="338081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3" name="Text Placeholder 29">
            <a:extLst>
              <a:ext uri="{FF2B5EF4-FFF2-40B4-BE49-F238E27FC236}">
                <a16:creationId xmlns:a16="http://schemas.microsoft.com/office/drawing/2014/main" id="{7F64118B-63D9-5EFC-AE27-9905DF35ED7F}"/>
              </a:ext>
            </a:extLst>
          </p:cNvPr>
          <p:cNvSpPr>
            <a:spLocks noGrp="1"/>
          </p:cNvSpPr>
          <p:nvPr>
            <p:ph type="body" sz="quarter" idx="37" hasCustomPrompt="1"/>
          </p:nvPr>
        </p:nvSpPr>
        <p:spPr>
          <a:xfrm>
            <a:off x="731442" y="4847548"/>
            <a:ext cx="3093798"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 name="Text Placeholder 29">
            <a:extLst>
              <a:ext uri="{FF2B5EF4-FFF2-40B4-BE49-F238E27FC236}">
                <a16:creationId xmlns:a16="http://schemas.microsoft.com/office/drawing/2014/main" id="{3AB05E8A-864F-ADC5-0115-1C2B806822E8}"/>
              </a:ext>
            </a:extLst>
          </p:cNvPr>
          <p:cNvSpPr>
            <a:spLocks noGrp="1"/>
          </p:cNvSpPr>
          <p:nvPr>
            <p:ph type="body" sz="quarter" idx="38" hasCustomPrompt="1"/>
          </p:nvPr>
        </p:nvSpPr>
        <p:spPr>
          <a:xfrm>
            <a:off x="731442" y="5268012"/>
            <a:ext cx="3093798"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 name="Rectangle 5">
            <a:extLst>
              <a:ext uri="{FF2B5EF4-FFF2-40B4-BE49-F238E27FC236}">
                <a16:creationId xmlns:a16="http://schemas.microsoft.com/office/drawing/2014/main" id="{0A538E7C-9A0E-887C-DCD8-D9185C2A0319}"/>
              </a:ext>
            </a:extLst>
          </p:cNvPr>
          <p:cNvSpPr/>
          <p:nvPr userDrawn="1"/>
        </p:nvSpPr>
        <p:spPr>
          <a:xfrm>
            <a:off x="731443" y="1571870"/>
            <a:ext cx="3093797" cy="30584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Picture Placeholder 11">
            <a:extLst>
              <a:ext uri="{FF2B5EF4-FFF2-40B4-BE49-F238E27FC236}">
                <a16:creationId xmlns:a16="http://schemas.microsoft.com/office/drawing/2014/main" id="{D0DC1411-1564-8D8A-2591-A02159FC3503}"/>
              </a:ext>
            </a:extLst>
          </p:cNvPr>
          <p:cNvSpPr>
            <a:spLocks noGrp="1"/>
          </p:cNvSpPr>
          <p:nvPr>
            <p:ph type="pic" sz="quarter" idx="10"/>
          </p:nvPr>
        </p:nvSpPr>
        <p:spPr>
          <a:xfrm>
            <a:off x="869928" y="1718419"/>
            <a:ext cx="2816827" cy="278473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0" name="Rectangle 9">
            <a:extLst>
              <a:ext uri="{FF2B5EF4-FFF2-40B4-BE49-F238E27FC236}">
                <a16:creationId xmlns:a16="http://schemas.microsoft.com/office/drawing/2014/main" id="{0AD7F729-5269-AFDF-3998-4E3AB1894269}"/>
              </a:ext>
            </a:extLst>
          </p:cNvPr>
          <p:cNvSpPr/>
          <p:nvPr userDrawn="1"/>
        </p:nvSpPr>
        <p:spPr>
          <a:xfrm rot="5400000">
            <a:off x="2219604" y="4018734"/>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12" name="Rectangle 11">
            <a:extLst>
              <a:ext uri="{FF2B5EF4-FFF2-40B4-BE49-F238E27FC236}">
                <a16:creationId xmlns:a16="http://schemas.microsoft.com/office/drawing/2014/main" id="{F51AFC85-C5C5-55B1-F31B-8358F5C506EC}"/>
              </a:ext>
            </a:extLst>
          </p:cNvPr>
          <p:cNvSpPr/>
          <p:nvPr userDrawn="1"/>
        </p:nvSpPr>
        <p:spPr>
          <a:xfrm>
            <a:off x="4399911" y="157187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Picture Placeholder 11">
            <a:extLst>
              <a:ext uri="{FF2B5EF4-FFF2-40B4-BE49-F238E27FC236}">
                <a16:creationId xmlns:a16="http://schemas.microsoft.com/office/drawing/2014/main" id="{90CB544A-EEAB-8813-FC92-1879C0FB622C}"/>
              </a:ext>
            </a:extLst>
          </p:cNvPr>
          <p:cNvSpPr>
            <a:spLocks noGrp="1"/>
          </p:cNvSpPr>
          <p:nvPr userDrawn="1">
            <p:ph type="pic" sz="quarter" idx="39"/>
          </p:nvPr>
        </p:nvSpPr>
        <p:spPr>
          <a:xfrm>
            <a:off x="4461506" y="163705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4" name="Rectangle 13">
            <a:extLst>
              <a:ext uri="{FF2B5EF4-FFF2-40B4-BE49-F238E27FC236}">
                <a16:creationId xmlns:a16="http://schemas.microsoft.com/office/drawing/2014/main" id="{88AF028D-F8B6-8181-E023-6C7A6BAA5E44}"/>
              </a:ext>
            </a:extLst>
          </p:cNvPr>
          <p:cNvSpPr/>
          <p:nvPr userDrawn="1"/>
        </p:nvSpPr>
        <p:spPr>
          <a:xfrm rot="5400000">
            <a:off x="5059668" y="265803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4" name="Text Placeholder 29">
            <a:extLst>
              <a:ext uri="{FF2B5EF4-FFF2-40B4-BE49-F238E27FC236}">
                <a16:creationId xmlns:a16="http://schemas.microsoft.com/office/drawing/2014/main" id="{5786C9D3-1D93-ABE1-6A45-B596EA3EAADF}"/>
              </a:ext>
            </a:extLst>
          </p:cNvPr>
          <p:cNvSpPr>
            <a:spLocks noGrp="1"/>
          </p:cNvSpPr>
          <p:nvPr>
            <p:ph type="body" sz="quarter" idx="40" hasCustomPrompt="1"/>
          </p:nvPr>
        </p:nvSpPr>
        <p:spPr>
          <a:xfrm>
            <a:off x="6827775" y="302941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35" name="Text Placeholder 29">
            <a:extLst>
              <a:ext uri="{FF2B5EF4-FFF2-40B4-BE49-F238E27FC236}">
                <a16:creationId xmlns:a16="http://schemas.microsoft.com/office/drawing/2014/main" id="{7440F6D1-94E2-2729-C508-581BF4EEF180}"/>
              </a:ext>
            </a:extLst>
          </p:cNvPr>
          <p:cNvSpPr>
            <a:spLocks noGrp="1"/>
          </p:cNvSpPr>
          <p:nvPr>
            <p:ph type="body" sz="quarter" idx="41" hasCustomPrompt="1"/>
          </p:nvPr>
        </p:nvSpPr>
        <p:spPr>
          <a:xfrm>
            <a:off x="6827775" y="338081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36" name="Rectangle 35">
            <a:extLst>
              <a:ext uri="{FF2B5EF4-FFF2-40B4-BE49-F238E27FC236}">
                <a16:creationId xmlns:a16="http://schemas.microsoft.com/office/drawing/2014/main" id="{402AB845-6A82-E0B3-7E5D-7AF9B866829C}"/>
              </a:ext>
            </a:extLst>
          </p:cNvPr>
          <p:cNvSpPr/>
          <p:nvPr userDrawn="1"/>
        </p:nvSpPr>
        <p:spPr>
          <a:xfrm>
            <a:off x="7147811" y="157187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icture Placeholder 11">
            <a:extLst>
              <a:ext uri="{FF2B5EF4-FFF2-40B4-BE49-F238E27FC236}">
                <a16:creationId xmlns:a16="http://schemas.microsoft.com/office/drawing/2014/main" id="{DA8FC45C-75AF-ADDF-65DD-847B5271A2B3}"/>
              </a:ext>
            </a:extLst>
          </p:cNvPr>
          <p:cNvSpPr>
            <a:spLocks noGrp="1"/>
          </p:cNvSpPr>
          <p:nvPr>
            <p:ph type="pic" sz="quarter" idx="42"/>
          </p:nvPr>
        </p:nvSpPr>
        <p:spPr>
          <a:xfrm>
            <a:off x="7209406" y="163705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38" name="Rectangle 37">
            <a:extLst>
              <a:ext uri="{FF2B5EF4-FFF2-40B4-BE49-F238E27FC236}">
                <a16:creationId xmlns:a16="http://schemas.microsoft.com/office/drawing/2014/main" id="{C9F5C52D-3A8D-383E-1DFC-85B05949F4B3}"/>
              </a:ext>
            </a:extLst>
          </p:cNvPr>
          <p:cNvSpPr/>
          <p:nvPr userDrawn="1"/>
        </p:nvSpPr>
        <p:spPr>
          <a:xfrm rot="5400000">
            <a:off x="7807568" y="265803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9" name="Text Placeholder 29">
            <a:extLst>
              <a:ext uri="{FF2B5EF4-FFF2-40B4-BE49-F238E27FC236}">
                <a16:creationId xmlns:a16="http://schemas.microsoft.com/office/drawing/2014/main" id="{5EE6E35E-5AE7-F341-F239-83A187F0F2F9}"/>
              </a:ext>
            </a:extLst>
          </p:cNvPr>
          <p:cNvSpPr>
            <a:spLocks noGrp="1"/>
          </p:cNvSpPr>
          <p:nvPr>
            <p:ph type="body" sz="quarter" idx="43" hasCustomPrompt="1"/>
          </p:nvPr>
        </p:nvSpPr>
        <p:spPr>
          <a:xfrm>
            <a:off x="9575676" y="302941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40" name="Text Placeholder 29">
            <a:extLst>
              <a:ext uri="{FF2B5EF4-FFF2-40B4-BE49-F238E27FC236}">
                <a16:creationId xmlns:a16="http://schemas.microsoft.com/office/drawing/2014/main" id="{7D863F3F-E03A-FF0C-6619-4A7380EAF15A}"/>
              </a:ext>
            </a:extLst>
          </p:cNvPr>
          <p:cNvSpPr>
            <a:spLocks noGrp="1"/>
          </p:cNvSpPr>
          <p:nvPr>
            <p:ph type="body" sz="quarter" idx="44" hasCustomPrompt="1"/>
          </p:nvPr>
        </p:nvSpPr>
        <p:spPr>
          <a:xfrm>
            <a:off x="9575676" y="338081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41" name="Rectangle 40">
            <a:extLst>
              <a:ext uri="{FF2B5EF4-FFF2-40B4-BE49-F238E27FC236}">
                <a16:creationId xmlns:a16="http://schemas.microsoft.com/office/drawing/2014/main" id="{43A5444E-5B77-B950-EE9E-C9ED056CB60F}"/>
              </a:ext>
            </a:extLst>
          </p:cNvPr>
          <p:cNvSpPr/>
          <p:nvPr userDrawn="1"/>
        </p:nvSpPr>
        <p:spPr>
          <a:xfrm>
            <a:off x="9895712" y="157187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icture Placeholder 11">
            <a:extLst>
              <a:ext uri="{FF2B5EF4-FFF2-40B4-BE49-F238E27FC236}">
                <a16:creationId xmlns:a16="http://schemas.microsoft.com/office/drawing/2014/main" id="{CF28028D-66A8-B0B1-0A15-CC40AF4BEAB4}"/>
              </a:ext>
            </a:extLst>
          </p:cNvPr>
          <p:cNvSpPr>
            <a:spLocks noGrp="1"/>
          </p:cNvSpPr>
          <p:nvPr>
            <p:ph type="pic" sz="quarter" idx="45"/>
          </p:nvPr>
        </p:nvSpPr>
        <p:spPr>
          <a:xfrm>
            <a:off x="9957307" y="163705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43" name="Rectangle 42">
            <a:extLst>
              <a:ext uri="{FF2B5EF4-FFF2-40B4-BE49-F238E27FC236}">
                <a16:creationId xmlns:a16="http://schemas.microsoft.com/office/drawing/2014/main" id="{DFE314B1-57B2-4F2B-E7BD-883FDE48B21B}"/>
              </a:ext>
            </a:extLst>
          </p:cNvPr>
          <p:cNvSpPr/>
          <p:nvPr userDrawn="1"/>
        </p:nvSpPr>
        <p:spPr>
          <a:xfrm rot="5400000">
            <a:off x="10555469" y="265803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44" name="Text Placeholder 29">
            <a:extLst>
              <a:ext uri="{FF2B5EF4-FFF2-40B4-BE49-F238E27FC236}">
                <a16:creationId xmlns:a16="http://schemas.microsoft.com/office/drawing/2014/main" id="{43AEA689-1049-151B-2ACF-D9029E950109}"/>
              </a:ext>
            </a:extLst>
          </p:cNvPr>
          <p:cNvSpPr>
            <a:spLocks noGrp="1"/>
          </p:cNvSpPr>
          <p:nvPr>
            <p:ph type="body" sz="quarter" idx="46" hasCustomPrompt="1"/>
          </p:nvPr>
        </p:nvSpPr>
        <p:spPr>
          <a:xfrm>
            <a:off x="4079875" y="544845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45" name="Text Placeholder 29">
            <a:extLst>
              <a:ext uri="{FF2B5EF4-FFF2-40B4-BE49-F238E27FC236}">
                <a16:creationId xmlns:a16="http://schemas.microsoft.com/office/drawing/2014/main" id="{551D2FE5-497A-3A75-359D-A5CA4F61CCEF}"/>
              </a:ext>
            </a:extLst>
          </p:cNvPr>
          <p:cNvSpPr>
            <a:spLocks noGrp="1"/>
          </p:cNvSpPr>
          <p:nvPr>
            <p:ph type="body" sz="quarter" idx="47" hasCustomPrompt="1"/>
          </p:nvPr>
        </p:nvSpPr>
        <p:spPr>
          <a:xfrm>
            <a:off x="4079875" y="579985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46" name="Rectangle 45">
            <a:extLst>
              <a:ext uri="{FF2B5EF4-FFF2-40B4-BE49-F238E27FC236}">
                <a16:creationId xmlns:a16="http://schemas.microsoft.com/office/drawing/2014/main" id="{D0962E8E-A4EB-F05A-E6A0-AD9A04ECE5C5}"/>
              </a:ext>
            </a:extLst>
          </p:cNvPr>
          <p:cNvSpPr/>
          <p:nvPr userDrawn="1"/>
        </p:nvSpPr>
        <p:spPr>
          <a:xfrm>
            <a:off x="4399911" y="399091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Picture Placeholder 11">
            <a:extLst>
              <a:ext uri="{FF2B5EF4-FFF2-40B4-BE49-F238E27FC236}">
                <a16:creationId xmlns:a16="http://schemas.microsoft.com/office/drawing/2014/main" id="{6A50B464-6F40-13DB-4283-5C54180534D0}"/>
              </a:ext>
            </a:extLst>
          </p:cNvPr>
          <p:cNvSpPr>
            <a:spLocks noGrp="1"/>
          </p:cNvSpPr>
          <p:nvPr>
            <p:ph type="pic" sz="quarter" idx="48"/>
          </p:nvPr>
        </p:nvSpPr>
        <p:spPr>
          <a:xfrm>
            <a:off x="4461506" y="405609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48" name="Rectangle 47">
            <a:extLst>
              <a:ext uri="{FF2B5EF4-FFF2-40B4-BE49-F238E27FC236}">
                <a16:creationId xmlns:a16="http://schemas.microsoft.com/office/drawing/2014/main" id="{EF5AE4CF-54F9-739C-7BDC-FF543E27961F}"/>
              </a:ext>
            </a:extLst>
          </p:cNvPr>
          <p:cNvSpPr/>
          <p:nvPr userDrawn="1"/>
        </p:nvSpPr>
        <p:spPr>
          <a:xfrm rot="5400000">
            <a:off x="5059668" y="507707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49" name="Text Placeholder 29">
            <a:extLst>
              <a:ext uri="{FF2B5EF4-FFF2-40B4-BE49-F238E27FC236}">
                <a16:creationId xmlns:a16="http://schemas.microsoft.com/office/drawing/2014/main" id="{376D9218-ACFF-1CB6-DD61-45099A00EAB8}"/>
              </a:ext>
            </a:extLst>
          </p:cNvPr>
          <p:cNvSpPr>
            <a:spLocks noGrp="1"/>
          </p:cNvSpPr>
          <p:nvPr>
            <p:ph type="body" sz="quarter" idx="49" hasCustomPrompt="1"/>
          </p:nvPr>
        </p:nvSpPr>
        <p:spPr>
          <a:xfrm>
            <a:off x="6827775" y="544845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0" name="Text Placeholder 29">
            <a:extLst>
              <a:ext uri="{FF2B5EF4-FFF2-40B4-BE49-F238E27FC236}">
                <a16:creationId xmlns:a16="http://schemas.microsoft.com/office/drawing/2014/main" id="{83034B80-257C-97C7-D556-7BB8C80E7E90}"/>
              </a:ext>
            </a:extLst>
          </p:cNvPr>
          <p:cNvSpPr>
            <a:spLocks noGrp="1"/>
          </p:cNvSpPr>
          <p:nvPr>
            <p:ph type="body" sz="quarter" idx="50" hasCustomPrompt="1"/>
          </p:nvPr>
        </p:nvSpPr>
        <p:spPr>
          <a:xfrm>
            <a:off x="6827775" y="579985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51" name="Rectangle 50">
            <a:extLst>
              <a:ext uri="{FF2B5EF4-FFF2-40B4-BE49-F238E27FC236}">
                <a16:creationId xmlns:a16="http://schemas.microsoft.com/office/drawing/2014/main" id="{1F65FCA2-90E5-A6E5-5EA3-9F1A99254E71}"/>
              </a:ext>
            </a:extLst>
          </p:cNvPr>
          <p:cNvSpPr/>
          <p:nvPr userDrawn="1"/>
        </p:nvSpPr>
        <p:spPr>
          <a:xfrm>
            <a:off x="7147811" y="399091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2" name="Picture Placeholder 11">
            <a:extLst>
              <a:ext uri="{FF2B5EF4-FFF2-40B4-BE49-F238E27FC236}">
                <a16:creationId xmlns:a16="http://schemas.microsoft.com/office/drawing/2014/main" id="{37C86593-6FB0-300B-B75D-9076D07FBC78}"/>
              </a:ext>
            </a:extLst>
          </p:cNvPr>
          <p:cNvSpPr>
            <a:spLocks noGrp="1"/>
          </p:cNvSpPr>
          <p:nvPr>
            <p:ph type="pic" sz="quarter" idx="51"/>
          </p:nvPr>
        </p:nvSpPr>
        <p:spPr>
          <a:xfrm>
            <a:off x="7209406" y="405609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53" name="Rectangle 52">
            <a:extLst>
              <a:ext uri="{FF2B5EF4-FFF2-40B4-BE49-F238E27FC236}">
                <a16:creationId xmlns:a16="http://schemas.microsoft.com/office/drawing/2014/main" id="{AB737247-997F-70CB-38DA-EBA66288CBF2}"/>
              </a:ext>
            </a:extLst>
          </p:cNvPr>
          <p:cNvSpPr/>
          <p:nvPr userDrawn="1"/>
        </p:nvSpPr>
        <p:spPr>
          <a:xfrm rot="5400000">
            <a:off x="7807567" y="5077076"/>
            <a:ext cx="56539"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54" name="Text Placeholder 29">
            <a:extLst>
              <a:ext uri="{FF2B5EF4-FFF2-40B4-BE49-F238E27FC236}">
                <a16:creationId xmlns:a16="http://schemas.microsoft.com/office/drawing/2014/main" id="{434B2A53-4811-465A-8A65-6EE43564DF9E}"/>
              </a:ext>
            </a:extLst>
          </p:cNvPr>
          <p:cNvSpPr>
            <a:spLocks noGrp="1"/>
          </p:cNvSpPr>
          <p:nvPr>
            <p:ph type="body" sz="quarter" idx="52" hasCustomPrompt="1"/>
          </p:nvPr>
        </p:nvSpPr>
        <p:spPr>
          <a:xfrm>
            <a:off x="9575676" y="544845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5" name="Text Placeholder 29">
            <a:extLst>
              <a:ext uri="{FF2B5EF4-FFF2-40B4-BE49-F238E27FC236}">
                <a16:creationId xmlns:a16="http://schemas.microsoft.com/office/drawing/2014/main" id="{BF1C73F4-318E-2E28-0961-FB8906CEAB14}"/>
              </a:ext>
            </a:extLst>
          </p:cNvPr>
          <p:cNvSpPr>
            <a:spLocks noGrp="1"/>
          </p:cNvSpPr>
          <p:nvPr>
            <p:ph type="body" sz="quarter" idx="53" hasCustomPrompt="1"/>
          </p:nvPr>
        </p:nvSpPr>
        <p:spPr>
          <a:xfrm>
            <a:off x="9575676" y="579985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56" name="Rectangle 55">
            <a:extLst>
              <a:ext uri="{FF2B5EF4-FFF2-40B4-BE49-F238E27FC236}">
                <a16:creationId xmlns:a16="http://schemas.microsoft.com/office/drawing/2014/main" id="{48D26E8A-CA91-9505-BFAB-5BBEAF3B52C5}"/>
              </a:ext>
            </a:extLst>
          </p:cNvPr>
          <p:cNvSpPr/>
          <p:nvPr userDrawn="1"/>
        </p:nvSpPr>
        <p:spPr>
          <a:xfrm>
            <a:off x="9895712" y="399091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7" name="Picture Placeholder 11">
            <a:extLst>
              <a:ext uri="{FF2B5EF4-FFF2-40B4-BE49-F238E27FC236}">
                <a16:creationId xmlns:a16="http://schemas.microsoft.com/office/drawing/2014/main" id="{A2FC0688-BD0F-E835-F7A8-8DA7EFA8A5C7}"/>
              </a:ext>
            </a:extLst>
          </p:cNvPr>
          <p:cNvSpPr>
            <a:spLocks noGrp="1"/>
          </p:cNvSpPr>
          <p:nvPr>
            <p:ph type="pic" sz="quarter" idx="54"/>
          </p:nvPr>
        </p:nvSpPr>
        <p:spPr>
          <a:xfrm>
            <a:off x="9957307" y="405609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58" name="Rectangle 57">
            <a:extLst>
              <a:ext uri="{FF2B5EF4-FFF2-40B4-BE49-F238E27FC236}">
                <a16:creationId xmlns:a16="http://schemas.microsoft.com/office/drawing/2014/main" id="{B4440F56-945F-3AA4-1251-7228FE59EBD7}"/>
              </a:ext>
            </a:extLst>
          </p:cNvPr>
          <p:cNvSpPr/>
          <p:nvPr userDrawn="1"/>
        </p:nvSpPr>
        <p:spPr>
          <a:xfrm rot="5400000">
            <a:off x="10555469" y="507707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3679811626"/>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S08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9" name="Content Placeholder 17">
            <a:extLst>
              <a:ext uri="{FF2B5EF4-FFF2-40B4-BE49-F238E27FC236}">
                <a16:creationId xmlns:a16="http://schemas.microsoft.com/office/drawing/2014/main" id="{D6A9C922-A55E-7618-1823-587FBB425DFB}"/>
              </a:ext>
            </a:extLst>
          </p:cNvPr>
          <p:cNvSpPr>
            <a:spLocks noGrp="1"/>
          </p:cNvSpPr>
          <p:nvPr>
            <p:ph sz="quarter" idx="11"/>
          </p:nvPr>
        </p:nvSpPr>
        <p:spPr>
          <a:xfrm>
            <a:off x="731444" y="1543050"/>
            <a:ext cx="10873181" cy="4486274"/>
          </a:xfrm>
        </p:spPr>
        <p:txBody>
          <a:bodyPr/>
          <a:lstStyle>
            <a:lvl1pPr marL="285750" indent="-285750">
              <a:buClr>
                <a:schemeClr val="accent1"/>
              </a:buClr>
              <a:buFont typeface="Wingdings" panose="05000000000000000000" pitchFamily="2" charset="2"/>
              <a:buChar char="§"/>
              <a:defRPr sz="1800" b="0">
                <a:solidFill>
                  <a:schemeClr val="tx1"/>
                </a:solidFill>
              </a:defRPr>
            </a:lvl1pPr>
            <a:lvl2pPr marL="628673" indent="-171450">
              <a:buClr>
                <a:schemeClr val="accent1"/>
              </a:buClr>
              <a:buFont typeface="Wingdings" panose="05000000000000000000" pitchFamily="2" charset="2"/>
              <a:buChar char="§"/>
              <a:defRPr sz="1050" b="0">
                <a:solidFill>
                  <a:schemeClr val="tx1"/>
                </a:solidFill>
              </a:defRPr>
            </a:lvl2pPr>
            <a:lvl3pPr marL="1085896" indent="-171450">
              <a:buClr>
                <a:schemeClr val="accent1"/>
              </a:buClr>
              <a:buFont typeface="Wingdings" panose="05000000000000000000" pitchFamily="2" charset="2"/>
              <a:buChar char="§"/>
              <a:defRPr sz="1050" b="0">
                <a:solidFill>
                  <a:schemeClr val="tx1"/>
                </a:solidFill>
              </a:defRPr>
            </a:lvl3pPr>
            <a:lvl4pPr marL="1543119" indent="-171450">
              <a:buClr>
                <a:schemeClr val="accent1"/>
              </a:buClr>
              <a:buFont typeface="Wingdings" panose="05000000000000000000" pitchFamily="2" charset="2"/>
              <a:buChar char="§"/>
              <a:defRPr sz="1050" b="0">
                <a:solidFill>
                  <a:schemeClr val="tx1"/>
                </a:solidFill>
              </a:defRPr>
            </a:lvl4pPr>
            <a:lvl5pPr marL="2000341" indent="-171450">
              <a:buClr>
                <a:schemeClr val="accent1"/>
              </a:buClr>
              <a:buFont typeface="Wingdings" panose="05000000000000000000" pitchFamily="2" charset="2"/>
              <a:buChar char="§"/>
              <a:defRPr sz="1050"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9897295"/>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estion S09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0" y="2567262"/>
            <a:ext cx="5330824" cy="1718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84201" y="2703930"/>
            <a:ext cx="4425950" cy="1445652"/>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5196888" y="2879224"/>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 Placeholder 29">
            <a:extLst>
              <a:ext uri="{FF2B5EF4-FFF2-40B4-BE49-F238E27FC236}">
                <a16:creationId xmlns:a16="http://schemas.microsoft.com/office/drawing/2014/main" id="{9BDF026E-254E-B87A-48B7-871E0FA3BF93}"/>
              </a:ext>
            </a:extLst>
          </p:cNvPr>
          <p:cNvSpPr>
            <a:spLocks noGrp="1"/>
          </p:cNvSpPr>
          <p:nvPr>
            <p:ph type="body" sz="quarter" idx="39"/>
          </p:nvPr>
        </p:nvSpPr>
        <p:spPr>
          <a:xfrm>
            <a:off x="6096000" y="1508593"/>
            <a:ext cx="5508619" cy="824940"/>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ext Placeholder 29">
            <a:extLst>
              <a:ext uri="{FF2B5EF4-FFF2-40B4-BE49-F238E27FC236}">
                <a16:creationId xmlns:a16="http://schemas.microsoft.com/office/drawing/2014/main" id="{12D822FC-7C13-905B-1DD8-093115672943}"/>
              </a:ext>
            </a:extLst>
          </p:cNvPr>
          <p:cNvSpPr>
            <a:spLocks noGrp="1"/>
          </p:cNvSpPr>
          <p:nvPr>
            <p:ph type="body" sz="quarter" idx="40"/>
          </p:nvPr>
        </p:nvSpPr>
        <p:spPr>
          <a:xfrm>
            <a:off x="6096000" y="2405530"/>
            <a:ext cx="5508619" cy="3052295"/>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10006275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A9602D4-D75A-D7F4-FFCF-22F1F764C7A2}"/>
              </a:ext>
            </a:extLst>
          </p:cNvPr>
          <p:cNvSpPr/>
          <p:nvPr userDrawn="1"/>
        </p:nvSpPr>
        <p:spPr>
          <a:xfrm>
            <a:off x="587375" y="0"/>
            <a:ext cx="11017250" cy="24528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731442" y="3821174"/>
            <a:ext cx="10873177"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731442" y="4216693"/>
            <a:ext cx="10873177" cy="1734527"/>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2659380"/>
            <a:ext cx="10873182" cy="769620"/>
          </a:xfrm>
        </p:spPr>
        <p:txBody>
          <a:bodyPr anchor="ctr">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704850" y="0"/>
            <a:ext cx="10782300" cy="233362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2659380"/>
            <a:ext cx="0" cy="76755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6" name="Rectangle 25">
            <a:extLst>
              <a:ext uri="{FF2B5EF4-FFF2-40B4-BE49-F238E27FC236}">
                <a16:creationId xmlns:a16="http://schemas.microsoft.com/office/drawing/2014/main" id="{AAAC1303-0EC3-5E1E-D38D-9DAA61834E0B}"/>
              </a:ext>
            </a:extLst>
          </p:cNvPr>
          <p:cNvSpPr/>
          <p:nvPr userDrawn="1"/>
        </p:nvSpPr>
        <p:spPr>
          <a:xfrm rot="5400000">
            <a:off x="6036390" y="1440739"/>
            <a:ext cx="119220"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98176264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D442C6-EECF-FD33-A672-5BDA5C831C7A}"/>
              </a:ext>
            </a:extLst>
          </p:cNvPr>
          <p:cNvSpPr/>
          <p:nvPr userDrawn="1"/>
        </p:nvSpPr>
        <p:spPr>
          <a:xfrm>
            <a:off x="6400798" y="844550"/>
            <a:ext cx="5791201" cy="516848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731443" y="2573973"/>
            <a:ext cx="5364558"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731443" y="3256377"/>
            <a:ext cx="5364558" cy="2756657"/>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844965"/>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6518274" y="962026"/>
            <a:ext cx="5673726" cy="49339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4" name="Rectangle 13">
            <a:extLst>
              <a:ext uri="{FF2B5EF4-FFF2-40B4-BE49-F238E27FC236}">
                <a16:creationId xmlns:a16="http://schemas.microsoft.com/office/drawing/2014/main" id="{EF328576-5150-CD3D-CA2F-222FFB2D228B}"/>
              </a:ext>
            </a:extLst>
          </p:cNvPr>
          <p:cNvSpPr/>
          <p:nvPr userDrawn="1"/>
        </p:nvSpPr>
        <p:spPr>
          <a:xfrm>
            <a:off x="6400798"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405978572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Text Box T20V3">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48E2C7-E138-739F-9BB2-FE2FD28A155A}"/>
              </a:ext>
            </a:extLst>
          </p:cNvPr>
          <p:cNvGrpSpPr/>
          <p:nvPr userDrawn="1"/>
        </p:nvGrpSpPr>
        <p:grpSpPr>
          <a:xfrm flipH="1">
            <a:off x="0" y="844550"/>
            <a:ext cx="4079875" cy="5168484"/>
            <a:chOff x="6400798" y="844550"/>
            <a:chExt cx="4079875" cy="5168484"/>
          </a:xfrm>
        </p:grpSpPr>
        <p:sp>
          <p:nvSpPr>
            <p:cNvPr id="10" name="Rectangle 9">
              <a:extLst>
                <a:ext uri="{FF2B5EF4-FFF2-40B4-BE49-F238E27FC236}">
                  <a16:creationId xmlns:a16="http://schemas.microsoft.com/office/drawing/2014/main" id="{FBD442C6-EECF-FD33-A672-5BDA5C831C7A}"/>
                </a:ext>
              </a:extLst>
            </p:cNvPr>
            <p:cNvSpPr/>
            <p:nvPr userDrawn="1"/>
          </p:nvSpPr>
          <p:spPr>
            <a:xfrm flipH="1">
              <a:off x="6400798" y="844550"/>
              <a:ext cx="4079875" cy="516848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Rectangle 13">
              <a:extLst>
                <a:ext uri="{FF2B5EF4-FFF2-40B4-BE49-F238E27FC236}">
                  <a16:creationId xmlns:a16="http://schemas.microsoft.com/office/drawing/2014/main" id="{EF328576-5150-CD3D-CA2F-222FFB2D228B}"/>
                </a:ext>
              </a:extLst>
            </p:cNvPr>
            <p:cNvSpPr/>
            <p:nvPr userDrawn="1"/>
          </p:nvSpPr>
          <p:spPr>
            <a:xfrm flipH="1">
              <a:off x="6400798"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001816" y="2573973"/>
            <a:ext cx="6602807" cy="610408"/>
          </a:xfrm>
          <a:prstGeom prst="rect">
            <a:avLst/>
          </a:prstGeom>
          <a:solidFill>
            <a:schemeClr val="accent1"/>
          </a:solidFill>
        </p:spPr>
        <p:txBody>
          <a:bodyPr tIns="0" bIns="0" anchor="ctr">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5001816" y="3256377"/>
            <a:ext cx="6602807" cy="2756657"/>
          </a:xfrm>
          <a:prstGeom prst="rect">
            <a:avLst/>
          </a:prstGeom>
          <a:solidFill>
            <a:schemeClr val="accent1"/>
          </a:solidFill>
        </p:spPr>
        <p:txBody>
          <a:bodyPr lIns="91440" tIns="126000" rIns="9144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5001817" y="844965"/>
            <a:ext cx="6602808"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0" y="962026"/>
            <a:ext cx="3962400" cy="49339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4857749"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347439396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Text Box T20V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D442C6-EECF-FD33-A672-5BDA5C831C7A}"/>
              </a:ext>
            </a:extLst>
          </p:cNvPr>
          <p:cNvSpPr/>
          <p:nvPr userDrawn="1"/>
        </p:nvSpPr>
        <p:spPr>
          <a:xfrm>
            <a:off x="587376" y="1394875"/>
            <a:ext cx="4558024" cy="40678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704849" y="1515531"/>
            <a:ext cx="4323075" cy="382652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4" name="Rectangle 13">
            <a:extLst>
              <a:ext uri="{FF2B5EF4-FFF2-40B4-BE49-F238E27FC236}">
                <a16:creationId xmlns:a16="http://schemas.microsoft.com/office/drawing/2014/main" id="{EF328576-5150-CD3D-CA2F-222FFB2D228B}"/>
              </a:ext>
            </a:extLst>
          </p:cNvPr>
          <p:cNvSpPr/>
          <p:nvPr userDrawn="1"/>
        </p:nvSpPr>
        <p:spPr>
          <a:xfrm>
            <a:off x="587375" y="2476293"/>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 name="Rectangle 2">
            <a:extLst>
              <a:ext uri="{FF2B5EF4-FFF2-40B4-BE49-F238E27FC236}">
                <a16:creationId xmlns:a16="http://schemas.microsoft.com/office/drawing/2014/main" id="{C0033A8B-FF98-1E02-BE1A-38B8A2DBADF2}"/>
              </a:ext>
            </a:extLst>
          </p:cNvPr>
          <p:cNvSpPr/>
          <p:nvPr userDrawn="1"/>
        </p:nvSpPr>
        <p:spPr>
          <a:xfrm>
            <a:off x="5027925" y="2476293"/>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8"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6240067" y="2573973"/>
            <a:ext cx="5364558"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6240067" y="3256378"/>
            <a:ext cx="5364558" cy="220633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itle 1">
            <a:extLst>
              <a:ext uri="{FF2B5EF4-FFF2-40B4-BE49-F238E27FC236}">
                <a16:creationId xmlns:a16="http://schemas.microsoft.com/office/drawing/2014/main" id="{1036477C-8D55-B4B8-85DD-DAF85A20D8C5}"/>
              </a:ext>
            </a:extLst>
          </p:cNvPr>
          <p:cNvSpPr>
            <a:spLocks noGrp="1"/>
          </p:cNvSpPr>
          <p:nvPr>
            <p:ph type="title"/>
          </p:nvPr>
        </p:nvSpPr>
        <p:spPr>
          <a:xfrm>
            <a:off x="6240067" y="844965"/>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13" name="Straight Connector 12">
            <a:extLst>
              <a:ext uri="{FF2B5EF4-FFF2-40B4-BE49-F238E27FC236}">
                <a16:creationId xmlns:a16="http://schemas.microsoft.com/office/drawing/2014/main" id="{0657BBCF-CA9E-FB2C-CA76-82D2795FF965}"/>
              </a:ext>
            </a:extLst>
          </p:cNvPr>
          <p:cNvCxnSpPr>
            <a:cxnSpLocks/>
          </p:cNvCxnSpPr>
          <p:nvPr userDrawn="1"/>
        </p:nvCxnSpPr>
        <p:spPr>
          <a:xfrm>
            <a:off x="6095999"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261975"/>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Text Box T20V5">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AC0811-B538-6793-87C0-3D6ED1AC6059}"/>
              </a:ext>
            </a:extLst>
          </p:cNvPr>
          <p:cNvGrpSpPr/>
          <p:nvPr userDrawn="1"/>
        </p:nvGrpSpPr>
        <p:grpSpPr>
          <a:xfrm rot="16200000">
            <a:off x="1643620" y="1669495"/>
            <a:ext cx="2922586" cy="6209826"/>
            <a:chOff x="2224091" y="-1834672"/>
            <a:chExt cx="2922586" cy="6209826"/>
          </a:xfrm>
        </p:grpSpPr>
        <p:sp>
          <p:nvSpPr>
            <p:cNvPr id="5" name="Rectangle 4">
              <a:extLst>
                <a:ext uri="{FF2B5EF4-FFF2-40B4-BE49-F238E27FC236}">
                  <a16:creationId xmlns:a16="http://schemas.microsoft.com/office/drawing/2014/main" id="{49286371-865F-C37D-9350-2A89CD104834}"/>
                </a:ext>
              </a:extLst>
            </p:cNvPr>
            <p:cNvSpPr/>
            <p:nvPr userDrawn="1"/>
          </p:nvSpPr>
          <p:spPr>
            <a:xfrm>
              <a:off x="2224091" y="-1834672"/>
              <a:ext cx="2922582" cy="62098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Freeform: Shape 7">
              <a:extLst>
                <a:ext uri="{FF2B5EF4-FFF2-40B4-BE49-F238E27FC236}">
                  <a16:creationId xmlns:a16="http://schemas.microsoft.com/office/drawing/2014/main" id="{0C2FC66A-70C2-DBA2-3626-C933F4A5FF1E}"/>
                </a:ext>
              </a:extLst>
            </p:cNvPr>
            <p:cNvSpPr/>
            <p:nvPr userDrawn="1"/>
          </p:nvSpPr>
          <p:spPr>
            <a:xfrm rot="5400000">
              <a:off x="4191507" y="3419982"/>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chemeClr val="tx1"/>
                </a:solidFill>
              </a:endParaRPr>
            </a:p>
          </p:txBody>
        </p:sp>
      </p:gr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0" y="3429000"/>
            <a:ext cx="6096000" cy="280669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10" name="Rectangle 9">
            <a:extLst>
              <a:ext uri="{FF2B5EF4-FFF2-40B4-BE49-F238E27FC236}">
                <a16:creationId xmlns:a16="http://schemas.microsoft.com/office/drawing/2014/main" id="{FBD442C6-EECF-FD33-A672-5BDA5C831C7A}"/>
              </a:ext>
            </a:extLst>
          </p:cNvPr>
          <p:cNvSpPr/>
          <p:nvPr userDrawn="1"/>
        </p:nvSpPr>
        <p:spPr>
          <a:xfrm>
            <a:off x="7105650" y="-1"/>
            <a:ext cx="5086349" cy="62356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7414818" y="1558925"/>
            <a:ext cx="4189807" cy="875618"/>
          </a:xfrm>
          <a:prstGeom prst="rect">
            <a:avLst/>
          </a:prstGeom>
        </p:spPr>
        <p:txBody>
          <a:bodyPr tIns="0" bIns="0" anchor="b">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7414818" y="2506539"/>
            <a:ext cx="4189807" cy="2792536"/>
          </a:xfrm>
          <a:prstGeom prst="rect">
            <a:avLst/>
          </a:prstGeom>
        </p:spPr>
        <p:txBody>
          <a:bodyPr tIns="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844965"/>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145915331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Text Box T20V6">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AC0811-B538-6793-87C0-3D6ED1AC6059}"/>
              </a:ext>
            </a:extLst>
          </p:cNvPr>
          <p:cNvGrpSpPr/>
          <p:nvPr userDrawn="1"/>
        </p:nvGrpSpPr>
        <p:grpSpPr>
          <a:xfrm rot="5400000">
            <a:off x="7629704" y="-1647525"/>
            <a:ext cx="2922586" cy="6217636"/>
            <a:chOff x="2224091" y="-1842482"/>
            <a:chExt cx="2922586" cy="6217636"/>
          </a:xfrm>
        </p:grpSpPr>
        <p:sp>
          <p:nvSpPr>
            <p:cNvPr id="5" name="Rectangle 4">
              <a:extLst>
                <a:ext uri="{FF2B5EF4-FFF2-40B4-BE49-F238E27FC236}">
                  <a16:creationId xmlns:a16="http://schemas.microsoft.com/office/drawing/2014/main" id="{49286371-865F-C37D-9350-2A89CD104834}"/>
                </a:ext>
              </a:extLst>
            </p:cNvPr>
            <p:cNvSpPr/>
            <p:nvPr userDrawn="1"/>
          </p:nvSpPr>
          <p:spPr>
            <a:xfrm>
              <a:off x="2224091" y="-1842482"/>
              <a:ext cx="2922582" cy="6217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Freeform: Shape 7">
              <a:extLst>
                <a:ext uri="{FF2B5EF4-FFF2-40B4-BE49-F238E27FC236}">
                  <a16:creationId xmlns:a16="http://schemas.microsoft.com/office/drawing/2014/main" id="{0C2FC66A-70C2-DBA2-3626-C933F4A5FF1E}"/>
                </a:ext>
              </a:extLst>
            </p:cNvPr>
            <p:cNvSpPr/>
            <p:nvPr userDrawn="1"/>
          </p:nvSpPr>
          <p:spPr>
            <a:xfrm rot="5400000">
              <a:off x="4191507" y="3419982"/>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grpSp>
      <p:sp>
        <p:nvSpPr>
          <p:cNvPr id="10" name="Rectangle 9">
            <a:extLst>
              <a:ext uri="{FF2B5EF4-FFF2-40B4-BE49-F238E27FC236}">
                <a16:creationId xmlns:a16="http://schemas.microsoft.com/office/drawing/2014/main" id="{FBD442C6-EECF-FD33-A672-5BDA5C831C7A}"/>
              </a:ext>
            </a:extLst>
          </p:cNvPr>
          <p:cNvSpPr/>
          <p:nvPr userDrawn="1"/>
        </p:nvSpPr>
        <p:spPr>
          <a:xfrm>
            <a:off x="0" y="-1"/>
            <a:ext cx="5086349" cy="565544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309168" y="584200"/>
            <a:ext cx="4189807" cy="875618"/>
          </a:xfrm>
          <a:prstGeom prst="rect">
            <a:avLst/>
          </a:prstGeom>
        </p:spPr>
        <p:txBody>
          <a:bodyPr tIns="0" bIns="0" anchor="b">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309168" y="1531814"/>
            <a:ext cx="4189807" cy="2788441"/>
          </a:xfrm>
          <a:prstGeom prst="rect">
            <a:avLst/>
          </a:prstGeom>
        </p:spPr>
        <p:txBody>
          <a:bodyPr tIns="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Title 1">
            <a:extLst>
              <a:ext uri="{FF2B5EF4-FFF2-40B4-BE49-F238E27FC236}">
                <a16:creationId xmlns:a16="http://schemas.microsoft.com/office/drawing/2014/main" id="{1036477C-8D55-B4B8-85DD-DAF85A20D8C5}"/>
              </a:ext>
            </a:extLst>
          </p:cNvPr>
          <p:cNvSpPr>
            <a:spLocks noGrp="1"/>
          </p:cNvSpPr>
          <p:nvPr>
            <p:ph type="title"/>
          </p:nvPr>
        </p:nvSpPr>
        <p:spPr>
          <a:xfrm>
            <a:off x="6240068" y="4320670"/>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4" name="Straight Connector 3">
            <a:extLst>
              <a:ext uri="{FF2B5EF4-FFF2-40B4-BE49-F238E27FC236}">
                <a16:creationId xmlns:a16="http://schemas.microsoft.com/office/drawing/2014/main" id="{0657BBCF-CA9E-FB2C-CA76-82D2795FF965}"/>
              </a:ext>
            </a:extLst>
          </p:cNvPr>
          <p:cNvCxnSpPr>
            <a:cxnSpLocks/>
          </p:cNvCxnSpPr>
          <p:nvPr userDrawn="1"/>
        </p:nvCxnSpPr>
        <p:spPr>
          <a:xfrm>
            <a:off x="6096000" y="4320255"/>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6096000" y="0"/>
            <a:ext cx="6096000" cy="280669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Tree>
    <p:extLst>
      <p:ext uri="{BB962C8B-B14F-4D97-AF65-F5344CB8AC3E}">
        <p14:creationId xmlns:p14="http://schemas.microsoft.com/office/powerpoint/2010/main" val="2285404791"/>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E13754-AAF2-AD15-CFAE-7AA7F2563720}"/>
              </a:ext>
            </a:extLst>
          </p:cNvPr>
          <p:cNvSpPr/>
          <p:nvPr userDrawn="1"/>
        </p:nvSpPr>
        <p:spPr>
          <a:xfrm>
            <a:off x="-2378" y="-4761"/>
            <a:ext cx="5146674" cy="437515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1" y="0"/>
            <a:ext cx="5021579" cy="4251521"/>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6240067" y="2812098"/>
            <a:ext cx="5364558" cy="32450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6240067" y="3208595"/>
            <a:ext cx="5364558" cy="104292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6240067" y="584200"/>
            <a:ext cx="5364557" cy="1833660"/>
          </a:xfrm>
        </p:spPr>
        <p:txBody>
          <a:bodyPr anchor="b">
            <a:noAutofit/>
          </a:bodyPr>
          <a:lstStyle>
            <a:lvl1pPr>
              <a:defRPr>
                <a:solidFill>
                  <a:schemeClr val="tx1"/>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6095999" y="584200"/>
            <a:ext cx="0" cy="183366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62D270A3-A429-F424-E73F-8C35CF7A6C40}"/>
              </a:ext>
            </a:extLst>
          </p:cNvPr>
          <p:cNvSpPr/>
          <p:nvPr userDrawn="1"/>
        </p:nvSpPr>
        <p:spPr>
          <a:xfrm rot="5400000">
            <a:off x="4189126" y="3415220"/>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0" name="Text Placeholder 29">
            <a:extLst>
              <a:ext uri="{FF2B5EF4-FFF2-40B4-BE49-F238E27FC236}">
                <a16:creationId xmlns:a16="http://schemas.microsoft.com/office/drawing/2014/main" id="{7420A28C-E135-C56E-F79F-F283CD6B60DF}"/>
              </a:ext>
            </a:extLst>
          </p:cNvPr>
          <p:cNvSpPr>
            <a:spLocks noGrp="1"/>
          </p:cNvSpPr>
          <p:nvPr>
            <p:ph type="body" sz="quarter" idx="41"/>
          </p:nvPr>
        </p:nvSpPr>
        <p:spPr>
          <a:xfrm>
            <a:off x="594188" y="4528281"/>
            <a:ext cx="11010435" cy="32450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2AC36E79-BCA0-C596-D321-2B6E38193C55}"/>
              </a:ext>
            </a:extLst>
          </p:cNvPr>
          <p:cNvSpPr>
            <a:spLocks noGrp="1"/>
          </p:cNvSpPr>
          <p:nvPr>
            <p:ph type="body" sz="quarter" idx="42"/>
          </p:nvPr>
        </p:nvSpPr>
        <p:spPr>
          <a:xfrm>
            <a:off x="594188" y="4924777"/>
            <a:ext cx="11010435" cy="1166557"/>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77481326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251DF6-5AD2-ACA8-5899-43F743C66417}"/>
              </a:ext>
            </a:extLst>
          </p:cNvPr>
          <p:cNvSpPr/>
          <p:nvPr userDrawn="1"/>
        </p:nvSpPr>
        <p:spPr>
          <a:xfrm>
            <a:off x="0" y="0"/>
            <a:ext cx="12192000" cy="41905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4614945"/>
            <a:ext cx="5074268"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584204"/>
            <a:ext cx="10873179" cy="3064462"/>
          </a:xfrm>
        </p:spPr>
        <p:txBody>
          <a:bodyPr anchor="b">
            <a:noAutofit/>
          </a:bodyPr>
          <a:lstStyle>
            <a:lvl1pPr algn="ctr">
              <a:defRPr sz="5400">
                <a:solidFill>
                  <a:schemeClr val="bg1"/>
                </a:solidFill>
              </a:defRPr>
            </a:lvl1pPr>
          </a:lstStyle>
          <a:p>
            <a:endParaRPr lang="en-GB" dirty="0"/>
          </a:p>
        </p:txBody>
      </p: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4614945"/>
            <a:ext cx="5375274" cy="707816"/>
          </a:xfrm>
          <a:prstGeom prst="rect">
            <a:avLst/>
          </a:prstGeom>
        </p:spPr>
        <p:txBody>
          <a:bodyPr>
            <a:noAutofit/>
          </a:bodyPr>
          <a:lstStyle>
            <a:lvl1pPr marL="0" indent="0" algn="r">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6" name="Rectangle 15">
            <a:extLst>
              <a:ext uri="{FF2B5EF4-FFF2-40B4-BE49-F238E27FC236}">
                <a16:creationId xmlns:a16="http://schemas.microsoft.com/office/drawing/2014/main" id="{84ACAE9F-16AE-335B-D01B-39C3752803F0}"/>
              </a:ext>
            </a:extLst>
          </p:cNvPr>
          <p:cNvSpPr/>
          <p:nvPr userDrawn="1"/>
        </p:nvSpPr>
        <p:spPr>
          <a:xfrm rot="5400000">
            <a:off x="6037262" y="329678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43270129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1485900"/>
            <a:ext cx="4354906" cy="3886200"/>
          </a:xfrm>
        </p:spPr>
        <p:txBody>
          <a:bodyPr anchor="ctr">
            <a:noAutofit/>
          </a:bodyPr>
          <a:lstStyle>
            <a:lvl1pPr>
              <a:defRPr>
                <a:solidFill>
                  <a:schemeClr val="tx1"/>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7375" y="2512170"/>
            <a:ext cx="0" cy="183366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6095999" y="818485"/>
            <a:ext cx="55086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6095999" y="1500890"/>
            <a:ext cx="55086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ext Placeholder 29">
            <a:extLst>
              <a:ext uri="{FF2B5EF4-FFF2-40B4-BE49-F238E27FC236}">
                <a16:creationId xmlns:a16="http://schemas.microsoft.com/office/drawing/2014/main" id="{10E6AACB-9199-C0B7-282D-52AE821B16C9}"/>
              </a:ext>
            </a:extLst>
          </p:cNvPr>
          <p:cNvSpPr>
            <a:spLocks noGrp="1"/>
          </p:cNvSpPr>
          <p:nvPr>
            <p:ph type="body" sz="quarter" idx="41"/>
          </p:nvPr>
        </p:nvSpPr>
        <p:spPr>
          <a:xfrm>
            <a:off x="6095999" y="3663285"/>
            <a:ext cx="55086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103CFF70-7DC7-B43D-57C7-3C6435517D60}"/>
              </a:ext>
            </a:extLst>
          </p:cNvPr>
          <p:cNvSpPr>
            <a:spLocks noGrp="1"/>
          </p:cNvSpPr>
          <p:nvPr>
            <p:ph type="body" sz="quarter" idx="42"/>
          </p:nvPr>
        </p:nvSpPr>
        <p:spPr>
          <a:xfrm>
            <a:off x="6095999" y="4345690"/>
            <a:ext cx="55086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535422851"/>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F6E62-3413-1570-07FF-4E66972B963F}"/>
              </a:ext>
            </a:extLst>
          </p:cNvPr>
          <p:cNvSpPr/>
          <p:nvPr userDrawn="1"/>
        </p:nvSpPr>
        <p:spPr>
          <a:xfrm>
            <a:off x="0" y="0"/>
            <a:ext cx="12191999" cy="28622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584200"/>
            <a:ext cx="10873180" cy="183366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7375" y="584200"/>
            <a:ext cx="0" cy="183366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584200"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584200"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A80A793C-55DC-602B-758B-1FA03A818170}"/>
              </a:ext>
            </a:extLst>
          </p:cNvPr>
          <p:cNvSpPr>
            <a:spLocks noGrp="1"/>
          </p:cNvSpPr>
          <p:nvPr>
            <p:ph type="body" sz="quarter" idx="41"/>
          </p:nvPr>
        </p:nvSpPr>
        <p:spPr>
          <a:xfrm>
            <a:off x="4578037"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0" name="Text Placeholder 29">
            <a:extLst>
              <a:ext uri="{FF2B5EF4-FFF2-40B4-BE49-F238E27FC236}">
                <a16:creationId xmlns:a16="http://schemas.microsoft.com/office/drawing/2014/main" id="{F448C94B-AA7A-7262-4B9F-836462086A78}"/>
              </a:ext>
            </a:extLst>
          </p:cNvPr>
          <p:cNvSpPr>
            <a:spLocks noGrp="1"/>
          </p:cNvSpPr>
          <p:nvPr>
            <p:ph type="body" sz="quarter" idx="42"/>
          </p:nvPr>
        </p:nvSpPr>
        <p:spPr>
          <a:xfrm>
            <a:off x="4578037"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Text Placeholder 29">
            <a:extLst>
              <a:ext uri="{FF2B5EF4-FFF2-40B4-BE49-F238E27FC236}">
                <a16:creationId xmlns:a16="http://schemas.microsoft.com/office/drawing/2014/main" id="{8E844AFC-B10F-3963-60E2-0CBF59257982}"/>
              </a:ext>
            </a:extLst>
          </p:cNvPr>
          <p:cNvSpPr>
            <a:spLocks noGrp="1"/>
          </p:cNvSpPr>
          <p:nvPr>
            <p:ph type="body" sz="quarter" idx="43"/>
          </p:nvPr>
        </p:nvSpPr>
        <p:spPr>
          <a:xfrm>
            <a:off x="8571874"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290D6F4A-B1FF-50CB-37C9-67C24FF49AE0}"/>
              </a:ext>
            </a:extLst>
          </p:cNvPr>
          <p:cNvSpPr>
            <a:spLocks noGrp="1"/>
          </p:cNvSpPr>
          <p:nvPr>
            <p:ph type="body" sz="quarter" idx="44"/>
          </p:nvPr>
        </p:nvSpPr>
        <p:spPr>
          <a:xfrm>
            <a:off x="8571874"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999656802"/>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Text Boxes T22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4604943" y="1987041"/>
            <a:ext cx="6999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4604943" y="2400207"/>
            <a:ext cx="6999682" cy="787494"/>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 name="Rectangle 2">
            <a:extLst>
              <a:ext uri="{FF2B5EF4-FFF2-40B4-BE49-F238E27FC236}">
                <a16:creationId xmlns:a16="http://schemas.microsoft.com/office/drawing/2014/main" id="{BB2F9EFE-3E38-5624-6F5C-8EA73167EB3F}"/>
              </a:ext>
            </a:extLst>
          </p:cNvPr>
          <p:cNvSpPr/>
          <p:nvPr userDrawn="1"/>
        </p:nvSpPr>
        <p:spPr>
          <a:xfrm>
            <a:off x="-1" y="0"/>
            <a:ext cx="4114905" cy="57039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Picture Placeholder 11">
            <a:extLst>
              <a:ext uri="{FF2B5EF4-FFF2-40B4-BE49-F238E27FC236}">
                <a16:creationId xmlns:a16="http://schemas.microsoft.com/office/drawing/2014/main" id="{9DEBAB1A-CE11-600C-955B-5BF2329A4896}"/>
              </a:ext>
            </a:extLst>
          </p:cNvPr>
          <p:cNvSpPr>
            <a:spLocks noGrp="1"/>
          </p:cNvSpPr>
          <p:nvPr>
            <p:ph type="pic" sz="quarter" idx="10"/>
          </p:nvPr>
        </p:nvSpPr>
        <p:spPr>
          <a:xfrm>
            <a:off x="-1" y="0"/>
            <a:ext cx="3997431" cy="5583326"/>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13" name="Freeform: Shape 12">
            <a:extLst>
              <a:ext uri="{FF2B5EF4-FFF2-40B4-BE49-F238E27FC236}">
                <a16:creationId xmlns:a16="http://schemas.microsoft.com/office/drawing/2014/main" id="{584E6C11-0982-03C9-6259-106AF7B98437}"/>
              </a:ext>
            </a:extLst>
          </p:cNvPr>
          <p:cNvSpPr/>
          <p:nvPr userDrawn="1"/>
        </p:nvSpPr>
        <p:spPr>
          <a:xfrm rot="5400000">
            <a:off x="3159734" y="4748812"/>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16" name="Title 1">
            <a:extLst>
              <a:ext uri="{FF2B5EF4-FFF2-40B4-BE49-F238E27FC236}">
                <a16:creationId xmlns:a16="http://schemas.microsoft.com/office/drawing/2014/main" id="{8A0F98B3-5BC9-43CA-0E39-31CC70D805DB}"/>
              </a:ext>
            </a:extLst>
          </p:cNvPr>
          <p:cNvSpPr>
            <a:spLocks noGrp="1"/>
          </p:cNvSpPr>
          <p:nvPr>
            <p:ph type="title"/>
          </p:nvPr>
        </p:nvSpPr>
        <p:spPr>
          <a:xfrm>
            <a:off x="4604943" y="586105"/>
            <a:ext cx="6999681" cy="11537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17" name="Straight Connector 16">
            <a:extLst>
              <a:ext uri="{FF2B5EF4-FFF2-40B4-BE49-F238E27FC236}">
                <a16:creationId xmlns:a16="http://schemas.microsoft.com/office/drawing/2014/main" id="{287663E8-3304-8ACE-ACD6-6F356A49D537}"/>
              </a:ext>
            </a:extLst>
          </p:cNvPr>
          <p:cNvCxnSpPr>
            <a:cxnSpLocks/>
          </p:cNvCxnSpPr>
          <p:nvPr userDrawn="1"/>
        </p:nvCxnSpPr>
        <p:spPr>
          <a:xfrm>
            <a:off x="4460875" y="585690"/>
            <a:ext cx="0" cy="11542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29">
            <a:extLst>
              <a:ext uri="{FF2B5EF4-FFF2-40B4-BE49-F238E27FC236}">
                <a16:creationId xmlns:a16="http://schemas.microsoft.com/office/drawing/2014/main" id="{E5B64568-95A0-2550-729B-C36D47D0B4EE}"/>
              </a:ext>
            </a:extLst>
          </p:cNvPr>
          <p:cNvSpPr>
            <a:spLocks noGrp="1"/>
          </p:cNvSpPr>
          <p:nvPr>
            <p:ph type="body" sz="quarter" idx="41"/>
          </p:nvPr>
        </p:nvSpPr>
        <p:spPr>
          <a:xfrm>
            <a:off x="4604943" y="3444500"/>
            <a:ext cx="6999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Text Placeholder 29">
            <a:extLst>
              <a:ext uri="{FF2B5EF4-FFF2-40B4-BE49-F238E27FC236}">
                <a16:creationId xmlns:a16="http://schemas.microsoft.com/office/drawing/2014/main" id="{F93FF848-4697-1658-A41B-93D12D101890}"/>
              </a:ext>
            </a:extLst>
          </p:cNvPr>
          <p:cNvSpPr>
            <a:spLocks noGrp="1"/>
          </p:cNvSpPr>
          <p:nvPr>
            <p:ph type="body" sz="quarter" idx="42"/>
          </p:nvPr>
        </p:nvSpPr>
        <p:spPr>
          <a:xfrm>
            <a:off x="4604943" y="3857666"/>
            <a:ext cx="6999682" cy="787494"/>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0" name="Text Placeholder 29">
            <a:extLst>
              <a:ext uri="{FF2B5EF4-FFF2-40B4-BE49-F238E27FC236}">
                <a16:creationId xmlns:a16="http://schemas.microsoft.com/office/drawing/2014/main" id="{A3FB70CC-9CEB-83DB-0A62-F28AADFA24A2}"/>
              </a:ext>
            </a:extLst>
          </p:cNvPr>
          <p:cNvSpPr>
            <a:spLocks noGrp="1"/>
          </p:cNvSpPr>
          <p:nvPr>
            <p:ph type="body" sz="quarter" idx="43"/>
          </p:nvPr>
        </p:nvSpPr>
        <p:spPr>
          <a:xfrm>
            <a:off x="4604943" y="4901960"/>
            <a:ext cx="6999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413FB7C3-3697-76A3-E778-089B73350D63}"/>
              </a:ext>
            </a:extLst>
          </p:cNvPr>
          <p:cNvSpPr>
            <a:spLocks noGrp="1"/>
          </p:cNvSpPr>
          <p:nvPr>
            <p:ph type="body" sz="quarter" idx="44"/>
          </p:nvPr>
        </p:nvSpPr>
        <p:spPr>
          <a:xfrm>
            <a:off x="4604943" y="5315126"/>
            <a:ext cx="6999682" cy="787494"/>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019238544"/>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F6E62-3413-1570-07FF-4E66972B963F}"/>
              </a:ext>
            </a:extLst>
          </p:cNvPr>
          <p:cNvSpPr/>
          <p:nvPr userDrawn="1"/>
        </p:nvSpPr>
        <p:spPr>
          <a:xfrm>
            <a:off x="0" y="1"/>
            <a:ext cx="12191999" cy="2133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584200"/>
            <a:ext cx="10873180" cy="130175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7375" y="584200"/>
            <a:ext cx="0" cy="130175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584200" y="2432049"/>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584200" y="3044604"/>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BF29A8C4-E01C-8823-3D21-FBEB0A37FD9D}"/>
              </a:ext>
            </a:extLst>
          </p:cNvPr>
          <p:cNvSpPr>
            <a:spLocks noGrp="1"/>
          </p:cNvSpPr>
          <p:nvPr>
            <p:ph type="body" sz="quarter" idx="41"/>
          </p:nvPr>
        </p:nvSpPr>
        <p:spPr>
          <a:xfrm>
            <a:off x="584200" y="4392614"/>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6" name="Text Placeholder 29">
            <a:extLst>
              <a:ext uri="{FF2B5EF4-FFF2-40B4-BE49-F238E27FC236}">
                <a16:creationId xmlns:a16="http://schemas.microsoft.com/office/drawing/2014/main" id="{36007328-114D-AECE-99A6-016A4CFBB612}"/>
              </a:ext>
            </a:extLst>
          </p:cNvPr>
          <p:cNvSpPr>
            <a:spLocks noGrp="1"/>
          </p:cNvSpPr>
          <p:nvPr>
            <p:ph type="body" sz="quarter" idx="42"/>
          </p:nvPr>
        </p:nvSpPr>
        <p:spPr>
          <a:xfrm>
            <a:off x="584200" y="5005169"/>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 name="Text Placeholder 29">
            <a:extLst>
              <a:ext uri="{FF2B5EF4-FFF2-40B4-BE49-F238E27FC236}">
                <a16:creationId xmlns:a16="http://schemas.microsoft.com/office/drawing/2014/main" id="{2142D811-C93D-9F9B-677A-5ADF7CD3A81A}"/>
              </a:ext>
            </a:extLst>
          </p:cNvPr>
          <p:cNvSpPr>
            <a:spLocks noGrp="1"/>
          </p:cNvSpPr>
          <p:nvPr>
            <p:ph type="body" sz="quarter" idx="43"/>
          </p:nvPr>
        </p:nvSpPr>
        <p:spPr>
          <a:xfrm>
            <a:off x="7105654" y="2432049"/>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8" name="Text Placeholder 29">
            <a:extLst>
              <a:ext uri="{FF2B5EF4-FFF2-40B4-BE49-F238E27FC236}">
                <a16:creationId xmlns:a16="http://schemas.microsoft.com/office/drawing/2014/main" id="{0B048665-3CE8-1449-AE80-5C39685B7BA3}"/>
              </a:ext>
            </a:extLst>
          </p:cNvPr>
          <p:cNvSpPr>
            <a:spLocks noGrp="1"/>
          </p:cNvSpPr>
          <p:nvPr>
            <p:ph type="body" sz="quarter" idx="44"/>
          </p:nvPr>
        </p:nvSpPr>
        <p:spPr>
          <a:xfrm>
            <a:off x="7105654" y="3044604"/>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Text Placeholder 29">
            <a:extLst>
              <a:ext uri="{FF2B5EF4-FFF2-40B4-BE49-F238E27FC236}">
                <a16:creationId xmlns:a16="http://schemas.microsoft.com/office/drawing/2014/main" id="{337177BD-61D7-4610-6C2F-89A1FACFC2A5}"/>
              </a:ext>
            </a:extLst>
          </p:cNvPr>
          <p:cNvSpPr>
            <a:spLocks noGrp="1"/>
          </p:cNvSpPr>
          <p:nvPr>
            <p:ph type="body" sz="quarter" idx="45"/>
          </p:nvPr>
        </p:nvSpPr>
        <p:spPr>
          <a:xfrm>
            <a:off x="7105654" y="4392614"/>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20" name="Text Placeholder 29">
            <a:extLst>
              <a:ext uri="{FF2B5EF4-FFF2-40B4-BE49-F238E27FC236}">
                <a16:creationId xmlns:a16="http://schemas.microsoft.com/office/drawing/2014/main" id="{EAACD5B2-3311-26B6-AFCF-4FD5DEBF7494}"/>
              </a:ext>
            </a:extLst>
          </p:cNvPr>
          <p:cNvSpPr>
            <a:spLocks noGrp="1"/>
          </p:cNvSpPr>
          <p:nvPr>
            <p:ph type="body" sz="quarter" idx="46"/>
          </p:nvPr>
        </p:nvSpPr>
        <p:spPr>
          <a:xfrm>
            <a:off x="7105654" y="5005169"/>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153376647"/>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Text Boxes T23V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2F9EFE-3E38-5624-6F5C-8EA73167EB3F}"/>
              </a:ext>
            </a:extLst>
          </p:cNvPr>
          <p:cNvSpPr/>
          <p:nvPr userDrawn="1"/>
        </p:nvSpPr>
        <p:spPr>
          <a:xfrm flipH="1">
            <a:off x="8381893" y="1538679"/>
            <a:ext cx="3810103" cy="4508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731443" y="1542541"/>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731443" y="1955707"/>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4" name="Picture Placeholder 11">
            <a:extLst>
              <a:ext uri="{FF2B5EF4-FFF2-40B4-BE49-F238E27FC236}">
                <a16:creationId xmlns:a16="http://schemas.microsoft.com/office/drawing/2014/main" id="{9DEBAB1A-CE11-600C-955B-5BF2329A4896}"/>
              </a:ext>
            </a:extLst>
          </p:cNvPr>
          <p:cNvSpPr>
            <a:spLocks noGrp="1"/>
          </p:cNvSpPr>
          <p:nvPr>
            <p:ph type="pic" sz="quarter" idx="10"/>
          </p:nvPr>
        </p:nvSpPr>
        <p:spPr>
          <a:xfrm>
            <a:off x="8499369" y="1658545"/>
            <a:ext cx="3692631" cy="4267606"/>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 name="Title 1">
            <a:extLst>
              <a:ext uri="{FF2B5EF4-FFF2-40B4-BE49-F238E27FC236}">
                <a16:creationId xmlns:a16="http://schemas.microsoft.com/office/drawing/2014/main" id="{CB181972-256A-76B4-0FD9-61DDA03AA7F6}"/>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5" name="Straight Connector 4">
            <a:extLst>
              <a:ext uri="{FF2B5EF4-FFF2-40B4-BE49-F238E27FC236}">
                <a16:creationId xmlns:a16="http://schemas.microsoft.com/office/drawing/2014/main" id="{429E9EB5-3229-F5DC-7AD8-BAEE16B592B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29">
            <a:extLst>
              <a:ext uri="{FF2B5EF4-FFF2-40B4-BE49-F238E27FC236}">
                <a16:creationId xmlns:a16="http://schemas.microsoft.com/office/drawing/2014/main" id="{49F1EC6F-145D-0EDF-93B2-B29180FA0480}"/>
              </a:ext>
            </a:extLst>
          </p:cNvPr>
          <p:cNvSpPr>
            <a:spLocks noGrp="1"/>
          </p:cNvSpPr>
          <p:nvPr>
            <p:ph type="body" sz="quarter" idx="41"/>
          </p:nvPr>
        </p:nvSpPr>
        <p:spPr>
          <a:xfrm>
            <a:off x="731443" y="2721322"/>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29">
            <a:extLst>
              <a:ext uri="{FF2B5EF4-FFF2-40B4-BE49-F238E27FC236}">
                <a16:creationId xmlns:a16="http://schemas.microsoft.com/office/drawing/2014/main" id="{E05F433A-DD20-4C85-9DBB-0B8C1E977F5C}"/>
              </a:ext>
            </a:extLst>
          </p:cNvPr>
          <p:cNvSpPr>
            <a:spLocks noGrp="1"/>
          </p:cNvSpPr>
          <p:nvPr>
            <p:ph type="body" sz="quarter" idx="42"/>
          </p:nvPr>
        </p:nvSpPr>
        <p:spPr>
          <a:xfrm>
            <a:off x="731443" y="3134488"/>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0" name="Text Placeholder 29">
            <a:extLst>
              <a:ext uri="{FF2B5EF4-FFF2-40B4-BE49-F238E27FC236}">
                <a16:creationId xmlns:a16="http://schemas.microsoft.com/office/drawing/2014/main" id="{0940A55E-D619-99C7-21D8-21E0C29C4517}"/>
              </a:ext>
            </a:extLst>
          </p:cNvPr>
          <p:cNvSpPr>
            <a:spLocks noGrp="1"/>
          </p:cNvSpPr>
          <p:nvPr>
            <p:ph type="body" sz="quarter" idx="43"/>
          </p:nvPr>
        </p:nvSpPr>
        <p:spPr>
          <a:xfrm>
            <a:off x="731443" y="3900103"/>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ext Placeholder 29">
            <a:extLst>
              <a:ext uri="{FF2B5EF4-FFF2-40B4-BE49-F238E27FC236}">
                <a16:creationId xmlns:a16="http://schemas.microsoft.com/office/drawing/2014/main" id="{1BBECFA9-FFC1-ADE4-F361-2C7CE5C812B8}"/>
              </a:ext>
            </a:extLst>
          </p:cNvPr>
          <p:cNvSpPr>
            <a:spLocks noGrp="1"/>
          </p:cNvSpPr>
          <p:nvPr>
            <p:ph type="body" sz="quarter" idx="44"/>
          </p:nvPr>
        </p:nvSpPr>
        <p:spPr>
          <a:xfrm>
            <a:off x="731443" y="4313269"/>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4" name="Text Placeholder 29">
            <a:extLst>
              <a:ext uri="{FF2B5EF4-FFF2-40B4-BE49-F238E27FC236}">
                <a16:creationId xmlns:a16="http://schemas.microsoft.com/office/drawing/2014/main" id="{96E1E4FB-A003-416E-B5FD-06D318390D24}"/>
              </a:ext>
            </a:extLst>
          </p:cNvPr>
          <p:cNvSpPr>
            <a:spLocks noGrp="1"/>
          </p:cNvSpPr>
          <p:nvPr>
            <p:ph type="body" sz="quarter" idx="45"/>
          </p:nvPr>
        </p:nvSpPr>
        <p:spPr>
          <a:xfrm>
            <a:off x="731443" y="5078884"/>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F627812D-F4DE-F22F-9151-6D1510AA1EEA}"/>
              </a:ext>
            </a:extLst>
          </p:cNvPr>
          <p:cNvSpPr>
            <a:spLocks noGrp="1"/>
          </p:cNvSpPr>
          <p:nvPr>
            <p:ph type="body" sz="quarter" idx="46"/>
          </p:nvPr>
        </p:nvSpPr>
        <p:spPr>
          <a:xfrm>
            <a:off x="731443" y="5492050"/>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24" name="Rectangle 23">
            <a:extLst>
              <a:ext uri="{FF2B5EF4-FFF2-40B4-BE49-F238E27FC236}">
                <a16:creationId xmlns:a16="http://schemas.microsoft.com/office/drawing/2014/main" id="{A9E46C6C-267F-F99A-35B8-CFC1641BE967}"/>
              </a:ext>
            </a:extLst>
          </p:cNvPr>
          <p:cNvSpPr/>
          <p:nvPr userDrawn="1"/>
        </p:nvSpPr>
        <p:spPr>
          <a:xfrm>
            <a:off x="8381889" y="2717566"/>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4075243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4" name="Table Placeholder 3">
            <a:extLst>
              <a:ext uri="{FF2B5EF4-FFF2-40B4-BE49-F238E27FC236}">
                <a16:creationId xmlns:a16="http://schemas.microsoft.com/office/drawing/2014/main" id="{9DD2B053-49CB-EC30-CB40-BD5B5A83362E}"/>
              </a:ext>
            </a:extLst>
          </p:cNvPr>
          <p:cNvSpPr>
            <a:spLocks noGrp="1"/>
          </p:cNvSpPr>
          <p:nvPr>
            <p:ph type="tbl" sz="quarter" idx="10"/>
          </p:nvPr>
        </p:nvSpPr>
        <p:spPr>
          <a:xfrm>
            <a:off x="587375" y="2793172"/>
            <a:ext cx="11017250" cy="3196466"/>
          </a:xfrm>
        </p:spPr>
        <p:txBody>
          <a:bodyPr/>
          <a:lstStyle>
            <a:lvl1pPr algn="ctr">
              <a:defRPr b="0">
                <a:solidFill>
                  <a:schemeClr val="tx1"/>
                </a:solidFill>
              </a:defRPr>
            </a:lvl1pPr>
          </a:lstStyle>
          <a:p>
            <a:endParaRPr lang="en-GB" dirty="0"/>
          </a:p>
        </p:txBody>
      </p:sp>
      <p:sp>
        <p:nvSpPr>
          <p:cNvPr id="17" name="Text Placeholder 29">
            <a:extLst>
              <a:ext uri="{FF2B5EF4-FFF2-40B4-BE49-F238E27FC236}">
                <a16:creationId xmlns:a16="http://schemas.microsoft.com/office/drawing/2014/main" id="{C88A6C4B-DACE-AD62-1602-DB64BFC7F7D9}"/>
              </a:ext>
            </a:extLst>
          </p:cNvPr>
          <p:cNvSpPr>
            <a:spLocks noGrp="1"/>
          </p:cNvSpPr>
          <p:nvPr>
            <p:ph type="body" sz="quarter" idx="40"/>
          </p:nvPr>
        </p:nvSpPr>
        <p:spPr>
          <a:xfrm>
            <a:off x="731443" y="1689638"/>
            <a:ext cx="10873182" cy="7092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Tree>
    <p:extLst>
      <p:ext uri="{BB962C8B-B14F-4D97-AF65-F5344CB8AC3E}">
        <p14:creationId xmlns:p14="http://schemas.microsoft.com/office/powerpoint/2010/main" val="191758556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Oval 2">
            <a:extLst>
              <a:ext uri="{FF2B5EF4-FFF2-40B4-BE49-F238E27FC236}">
                <a16:creationId xmlns:a16="http://schemas.microsoft.com/office/drawing/2014/main" id="{3BBD3D9D-E2D7-5928-9ACE-BC305ADE7015}"/>
              </a:ext>
            </a:extLst>
          </p:cNvPr>
          <p:cNvSpPr/>
          <p:nvPr userDrawn="1"/>
        </p:nvSpPr>
        <p:spPr>
          <a:xfrm>
            <a:off x="5305353"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 Placeholder 14">
            <a:extLst>
              <a:ext uri="{FF2B5EF4-FFF2-40B4-BE49-F238E27FC236}">
                <a16:creationId xmlns:a16="http://schemas.microsoft.com/office/drawing/2014/main" id="{6B6F7D80-7AE5-EF7E-CA93-91FFC8961EAC}"/>
              </a:ext>
            </a:extLst>
          </p:cNvPr>
          <p:cNvSpPr>
            <a:spLocks noGrp="1"/>
          </p:cNvSpPr>
          <p:nvPr>
            <p:ph type="body" sz="quarter" idx="34" hasCustomPrompt="1"/>
          </p:nvPr>
        </p:nvSpPr>
        <p:spPr>
          <a:xfrm>
            <a:off x="5305353"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FC2368-512D-2676-8BCC-4005ACA137B2}"/>
              </a:ext>
            </a:extLst>
          </p:cNvPr>
          <p:cNvSpPr>
            <a:spLocks noGrp="1"/>
          </p:cNvSpPr>
          <p:nvPr>
            <p:ph type="body" sz="quarter" idx="35" hasCustomPrompt="1"/>
          </p:nvPr>
        </p:nvSpPr>
        <p:spPr>
          <a:xfrm>
            <a:off x="5466419"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p:nvPr>
        </p:nvSpPr>
        <p:spPr>
          <a:xfrm>
            <a:off x="4555119"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p:nvPr>
        </p:nvSpPr>
        <p:spPr>
          <a:xfrm>
            <a:off x="4555119"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Oval 18">
            <a:extLst>
              <a:ext uri="{FF2B5EF4-FFF2-40B4-BE49-F238E27FC236}">
                <a16:creationId xmlns:a16="http://schemas.microsoft.com/office/drawing/2014/main" id="{705E8CF0-45DA-C681-8618-12E9EAF903D4}"/>
              </a:ext>
            </a:extLst>
          </p:cNvPr>
          <p:cNvSpPr/>
          <p:nvPr userDrawn="1"/>
        </p:nvSpPr>
        <p:spPr>
          <a:xfrm>
            <a:off x="9273097"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Text Placeholder 14">
            <a:extLst>
              <a:ext uri="{FF2B5EF4-FFF2-40B4-BE49-F238E27FC236}">
                <a16:creationId xmlns:a16="http://schemas.microsoft.com/office/drawing/2014/main" id="{0BDF54D5-341A-BDB8-70D5-1D271A33068B}"/>
              </a:ext>
            </a:extLst>
          </p:cNvPr>
          <p:cNvSpPr>
            <a:spLocks noGrp="1"/>
          </p:cNvSpPr>
          <p:nvPr>
            <p:ph type="body" sz="quarter" idx="37" hasCustomPrompt="1"/>
          </p:nvPr>
        </p:nvSpPr>
        <p:spPr>
          <a:xfrm>
            <a:off x="9273097"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E42ED014-DC96-68EC-18BA-293A5537638C}"/>
              </a:ext>
            </a:extLst>
          </p:cNvPr>
          <p:cNvSpPr>
            <a:spLocks noGrp="1"/>
          </p:cNvSpPr>
          <p:nvPr>
            <p:ph type="body" sz="quarter" idx="38" hasCustomPrompt="1"/>
          </p:nvPr>
        </p:nvSpPr>
        <p:spPr>
          <a:xfrm>
            <a:off x="9434163"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3" name="Text Placeholder 29">
            <a:extLst>
              <a:ext uri="{FF2B5EF4-FFF2-40B4-BE49-F238E27FC236}">
                <a16:creationId xmlns:a16="http://schemas.microsoft.com/office/drawing/2014/main" id="{C94D2F51-651E-57C6-669A-9421CC548657}"/>
              </a:ext>
            </a:extLst>
          </p:cNvPr>
          <p:cNvSpPr>
            <a:spLocks noGrp="1"/>
          </p:cNvSpPr>
          <p:nvPr>
            <p:ph type="body" sz="quarter" idx="39"/>
          </p:nvPr>
        </p:nvSpPr>
        <p:spPr>
          <a:xfrm>
            <a:off x="8522863"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4" name="Text Placeholder 29">
            <a:extLst>
              <a:ext uri="{FF2B5EF4-FFF2-40B4-BE49-F238E27FC236}">
                <a16:creationId xmlns:a16="http://schemas.microsoft.com/office/drawing/2014/main" id="{F189AE72-78C6-B559-D0A6-2C7C78AB19A4}"/>
              </a:ext>
            </a:extLst>
          </p:cNvPr>
          <p:cNvSpPr>
            <a:spLocks noGrp="1"/>
          </p:cNvSpPr>
          <p:nvPr>
            <p:ph type="body" sz="quarter" idx="40"/>
          </p:nvPr>
        </p:nvSpPr>
        <p:spPr>
          <a:xfrm>
            <a:off x="8522863"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1" y="1636148"/>
            <a:ext cx="4114905" cy="40678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1" y="1756804"/>
            <a:ext cx="3997431" cy="382652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8" name="Rectangle 27">
            <a:extLst>
              <a:ext uri="{FF2B5EF4-FFF2-40B4-BE49-F238E27FC236}">
                <a16:creationId xmlns:a16="http://schemas.microsoft.com/office/drawing/2014/main" id="{0E2D268C-F2F5-0F07-54EC-3F1273607340}"/>
              </a:ext>
            </a:extLst>
          </p:cNvPr>
          <p:cNvSpPr/>
          <p:nvPr userDrawn="1"/>
        </p:nvSpPr>
        <p:spPr>
          <a:xfrm>
            <a:off x="3997430" y="2717566"/>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38798689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Oval 2">
            <a:extLst>
              <a:ext uri="{FF2B5EF4-FFF2-40B4-BE49-F238E27FC236}">
                <a16:creationId xmlns:a16="http://schemas.microsoft.com/office/drawing/2014/main" id="{3BBD3D9D-E2D7-5928-9ACE-BC305ADE7015}"/>
              </a:ext>
            </a:extLst>
          </p:cNvPr>
          <p:cNvSpPr/>
          <p:nvPr userDrawn="1"/>
        </p:nvSpPr>
        <p:spPr>
          <a:xfrm>
            <a:off x="5305353"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 Placeholder 14">
            <a:extLst>
              <a:ext uri="{FF2B5EF4-FFF2-40B4-BE49-F238E27FC236}">
                <a16:creationId xmlns:a16="http://schemas.microsoft.com/office/drawing/2014/main" id="{6B6F7D80-7AE5-EF7E-CA93-91FFC8961EAC}"/>
              </a:ext>
            </a:extLst>
          </p:cNvPr>
          <p:cNvSpPr>
            <a:spLocks noGrp="1"/>
          </p:cNvSpPr>
          <p:nvPr>
            <p:ph type="body" sz="quarter" idx="34" hasCustomPrompt="1"/>
          </p:nvPr>
        </p:nvSpPr>
        <p:spPr>
          <a:xfrm>
            <a:off x="5305353"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FC2368-512D-2676-8BCC-4005ACA137B2}"/>
              </a:ext>
            </a:extLst>
          </p:cNvPr>
          <p:cNvSpPr>
            <a:spLocks noGrp="1"/>
          </p:cNvSpPr>
          <p:nvPr>
            <p:ph type="body" sz="quarter" idx="35" hasCustomPrompt="1"/>
          </p:nvPr>
        </p:nvSpPr>
        <p:spPr>
          <a:xfrm>
            <a:off x="5466419"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p:nvPr>
        </p:nvSpPr>
        <p:spPr>
          <a:xfrm>
            <a:off x="4555119"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p:nvPr>
        </p:nvSpPr>
        <p:spPr>
          <a:xfrm>
            <a:off x="4555119"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Oval 18">
            <a:extLst>
              <a:ext uri="{FF2B5EF4-FFF2-40B4-BE49-F238E27FC236}">
                <a16:creationId xmlns:a16="http://schemas.microsoft.com/office/drawing/2014/main" id="{705E8CF0-45DA-C681-8618-12E9EAF903D4}"/>
              </a:ext>
            </a:extLst>
          </p:cNvPr>
          <p:cNvSpPr/>
          <p:nvPr userDrawn="1"/>
        </p:nvSpPr>
        <p:spPr>
          <a:xfrm>
            <a:off x="9273097"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Text Placeholder 14">
            <a:extLst>
              <a:ext uri="{FF2B5EF4-FFF2-40B4-BE49-F238E27FC236}">
                <a16:creationId xmlns:a16="http://schemas.microsoft.com/office/drawing/2014/main" id="{0BDF54D5-341A-BDB8-70D5-1D271A33068B}"/>
              </a:ext>
            </a:extLst>
          </p:cNvPr>
          <p:cNvSpPr>
            <a:spLocks noGrp="1"/>
          </p:cNvSpPr>
          <p:nvPr>
            <p:ph type="body" sz="quarter" idx="37" hasCustomPrompt="1"/>
          </p:nvPr>
        </p:nvSpPr>
        <p:spPr>
          <a:xfrm>
            <a:off x="9273097"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E42ED014-DC96-68EC-18BA-293A5537638C}"/>
              </a:ext>
            </a:extLst>
          </p:cNvPr>
          <p:cNvSpPr>
            <a:spLocks noGrp="1"/>
          </p:cNvSpPr>
          <p:nvPr>
            <p:ph type="body" sz="quarter" idx="38" hasCustomPrompt="1"/>
          </p:nvPr>
        </p:nvSpPr>
        <p:spPr>
          <a:xfrm>
            <a:off x="9434163"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3" name="Text Placeholder 29">
            <a:extLst>
              <a:ext uri="{FF2B5EF4-FFF2-40B4-BE49-F238E27FC236}">
                <a16:creationId xmlns:a16="http://schemas.microsoft.com/office/drawing/2014/main" id="{C94D2F51-651E-57C6-669A-9421CC548657}"/>
              </a:ext>
            </a:extLst>
          </p:cNvPr>
          <p:cNvSpPr>
            <a:spLocks noGrp="1"/>
          </p:cNvSpPr>
          <p:nvPr>
            <p:ph type="body" sz="quarter" idx="39"/>
          </p:nvPr>
        </p:nvSpPr>
        <p:spPr>
          <a:xfrm>
            <a:off x="8522863"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4" name="Text Placeholder 29">
            <a:extLst>
              <a:ext uri="{FF2B5EF4-FFF2-40B4-BE49-F238E27FC236}">
                <a16:creationId xmlns:a16="http://schemas.microsoft.com/office/drawing/2014/main" id="{F189AE72-78C6-B559-D0A6-2C7C78AB19A4}"/>
              </a:ext>
            </a:extLst>
          </p:cNvPr>
          <p:cNvSpPr>
            <a:spLocks noGrp="1"/>
          </p:cNvSpPr>
          <p:nvPr>
            <p:ph type="body" sz="quarter" idx="40"/>
          </p:nvPr>
        </p:nvSpPr>
        <p:spPr>
          <a:xfrm>
            <a:off x="8522863"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Oval 3">
            <a:extLst>
              <a:ext uri="{FF2B5EF4-FFF2-40B4-BE49-F238E27FC236}">
                <a16:creationId xmlns:a16="http://schemas.microsoft.com/office/drawing/2014/main" id="{FD38544B-21D2-262C-C981-1D7DCCEB5D14}"/>
              </a:ext>
            </a:extLst>
          </p:cNvPr>
          <p:cNvSpPr/>
          <p:nvPr userDrawn="1"/>
        </p:nvSpPr>
        <p:spPr>
          <a:xfrm>
            <a:off x="1337611"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 Placeholder 14">
            <a:extLst>
              <a:ext uri="{FF2B5EF4-FFF2-40B4-BE49-F238E27FC236}">
                <a16:creationId xmlns:a16="http://schemas.microsoft.com/office/drawing/2014/main" id="{C8D65A88-3D58-17DC-77F6-8AE7BB2AECE9}"/>
              </a:ext>
            </a:extLst>
          </p:cNvPr>
          <p:cNvSpPr>
            <a:spLocks noGrp="1"/>
          </p:cNvSpPr>
          <p:nvPr>
            <p:ph type="body" sz="quarter" idx="41" hasCustomPrompt="1"/>
          </p:nvPr>
        </p:nvSpPr>
        <p:spPr>
          <a:xfrm>
            <a:off x="1337611"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0" name="Text Placeholder 6">
            <a:extLst>
              <a:ext uri="{FF2B5EF4-FFF2-40B4-BE49-F238E27FC236}">
                <a16:creationId xmlns:a16="http://schemas.microsoft.com/office/drawing/2014/main" id="{569FB8B4-3C26-2BE2-C003-404C8606A6EE}"/>
              </a:ext>
            </a:extLst>
          </p:cNvPr>
          <p:cNvSpPr>
            <a:spLocks noGrp="1"/>
          </p:cNvSpPr>
          <p:nvPr>
            <p:ph type="body" sz="quarter" idx="42" hasCustomPrompt="1"/>
          </p:nvPr>
        </p:nvSpPr>
        <p:spPr>
          <a:xfrm>
            <a:off x="1498677"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2" name="Text Placeholder 29">
            <a:extLst>
              <a:ext uri="{FF2B5EF4-FFF2-40B4-BE49-F238E27FC236}">
                <a16:creationId xmlns:a16="http://schemas.microsoft.com/office/drawing/2014/main" id="{242A120D-BDA9-915C-DCD1-0AFC1BFF099D}"/>
              </a:ext>
            </a:extLst>
          </p:cNvPr>
          <p:cNvSpPr>
            <a:spLocks noGrp="1"/>
          </p:cNvSpPr>
          <p:nvPr>
            <p:ph type="body" sz="quarter" idx="43"/>
          </p:nvPr>
        </p:nvSpPr>
        <p:spPr>
          <a:xfrm>
            <a:off x="587377"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EB823991-32C7-EBE3-826D-F3860C4B1F23}"/>
              </a:ext>
            </a:extLst>
          </p:cNvPr>
          <p:cNvSpPr>
            <a:spLocks noGrp="1"/>
          </p:cNvSpPr>
          <p:nvPr>
            <p:ph type="body" sz="quarter" idx="44"/>
          </p:nvPr>
        </p:nvSpPr>
        <p:spPr>
          <a:xfrm>
            <a:off x="587377"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92056011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4" name="Oval 3">
            <a:extLst>
              <a:ext uri="{FF2B5EF4-FFF2-40B4-BE49-F238E27FC236}">
                <a16:creationId xmlns:a16="http://schemas.microsoft.com/office/drawing/2014/main" id="{FD38544B-21D2-262C-C981-1D7DCCEB5D14}"/>
              </a:ext>
            </a:extLst>
          </p:cNvPr>
          <p:cNvSpPr/>
          <p:nvPr userDrawn="1"/>
        </p:nvSpPr>
        <p:spPr>
          <a:xfrm>
            <a:off x="1088954"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 Placeholder 14">
            <a:extLst>
              <a:ext uri="{FF2B5EF4-FFF2-40B4-BE49-F238E27FC236}">
                <a16:creationId xmlns:a16="http://schemas.microsoft.com/office/drawing/2014/main" id="{C8D65A88-3D58-17DC-77F6-8AE7BB2AECE9}"/>
              </a:ext>
            </a:extLst>
          </p:cNvPr>
          <p:cNvSpPr>
            <a:spLocks noGrp="1"/>
          </p:cNvSpPr>
          <p:nvPr>
            <p:ph type="body" sz="quarter" idx="41" hasCustomPrompt="1"/>
          </p:nvPr>
        </p:nvSpPr>
        <p:spPr>
          <a:xfrm>
            <a:off x="1088954"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0" name="Text Placeholder 6">
            <a:extLst>
              <a:ext uri="{FF2B5EF4-FFF2-40B4-BE49-F238E27FC236}">
                <a16:creationId xmlns:a16="http://schemas.microsoft.com/office/drawing/2014/main" id="{569FB8B4-3C26-2BE2-C003-404C8606A6EE}"/>
              </a:ext>
            </a:extLst>
          </p:cNvPr>
          <p:cNvSpPr>
            <a:spLocks noGrp="1"/>
          </p:cNvSpPr>
          <p:nvPr>
            <p:ph type="body" sz="quarter" idx="42" hasCustomPrompt="1"/>
          </p:nvPr>
        </p:nvSpPr>
        <p:spPr>
          <a:xfrm>
            <a:off x="1250020"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2" name="Text Placeholder 29">
            <a:extLst>
              <a:ext uri="{FF2B5EF4-FFF2-40B4-BE49-F238E27FC236}">
                <a16:creationId xmlns:a16="http://schemas.microsoft.com/office/drawing/2014/main" id="{242A120D-BDA9-915C-DCD1-0AFC1BFF099D}"/>
              </a:ext>
            </a:extLst>
          </p:cNvPr>
          <p:cNvSpPr>
            <a:spLocks noGrp="1"/>
          </p:cNvSpPr>
          <p:nvPr>
            <p:ph type="body" sz="quarter" idx="43"/>
          </p:nvPr>
        </p:nvSpPr>
        <p:spPr>
          <a:xfrm>
            <a:off x="587377"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EB823991-32C7-EBE3-826D-F3860C4B1F23}"/>
              </a:ext>
            </a:extLst>
          </p:cNvPr>
          <p:cNvSpPr>
            <a:spLocks noGrp="1"/>
          </p:cNvSpPr>
          <p:nvPr>
            <p:ph type="body" sz="quarter" idx="44"/>
          </p:nvPr>
        </p:nvSpPr>
        <p:spPr>
          <a:xfrm>
            <a:off x="587377"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Oval 13">
            <a:extLst>
              <a:ext uri="{FF2B5EF4-FFF2-40B4-BE49-F238E27FC236}">
                <a16:creationId xmlns:a16="http://schemas.microsoft.com/office/drawing/2014/main" id="{E7E1E9FA-AC4E-30FC-8A99-858797B97B66}"/>
              </a:ext>
            </a:extLst>
          </p:cNvPr>
          <p:cNvSpPr/>
          <p:nvPr userDrawn="1"/>
        </p:nvSpPr>
        <p:spPr>
          <a:xfrm>
            <a:off x="3899888"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 Placeholder 14">
            <a:extLst>
              <a:ext uri="{FF2B5EF4-FFF2-40B4-BE49-F238E27FC236}">
                <a16:creationId xmlns:a16="http://schemas.microsoft.com/office/drawing/2014/main" id="{4265B468-859F-1E06-22D4-D26275A00E31}"/>
              </a:ext>
            </a:extLst>
          </p:cNvPr>
          <p:cNvSpPr>
            <a:spLocks noGrp="1"/>
          </p:cNvSpPr>
          <p:nvPr>
            <p:ph type="body" sz="quarter" idx="45" hasCustomPrompt="1"/>
          </p:nvPr>
        </p:nvSpPr>
        <p:spPr>
          <a:xfrm>
            <a:off x="3899888"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7" name="Text Placeholder 6">
            <a:extLst>
              <a:ext uri="{FF2B5EF4-FFF2-40B4-BE49-F238E27FC236}">
                <a16:creationId xmlns:a16="http://schemas.microsoft.com/office/drawing/2014/main" id="{514370B5-E372-E43E-4B15-6602BD67418A}"/>
              </a:ext>
            </a:extLst>
          </p:cNvPr>
          <p:cNvSpPr>
            <a:spLocks noGrp="1"/>
          </p:cNvSpPr>
          <p:nvPr>
            <p:ph type="body" sz="quarter" idx="46" hasCustomPrompt="1"/>
          </p:nvPr>
        </p:nvSpPr>
        <p:spPr>
          <a:xfrm>
            <a:off x="4060954"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8" name="Text Placeholder 29">
            <a:extLst>
              <a:ext uri="{FF2B5EF4-FFF2-40B4-BE49-F238E27FC236}">
                <a16:creationId xmlns:a16="http://schemas.microsoft.com/office/drawing/2014/main" id="{3FD83ED0-13B6-25F1-C4A1-9418CE81206F}"/>
              </a:ext>
            </a:extLst>
          </p:cNvPr>
          <p:cNvSpPr>
            <a:spLocks noGrp="1"/>
          </p:cNvSpPr>
          <p:nvPr>
            <p:ph type="body" sz="quarter" idx="47"/>
          </p:nvPr>
        </p:nvSpPr>
        <p:spPr>
          <a:xfrm>
            <a:off x="3398311"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5" name="Text Placeholder 29">
            <a:extLst>
              <a:ext uri="{FF2B5EF4-FFF2-40B4-BE49-F238E27FC236}">
                <a16:creationId xmlns:a16="http://schemas.microsoft.com/office/drawing/2014/main" id="{134FB468-D9D9-CE74-160F-CAE980F40A01}"/>
              </a:ext>
            </a:extLst>
          </p:cNvPr>
          <p:cNvSpPr>
            <a:spLocks noGrp="1"/>
          </p:cNvSpPr>
          <p:nvPr>
            <p:ph type="body" sz="quarter" idx="48"/>
          </p:nvPr>
        </p:nvSpPr>
        <p:spPr>
          <a:xfrm>
            <a:off x="3398311"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6" name="Oval 25">
            <a:extLst>
              <a:ext uri="{FF2B5EF4-FFF2-40B4-BE49-F238E27FC236}">
                <a16:creationId xmlns:a16="http://schemas.microsoft.com/office/drawing/2014/main" id="{2BC5B901-E405-F8D7-B468-EF12534F70A7}"/>
              </a:ext>
            </a:extLst>
          </p:cNvPr>
          <p:cNvSpPr/>
          <p:nvPr userDrawn="1"/>
        </p:nvSpPr>
        <p:spPr>
          <a:xfrm>
            <a:off x="6710822"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 name="Text Placeholder 14">
            <a:extLst>
              <a:ext uri="{FF2B5EF4-FFF2-40B4-BE49-F238E27FC236}">
                <a16:creationId xmlns:a16="http://schemas.microsoft.com/office/drawing/2014/main" id="{7AE31375-8DF6-7D38-FF8B-0AFF50776C7E}"/>
              </a:ext>
            </a:extLst>
          </p:cNvPr>
          <p:cNvSpPr>
            <a:spLocks noGrp="1"/>
          </p:cNvSpPr>
          <p:nvPr>
            <p:ph type="body" sz="quarter" idx="49" hasCustomPrompt="1"/>
          </p:nvPr>
        </p:nvSpPr>
        <p:spPr>
          <a:xfrm>
            <a:off x="6710822"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8" name="Text Placeholder 6">
            <a:extLst>
              <a:ext uri="{FF2B5EF4-FFF2-40B4-BE49-F238E27FC236}">
                <a16:creationId xmlns:a16="http://schemas.microsoft.com/office/drawing/2014/main" id="{A9F3FB69-FD5E-FB1B-71E8-126089921296}"/>
              </a:ext>
            </a:extLst>
          </p:cNvPr>
          <p:cNvSpPr>
            <a:spLocks noGrp="1"/>
          </p:cNvSpPr>
          <p:nvPr>
            <p:ph type="body" sz="quarter" idx="50" hasCustomPrompt="1"/>
          </p:nvPr>
        </p:nvSpPr>
        <p:spPr>
          <a:xfrm>
            <a:off x="6871888"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9" name="Text Placeholder 29">
            <a:extLst>
              <a:ext uri="{FF2B5EF4-FFF2-40B4-BE49-F238E27FC236}">
                <a16:creationId xmlns:a16="http://schemas.microsoft.com/office/drawing/2014/main" id="{F87C084B-36BB-9476-B80C-744F7BE4FED2}"/>
              </a:ext>
            </a:extLst>
          </p:cNvPr>
          <p:cNvSpPr>
            <a:spLocks noGrp="1"/>
          </p:cNvSpPr>
          <p:nvPr>
            <p:ph type="body" sz="quarter" idx="51"/>
          </p:nvPr>
        </p:nvSpPr>
        <p:spPr>
          <a:xfrm>
            <a:off x="6209245"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0" name="Text Placeholder 29">
            <a:extLst>
              <a:ext uri="{FF2B5EF4-FFF2-40B4-BE49-F238E27FC236}">
                <a16:creationId xmlns:a16="http://schemas.microsoft.com/office/drawing/2014/main" id="{9F959F4C-7A2A-06AD-17DD-4B2E59F4DF05}"/>
              </a:ext>
            </a:extLst>
          </p:cNvPr>
          <p:cNvSpPr>
            <a:spLocks noGrp="1"/>
          </p:cNvSpPr>
          <p:nvPr>
            <p:ph type="body" sz="quarter" idx="52"/>
          </p:nvPr>
        </p:nvSpPr>
        <p:spPr>
          <a:xfrm>
            <a:off x="6209245"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1" name="Oval 30">
            <a:extLst>
              <a:ext uri="{FF2B5EF4-FFF2-40B4-BE49-F238E27FC236}">
                <a16:creationId xmlns:a16="http://schemas.microsoft.com/office/drawing/2014/main" id="{C4E01475-5550-5308-AF7E-15B3DFA38059}"/>
              </a:ext>
            </a:extLst>
          </p:cNvPr>
          <p:cNvSpPr/>
          <p:nvPr userDrawn="1"/>
        </p:nvSpPr>
        <p:spPr>
          <a:xfrm>
            <a:off x="9521755"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2" name="Text Placeholder 14">
            <a:extLst>
              <a:ext uri="{FF2B5EF4-FFF2-40B4-BE49-F238E27FC236}">
                <a16:creationId xmlns:a16="http://schemas.microsoft.com/office/drawing/2014/main" id="{3A6DDA42-B49F-7CE3-D280-F6C3AC46970C}"/>
              </a:ext>
            </a:extLst>
          </p:cNvPr>
          <p:cNvSpPr>
            <a:spLocks noGrp="1"/>
          </p:cNvSpPr>
          <p:nvPr>
            <p:ph type="body" sz="quarter" idx="53" hasCustomPrompt="1"/>
          </p:nvPr>
        </p:nvSpPr>
        <p:spPr>
          <a:xfrm>
            <a:off x="9521755"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33" name="Text Placeholder 6">
            <a:extLst>
              <a:ext uri="{FF2B5EF4-FFF2-40B4-BE49-F238E27FC236}">
                <a16:creationId xmlns:a16="http://schemas.microsoft.com/office/drawing/2014/main" id="{0A097F08-88D7-A010-3509-A554FC81FFFA}"/>
              </a:ext>
            </a:extLst>
          </p:cNvPr>
          <p:cNvSpPr>
            <a:spLocks noGrp="1"/>
          </p:cNvSpPr>
          <p:nvPr>
            <p:ph type="body" sz="quarter" idx="54" hasCustomPrompt="1"/>
          </p:nvPr>
        </p:nvSpPr>
        <p:spPr>
          <a:xfrm>
            <a:off x="9682821"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34" name="Text Placeholder 29">
            <a:extLst>
              <a:ext uri="{FF2B5EF4-FFF2-40B4-BE49-F238E27FC236}">
                <a16:creationId xmlns:a16="http://schemas.microsoft.com/office/drawing/2014/main" id="{1BD7CF50-58D1-87B1-841E-E21B253549DB}"/>
              </a:ext>
            </a:extLst>
          </p:cNvPr>
          <p:cNvSpPr>
            <a:spLocks noGrp="1"/>
          </p:cNvSpPr>
          <p:nvPr>
            <p:ph type="body" sz="quarter" idx="55"/>
          </p:nvPr>
        </p:nvSpPr>
        <p:spPr>
          <a:xfrm>
            <a:off x="9020178"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5" name="Text Placeholder 29">
            <a:extLst>
              <a:ext uri="{FF2B5EF4-FFF2-40B4-BE49-F238E27FC236}">
                <a16:creationId xmlns:a16="http://schemas.microsoft.com/office/drawing/2014/main" id="{38B6C0F0-5AF6-CF29-4B27-DF99ABC8C338}"/>
              </a:ext>
            </a:extLst>
          </p:cNvPr>
          <p:cNvSpPr>
            <a:spLocks noGrp="1"/>
          </p:cNvSpPr>
          <p:nvPr>
            <p:ph type="body" sz="quarter" idx="56"/>
          </p:nvPr>
        </p:nvSpPr>
        <p:spPr>
          <a:xfrm>
            <a:off x="9020178"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562165496"/>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Chart Placeholder 6">
            <a:extLst>
              <a:ext uri="{FF2B5EF4-FFF2-40B4-BE49-F238E27FC236}">
                <a16:creationId xmlns:a16="http://schemas.microsoft.com/office/drawing/2014/main" id="{FF1F41E4-7D9B-768A-6C4F-63DD59094511}"/>
              </a:ext>
            </a:extLst>
          </p:cNvPr>
          <p:cNvSpPr>
            <a:spLocks noGrp="1"/>
          </p:cNvSpPr>
          <p:nvPr>
            <p:ph type="chart" sz="quarter" idx="41"/>
          </p:nvPr>
        </p:nvSpPr>
        <p:spPr>
          <a:xfrm>
            <a:off x="587374" y="1636713"/>
            <a:ext cx="4632325" cy="4067175"/>
          </a:xfrm>
          <a:solidFill>
            <a:schemeClr val="accent2">
              <a:lumMod val="20000"/>
              <a:lumOff val="80000"/>
            </a:schemeClr>
          </a:solidFill>
        </p:spPr>
        <p:txBody>
          <a:bodyPr vert="horz" lIns="91440" tIns="45720" rIns="91440" bIns="45720" rtlCol="0" anchor="t">
            <a:normAutofit/>
          </a:bodyPr>
          <a:lstStyle>
            <a:lvl1pPr>
              <a:defRPr lang="en-GB" sz="1333">
                <a:solidFill>
                  <a:schemeClr val="tx1"/>
                </a:solidFill>
              </a:defRPr>
            </a:lvl1pPr>
          </a:lstStyle>
          <a:p>
            <a:pPr lvl="0" algn="ctr"/>
            <a:endParaRPr lang="en-GB"/>
          </a:p>
        </p:txBody>
      </p:sp>
      <p:sp>
        <p:nvSpPr>
          <p:cNvPr id="5" name="Text Placeholder 29">
            <a:extLst>
              <a:ext uri="{FF2B5EF4-FFF2-40B4-BE49-F238E27FC236}">
                <a16:creationId xmlns:a16="http://schemas.microsoft.com/office/drawing/2014/main" id="{D425B81B-0AA8-71EA-DCA8-A9F3FF3E7B60}"/>
              </a:ext>
            </a:extLst>
          </p:cNvPr>
          <p:cNvSpPr>
            <a:spLocks noGrp="1"/>
          </p:cNvSpPr>
          <p:nvPr>
            <p:ph type="body" sz="quarter" idx="48"/>
          </p:nvPr>
        </p:nvSpPr>
        <p:spPr>
          <a:xfrm>
            <a:off x="6972300" y="1636713"/>
            <a:ext cx="4632325"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18765DFA-C25A-9B6D-BBB1-2893362F9CA1}"/>
              </a:ext>
            </a:extLst>
          </p:cNvPr>
          <p:cNvSpPr>
            <a:spLocks noGrp="1"/>
          </p:cNvSpPr>
          <p:nvPr>
            <p:ph type="body" sz="quarter" idx="49"/>
          </p:nvPr>
        </p:nvSpPr>
        <p:spPr>
          <a:xfrm>
            <a:off x="6972300" y="2261812"/>
            <a:ext cx="4632325" cy="3442075"/>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43556189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4079875" y="-1"/>
            <a:ext cx="8112125" cy="62356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76" name="Picture Placeholder 11">
            <a:extLst>
              <a:ext uri="{FF2B5EF4-FFF2-40B4-BE49-F238E27FC236}">
                <a16:creationId xmlns:a16="http://schemas.microsoft.com/office/drawing/2014/main" id="{A8355845-DE26-7198-B2CF-7868C1CEAA3F}"/>
              </a:ext>
            </a:extLst>
          </p:cNvPr>
          <p:cNvSpPr>
            <a:spLocks noGrp="1"/>
          </p:cNvSpPr>
          <p:nvPr>
            <p:ph type="pic" sz="quarter" idx="10"/>
          </p:nvPr>
        </p:nvSpPr>
        <p:spPr>
          <a:xfrm>
            <a:off x="701676" y="1117600"/>
            <a:ext cx="5271689" cy="4622800"/>
          </a:xfrm>
          <a:prstGeom prst="rect">
            <a:avLst/>
          </a:prstGeom>
          <a:solidFill>
            <a:schemeClr val="accent2">
              <a:lumMod val="20000"/>
              <a:lumOff val="80000"/>
            </a:schemeClr>
          </a:solidFill>
        </p:spPr>
        <p:txBody>
          <a:bodyPr anchor="ctr">
            <a:normAutofit/>
          </a:bodyPr>
          <a:lstStyle>
            <a:lvl1pPr marL="0" indent="0" algn="ctr">
              <a:buNone/>
              <a:defRPr sz="1333"/>
            </a:lvl1pPr>
          </a:lstStyle>
          <a:p>
            <a:endParaRPr lang="en-ID"/>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6560742" y="3821174"/>
            <a:ext cx="5043883" cy="323521"/>
          </a:xfrm>
          <a:prstGeom prst="rect">
            <a:avLst/>
          </a:prstGeom>
        </p:spPr>
        <p:txBody>
          <a:bodyPr tIns="0" bIns="0" anchor="t">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6560743" y="1485900"/>
            <a:ext cx="5043882" cy="1943100"/>
          </a:xfrm>
        </p:spPr>
        <p:txBody>
          <a:bodyPr anchor="b">
            <a:noAutofit/>
          </a:bodyPr>
          <a:lstStyle>
            <a:lvl1pPr>
              <a:defRPr>
                <a:solidFill>
                  <a:srgbClr val="FFFFFF"/>
                </a:solidFill>
              </a:defRPr>
            </a:lvl1pPr>
          </a:lstStyle>
          <a:p>
            <a:r>
              <a:rPr lang="en-US" dirty="0"/>
              <a:t>Click to edit Master title style</a:t>
            </a:r>
            <a:endParaRPr lang="en-ID" dirty="0"/>
          </a:p>
        </p:txBody>
      </p:sp>
      <p:cxnSp>
        <p:nvCxnSpPr>
          <p:cNvPr id="82" name="Straight Connector 81">
            <a:extLst>
              <a:ext uri="{FF2B5EF4-FFF2-40B4-BE49-F238E27FC236}">
                <a16:creationId xmlns:a16="http://schemas.microsoft.com/office/drawing/2014/main" id="{441C7500-A827-04B9-B0EF-2DBB9A14BDDD}"/>
              </a:ext>
            </a:extLst>
          </p:cNvPr>
          <p:cNvCxnSpPr>
            <a:cxnSpLocks/>
          </p:cNvCxnSpPr>
          <p:nvPr userDrawn="1"/>
        </p:nvCxnSpPr>
        <p:spPr>
          <a:xfrm>
            <a:off x="6416675" y="1485900"/>
            <a:ext cx="0" cy="1941036"/>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6A68FF5-D245-3670-D1FD-1CBCD14BC34E}"/>
              </a:ext>
            </a:extLst>
          </p:cNvPr>
          <p:cNvSpPr/>
          <p:nvPr userDrawn="1"/>
        </p:nvSpPr>
        <p:spPr>
          <a:xfrm rot="10800000">
            <a:off x="584200"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1270380633"/>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Chart Placeholder 6">
            <a:extLst>
              <a:ext uri="{FF2B5EF4-FFF2-40B4-BE49-F238E27FC236}">
                <a16:creationId xmlns:a16="http://schemas.microsoft.com/office/drawing/2014/main" id="{FF1F41E4-7D9B-768A-6C4F-63DD59094511}"/>
              </a:ext>
            </a:extLst>
          </p:cNvPr>
          <p:cNvSpPr>
            <a:spLocks noGrp="1"/>
          </p:cNvSpPr>
          <p:nvPr>
            <p:ph type="chart" sz="quarter" idx="41"/>
          </p:nvPr>
        </p:nvSpPr>
        <p:spPr>
          <a:xfrm>
            <a:off x="6975475" y="1636713"/>
            <a:ext cx="4632325" cy="4067175"/>
          </a:xfrm>
          <a:solidFill>
            <a:schemeClr val="accent2">
              <a:lumMod val="20000"/>
              <a:lumOff val="80000"/>
            </a:schemeClr>
          </a:solidFill>
        </p:spPr>
        <p:txBody>
          <a:bodyPr vert="horz" lIns="91440" tIns="45720" rIns="91440" bIns="45720" rtlCol="0" anchor="t">
            <a:normAutofit/>
          </a:bodyPr>
          <a:lstStyle>
            <a:lvl1pPr>
              <a:defRPr lang="en-GB" sz="1333">
                <a:solidFill>
                  <a:schemeClr val="tx1"/>
                </a:solidFill>
              </a:defRPr>
            </a:lvl1pPr>
          </a:lstStyle>
          <a:p>
            <a:pPr lvl="0" algn="ctr"/>
            <a:endParaRPr lang="en-GB"/>
          </a:p>
        </p:txBody>
      </p:sp>
      <p:sp>
        <p:nvSpPr>
          <p:cNvPr id="4" name="Text Placeholder 29">
            <a:extLst>
              <a:ext uri="{FF2B5EF4-FFF2-40B4-BE49-F238E27FC236}">
                <a16:creationId xmlns:a16="http://schemas.microsoft.com/office/drawing/2014/main" id="{D425B81B-0AA8-71EA-DCA8-A9F3FF3E7B60}"/>
              </a:ext>
            </a:extLst>
          </p:cNvPr>
          <p:cNvSpPr>
            <a:spLocks noGrp="1"/>
          </p:cNvSpPr>
          <p:nvPr>
            <p:ph type="body" sz="quarter" idx="48"/>
          </p:nvPr>
        </p:nvSpPr>
        <p:spPr>
          <a:xfrm>
            <a:off x="587374" y="1636713"/>
            <a:ext cx="4632325"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8765DFA-C25A-9B6D-BBB1-2893362F9CA1}"/>
              </a:ext>
            </a:extLst>
          </p:cNvPr>
          <p:cNvSpPr>
            <a:spLocks noGrp="1"/>
          </p:cNvSpPr>
          <p:nvPr>
            <p:ph type="body" sz="quarter" idx="49"/>
          </p:nvPr>
        </p:nvSpPr>
        <p:spPr>
          <a:xfrm>
            <a:off x="587374" y="2261812"/>
            <a:ext cx="4632325" cy="3442075"/>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67568971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 Placeholder 3">
            <a:extLst>
              <a:ext uri="{FF2B5EF4-FFF2-40B4-BE49-F238E27FC236}">
                <a16:creationId xmlns:a16="http://schemas.microsoft.com/office/drawing/2014/main" id="{38F4C65B-B478-432C-11F3-1CCAEEB3A9AB}"/>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wrap="square" tIns="0" bIns="0" anchor="ctr">
            <a:noAutofit/>
          </a:bodyPr>
          <a:lstStyle>
            <a:lvl1pPr marL="0" indent="0">
              <a:buNone/>
              <a:defRPr sz="10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6F2E0537-39B8-01F9-6D88-D34A820CED5A}"/>
              </a:ext>
            </a:extLst>
          </p:cNvPr>
          <p:cNvSpPr>
            <a:spLocks noGrp="1"/>
          </p:cNvSpPr>
          <p:nvPr>
            <p:ph type="body" sz="quarter" idx="47" hasCustomPrompt="1"/>
          </p:nvPr>
        </p:nvSpPr>
        <p:spPr>
          <a:xfrm>
            <a:off x="4647849"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2"/>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4852672" y="404382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79F67207-8633-F157-D417-A811F5C91240}"/>
              </a:ext>
            </a:extLst>
          </p:cNvPr>
          <p:cNvSpPr>
            <a:spLocks noGrp="1"/>
          </p:cNvSpPr>
          <p:nvPr>
            <p:ph type="body" sz="quarter" idx="52" hasCustomPrompt="1"/>
          </p:nvPr>
        </p:nvSpPr>
        <p:spPr>
          <a:xfrm>
            <a:off x="841022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8615047" y="404382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8615047" y="466892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8615047" y="316371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852672" y="171824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852672" y="234334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10336902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 Placeholder 3">
            <a:extLst>
              <a:ext uri="{FF2B5EF4-FFF2-40B4-BE49-F238E27FC236}">
                <a16:creationId xmlns:a16="http://schemas.microsoft.com/office/drawing/2014/main" id="{3F029AF9-F63D-7CB3-576A-53A1C6A26AD3}"/>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C49A8A75-1625-4876-566C-AA3BA0A1B53D}"/>
              </a:ext>
            </a:extLst>
          </p:cNvPr>
          <p:cNvSpPr>
            <a:spLocks noGrp="1"/>
          </p:cNvSpPr>
          <p:nvPr>
            <p:ph type="body" sz="quarter" idx="47" hasCustomPrompt="1"/>
          </p:nvPr>
        </p:nvSpPr>
        <p:spPr>
          <a:xfrm>
            <a:off x="3645800"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3850623" y="404382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097AFAFC-46E5-14BD-8600-6EB212449658}"/>
              </a:ext>
            </a:extLst>
          </p:cNvPr>
          <p:cNvSpPr>
            <a:spLocks noGrp="1"/>
          </p:cNvSpPr>
          <p:nvPr>
            <p:ph type="body" sz="quarter" idx="52" hasCustomPrompt="1"/>
          </p:nvPr>
        </p:nvSpPr>
        <p:spPr>
          <a:xfrm>
            <a:off x="6406126"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6610949" y="404382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6610949" y="466892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610949" y="316371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 name="Text Placeholder 6">
            <a:extLst>
              <a:ext uri="{FF2B5EF4-FFF2-40B4-BE49-F238E27FC236}">
                <a16:creationId xmlns:a16="http://schemas.microsoft.com/office/drawing/2014/main" id="{3AFD2401-AE96-0584-838A-AD350CFC2E6B}"/>
              </a:ext>
            </a:extLst>
          </p:cNvPr>
          <p:cNvSpPr>
            <a:spLocks noGrp="1"/>
          </p:cNvSpPr>
          <p:nvPr>
            <p:ph type="body" sz="quarter" idx="57" hasCustomPrompt="1"/>
          </p:nvPr>
        </p:nvSpPr>
        <p:spPr>
          <a:xfrm>
            <a:off x="9166451"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70" name="Text Placeholder 29">
            <a:extLst>
              <a:ext uri="{FF2B5EF4-FFF2-40B4-BE49-F238E27FC236}">
                <a16:creationId xmlns:a16="http://schemas.microsoft.com/office/drawing/2014/main" id="{32E39F6E-5616-1EC7-DA06-FA903B0B9CC4}"/>
              </a:ext>
            </a:extLst>
          </p:cNvPr>
          <p:cNvSpPr>
            <a:spLocks noGrp="1"/>
          </p:cNvSpPr>
          <p:nvPr>
            <p:ph type="body" sz="quarter" idx="60" hasCustomPrompt="1"/>
          </p:nvPr>
        </p:nvSpPr>
        <p:spPr>
          <a:xfrm>
            <a:off x="9371274" y="404382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3850623" y="171824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3850623" y="234334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6" name="Text Placeholder 29">
            <a:extLst>
              <a:ext uri="{FF2B5EF4-FFF2-40B4-BE49-F238E27FC236}">
                <a16:creationId xmlns:a16="http://schemas.microsoft.com/office/drawing/2014/main" id="{9F88D094-280F-4883-8661-9A0BF47D066B}"/>
              </a:ext>
            </a:extLst>
          </p:cNvPr>
          <p:cNvSpPr>
            <a:spLocks noGrp="1"/>
          </p:cNvSpPr>
          <p:nvPr>
            <p:ph type="body" sz="quarter" idx="58"/>
          </p:nvPr>
        </p:nvSpPr>
        <p:spPr>
          <a:xfrm>
            <a:off x="9371274" y="171824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7" name="Text Placeholder 29">
            <a:extLst>
              <a:ext uri="{FF2B5EF4-FFF2-40B4-BE49-F238E27FC236}">
                <a16:creationId xmlns:a16="http://schemas.microsoft.com/office/drawing/2014/main" id="{A9F31ADB-E84D-0E5A-C855-7382535346A9}"/>
              </a:ext>
            </a:extLst>
          </p:cNvPr>
          <p:cNvSpPr>
            <a:spLocks noGrp="1"/>
          </p:cNvSpPr>
          <p:nvPr>
            <p:ph type="body" sz="quarter" idx="59"/>
          </p:nvPr>
        </p:nvSpPr>
        <p:spPr>
          <a:xfrm>
            <a:off x="9371274" y="234334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77712276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 Placeholder 3">
            <a:extLst>
              <a:ext uri="{FF2B5EF4-FFF2-40B4-BE49-F238E27FC236}">
                <a16:creationId xmlns:a16="http://schemas.microsoft.com/office/drawing/2014/main" id="{CE975C31-219D-A02E-F222-1A57035DB6D1}"/>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A47A0D47-05C2-9BC0-F59C-51D49B0F64E1}"/>
              </a:ext>
            </a:extLst>
          </p:cNvPr>
          <p:cNvSpPr>
            <a:spLocks noGrp="1"/>
          </p:cNvSpPr>
          <p:nvPr>
            <p:ph type="body" sz="quarter" idx="47" hasCustomPrompt="1"/>
          </p:nvPr>
        </p:nvSpPr>
        <p:spPr>
          <a:xfrm>
            <a:off x="3074081" y="1699192"/>
            <a:ext cx="1141764" cy="2664000"/>
          </a:xfrm>
          <a:custGeom>
            <a:avLst/>
            <a:gdLst>
              <a:gd name="connsiteX0" fmla="*/ 0 w 1141764"/>
              <a:gd name="connsiteY0" fmla="*/ 0 h 2664000"/>
              <a:gd name="connsiteX1" fmla="*/ 18000 w 1141764"/>
              <a:gd name="connsiteY1" fmla="*/ 0 h 2664000"/>
              <a:gd name="connsiteX2" fmla="*/ 18000 w 1141764"/>
              <a:gd name="connsiteY2" fmla="*/ 1930286 h 2664000"/>
              <a:gd name="connsiteX3" fmla="*/ 1009831 w 1141764"/>
              <a:gd name="connsiteY3" fmla="*/ 1930286 h 2664000"/>
              <a:gd name="connsiteX4" fmla="*/ 1141764 w 1141764"/>
              <a:gd name="connsiteY4" fmla="*/ 2062219 h 2664000"/>
              <a:gd name="connsiteX5" fmla="*/ 1009831 w 1141764"/>
              <a:gd name="connsiteY5" fmla="*/ 2194152 h 2664000"/>
              <a:gd name="connsiteX6" fmla="*/ 18000 w 1141764"/>
              <a:gd name="connsiteY6" fmla="*/ 2194152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0286"/>
                </a:lnTo>
                <a:lnTo>
                  <a:pt x="1009831" y="1930286"/>
                </a:lnTo>
                <a:lnTo>
                  <a:pt x="1141764" y="2062219"/>
                </a:lnTo>
                <a:lnTo>
                  <a:pt x="1009831" y="2194152"/>
                </a:lnTo>
                <a:lnTo>
                  <a:pt x="18000" y="2194152"/>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63" name="Text Placeholder 29">
            <a:extLst>
              <a:ext uri="{FF2B5EF4-FFF2-40B4-BE49-F238E27FC236}">
                <a16:creationId xmlns:a16="http://schemas.microsoft.com/office/drawing/2014/main" id="{C5DD8546-7846-83DD-C69C-139A5A7F21FE}"/>
              </a:ext>
            </a:extLst>
          </p:cNvPr>
          <p:cNvSpPr>
            <a:spLocks noGrp="1"/>
          </p:cNvSpPr>
          <p:nvPr>
            <p:ph type="body" sz="quarter" idx="48"/>
          </p:nvPr>
        </p:nvSpPr>
        <p:spPr>
          <a:xfrm>
            <a:off x="3278904" y="1718665"/>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4" name="Text Placeholder 29">
            <a:extLst>
              <a:ext uri="{FF2B5EF4-FFF2-40B4-BE49-F238E27FC236}">
                <a16:creationId xmlns:a16="http://schemas.microsoft.com/office/drawing/2014/main" id="{F16E4A49-2C01-191F-8326-F61D104B88EC}"/>
              </a:ext>
            </a:extLst>
          </p:cNvPr>
          <p:cNvSpPr>
            <a:spLocks noGrp="1"/>
          </p:cNvSpPr>
          <p:nvPr>
            <p:ph type="body" sz="quarter" idx="49"/>
          </p:nvPr>
        </p:nvSpPr>
        <p:spPr>
          <a:xfrm>
            <a:off x="3278904" y="2343765"/>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5" name="Text Placeholder 29">
            <a:extLst>
              <a:ext uri="{FF2B5EF4-FFF2-40B4-BE49-F238E27FC236}">
                <a16:creationId xmlns:a16="http://schemas.microsoft.com/office/drawing/2014/main" id="{B5F67B93-A329-BE6A-41F1-59E419F2B5B9}"/>
              </a:ext>
            </a:extLst>
          </p:cNvPr>
          <p:cNvSpPr>
            <a:spLocks noGrp="1"/>
          </p:cNvSpPr>
          <p:nvPr>
            <p:ph type="body" sz="quarter" idx="50" hasCustomPrompt="1"/>
          </p:nvPr>
        </p:nvSpPr>
        <p:spPr>
          <a:xfrm>
            <a:off x="3278904" y="4042675"/>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D126093C-560C-352B-BFD7-C3CC93BC36D7}"/>
              </a:ext>
            </a:extLst>
          </p:cNvPr>
          <p:cNvSpPr>
            <a:spLocks noGrp="1"/>
          </p:cNvSpPr>
          <p:nvPr>
            <p:ph type="body" sz="quarter" idx="52" hasCustomPrompt="1"/>
          </p:nvPr>
        </p:nvSpPr>
        <p:spPr>
          <a:xfrm>
            <a:off x="5262688"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68" name="Text Placeholder 29">
            <a:extLst>
              <a:ext uri="{FF2B5EF4-FFF2-40B4-BE49-F238E27FC236}">
                <a16:creationId xmlns:a16="http://schemas.microsoft.com/office/drawing/2014/main" id="{48A5C6E0-43E1-EBAC-3627-302E662E8650}"/>
              </a:ext>
            </a:extLst>
          </p:cNvPr>
          <p:cNvSpPr>
            <a:spLocks noGrp="1"/>
          </p:cNvSpPr>
          <p:nvPr>
            <p:ph type="body" sz="quarter" idx="53"/>
          </p:nvPr>
        </p:nvSpPr>
        <p:spPr>
          <a:xfrm>
            <a:off x="5467511"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9" name="Text Placeholder 29">
            <a:extLst>
              <a:ext uri="{FF2B5EF4-FFF2-40B4-BE49-F238E27FC236}">
                <a16:creationId xmlns:a16="http://schemas.microsoft.com/office/drawing/2014/main" id="{92ADEB34-3562-FF59-B5E4-127C5221B69D}"/>
              </a:ext>
            </a:extLst>
          </p:cNvPr>
          <p:cNvSpPr>
            <a:spLocks noGrp="1"/>
          </p:cNvSpPr>
          <p:nvPr>
            <p:ph type="body" sz="quarter" idx="54"/>
          </p:nvPr>
        </p:nvSpPr>
        <p:spPr>
          <a:xfrm>
            <a:off x="5467511"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0" name="Text Placeholder 29">
            <a:extLst>
              <a:ext uri="{FF2B5EF4-FFF2-40B4-BE49-F238E27FC236}">
                <a16:creationId xmlns:a16="http://schemas.microsoft.com/office/drawing/2014/main" id="{AEB128F4-BE54-8A4E-8B71-C822615400B1}"/>
              </a:ext>
            </a:extLst>
          </p:cNvPr>
          <p:cNvSpPr>
            <a:spLocks noGrp="1"/>
          </p:cNvSpPr>
          <p:nvPr>
            <p:ph type="body" sz="quarter" idx="55" hasCustomPrompt="1"/>
          </p:nvPr>
        </p:nvSpPr>
        <p:spPr>
          <a:xfrm>
            <a:off x="5467511"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 name="Text Placeholder 6">
            <a:extLst>
              <a:ext uri="{FF2B5EF4-FFF2-40B4-BE49-F238E27FC236}">
                <a16:creationId xmlns:a16="http://schemas.microsoft.com/office/drawing/2014/main" id="{4529A5CA-6490-C09D-8035-8669A156943B}"/>
              </a:ext>
            </a:extLst>
          </p:cNvPr>
          <p:cNvSpPr>
            <a:spLocks noGrp="1"/>
          </p:cNvSpPr>
          <p:nvPr>
            <p:ph type="body" sz="quarter" idx="57" hasCustomPrompt="1"/>
          </p:nvPr>
        </p:nvSpPr>
        <p:spPr>
          <a:xfrm>
            <a:off x="7451295" y="1699192"/>
            <a:ext cx="1141764" cy="2664000"/>
          </a:xfrm>
          <a:custGeom>
            <a:avLst/>
            <a:gdLst>
              <a:gd name="connsiteX0" fmla="*/ 0 w 1141764"/>
              <a:gd name="connsiteY0" fmla="*/ 0 h 2664000"/>
              <a:gd name="connsiteX1" fmla="*/ 18000 w 1141764"/>
              <a:gd name="connsiteY1" fmla="*/ 0 h 2664000"/>
              <a:gd name="connsiteX2" fmla="*/ 18000 w 1141764"/>
              <a:gd name="connsiteY2" fmla="*/ 1930286 h 2664000"/>
              <a:gd name="connsiteX3" fmla="*/ 1009831 w 1141764"/>
              <a:gd name="connsiteY3" fmla="*/ 1930286 h 2664000"/>
              <a:gd name="connsiteX4" fmla="*/ 1141764 w 1141764"/>
              <a:gd name="connsiteY4" fmla="*/ 2062219 h 2664000"/>
              <a:gd name="connsiteX5" fmla="*/ 1009831 w 1141764"/>
              <a:gd name="connsiteY5" fmla="*/ 2194152 h 2664000"/>
              <a:gd name="connsiteX6" fmla="*/ 18000 w 1141764"/>
              <a:gd name="connsiteY6" fmla="*/ 2194152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0286"/>
                </a:lnTo>
                <a:lnTo>
                  <a:pt x="1009831" y="1930286"/>
                </a:lnTo>
                <a:lnTo>
                  <a:pt x="1141764" y="2062219"/>
                </a:lnTo>
                <a:lnTo>
                  <a:pt x="1009831" y="2194152"/>
                </a:lnTo>
                <a:lnTo>
                  <a:pt x="18000" y="2194152"/>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73" name="Text Placeholder 29">
            <a:extLst>
              <a:ext uri="{FF2B5EF4-FFF2-40B4-BE49-F238E27FC236}">
                <a16:creationId xmlns:a16="http://schemas.microsoft.com/office/drawing/2014/main" id="{F761310B-EE7F-0F87-C86E-E6D63D440E48}"/>
              </a:ext>
            </a:extLst>
          </p:cNvPr>
          <p:cNvSpPr>
            <a:spLocks noGrp="1"/>
          </p:cNvSpPr>
          <p:nvPr>
            <p:ph type="body" sz="quarter" idx="58"/>
          </p:nvPr>
        </p:nvSpPr>
        <p:spPr>
          <a:xfrm>
            <a:off x="7656118" y="1718665"/>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4" name="Text Placeholder 29">
            <a:extLst>
              <a:ext uri="{FF2B5EF4-FFF2-40B4-BE49-F238E27FC236}">
                <a16:creationId xmlns:a16="http://schemas.microsoft.com/office/drawing/2014/main" id="{22D679C5-9724-078D-4FB9-33695B27C36A}"/>
              </a:ext>
            </a:extLst>
          </p:cNvPr>
          <p:cNvSpPr>
            <a:spLocks noGrp="1"/>
          </p:cNvSpPr>
          <p:nvPr>
            <p:ph type="body" sz="quarter" idx="59"/>
          </p:nvPr>
        </p:nvSpPr>
        <p:spPr>
          <a:xfrm>
            <a:off x="7656118" y="2343765"/>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5" name="Text Placeholder 29">
            <a:extLst>
              <a:ext uri="{FF2B5EF4-FFF2-40B4-BE49-F238E27FC236}">
                <a16:creationId xmlns:a16="http://schemas.microsoft.com/office/drawing/2014/main" id="{6B7B7D1C-51CE-D9FF-4225-896F49CA329F}"/>
              </a:ext>
            </a:extLst>
          </p:cNvPr>
          <p:cNvSpPr>
            <a:spLocks noGrp="1"/>
          </p:cNvSpPr>
          <p:nvPr>
            <p:ph type="body" sz="quarter" idx="60" hasCustomPrompt="1"/>
          </p:nvPr>
        </p:nvSpPr>
        <p:spPr>
          <a:xfrm>
            <a:off x="7656118" y="4042675"/>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9" name="Text Placeholder 8">
            <a:extLst>
              <a:ext uri="{FF2B5EF4-FFF2-40B4-BE49-F238E27FC236}">
                <a16:creationId xmlns:a16="http://schemas.microsoft.com/office/drawing/2014/main" id="{7D41E683-1A91-BE24-5ADB-99D8017A12D9}"/>
              </a:ext>
            </a:extLst>
          </p:cNvPr>
          <p:cNvSpPr>
            <a:spLocks noGrp="1"/>
          </p:cNvSpPr>
          <p:nvPr>
            <p:ph type="body" sz="quarter" idx="62" hasCustomPrompt="1"/>
          </p:nvPr>
        </p:nvSpPr>
        <p:spPr>
          <a:xfrm>
            <a:off x="9639902"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78" name="Text Placeholder 29">
            <a:extLst>
              <a:ext uri="{FF2B5EF4-FFF2-40B4-BE49-F238E27FC236}">
                <a16:creationId xmlns:a16="http://schemas.microsoft.com/office/drawing/2014/main" id="{C9739B77-26F8-B08C-60D1-B8A8F10A4102}"/>
              </a:ext>
            </a:extLst>
          </p:cNvPr>
          <p:cNvSpPr>
            <a:spLocks noGrp="1"/>
          </p:cNvSpPr>
          <p:nvPr>
            <p:ph type="body" sz="quarter" idx="63"/>
          </p:nvPr>
        </p:nvSpPr>
        <p:spPr>
          <a:xfrm>
            <a:off x="9844725"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9" name="Text Placeholder 29">
            <a:extLst>
              <a:ext uri="{FF2B5EF4-FFF2-40B4-BE49-F238E27FC236}">
                <a16:creationId xmlns:a16="http://schemas.microsoft.com/office/drawing/2014/main" id="{58402617-6AC8-711D-F79A-1D2968B5E9FF}"/>
              </a:ext>
            </a:extLst>
          </p:cNvPr>
          <p:cNvSpPr>
            <a:spLocks noGrp="1"/>
          </p:cNvSpPr>
          <p:nvPr>
            <p:ph type="body" sz="quarter" idx="64"/>
          </p:nvPr>
        </p:nvSpPr>
        <p:spPr>
          <a:xfrm>
            <a:off x="9844725"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80" name="Text Placeholder 29">
            <a:extLst>
              <a:ext uri="{FF2B5EF4-FFF2-40B4-BE49-F238E27FC236}">
                <a16:creationId xmlns:a16="http://schemas.microsoft.com/office/drawing/2014/main" id="{EEF0B2A5-748A-C294-5F9B-7654A8F55050}"/>
              </a:ext>
            </a:extLst>
          </p:cNvPr>
          <p:cNvSpPr>
            <a:spLocks noGrp="1"/>
          </p:cNvSpPr>
          <p:nvPr>
            <p:ph type="body" sz="quarter" idx="65" hasCustomPrompt="1"/>
          </p:nvPr>
        </p:nvSpPr>
        <p:spPr>
          <a:xfrm>
            <a:off x="9844725"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198454740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4" name="Text Placeholder 33">
            <a:extLst>
              <a:ext uri="{FF2B5EF4-FFF2-40B4-BE49-F238E27FC236}">
                <a16:creationId xmlns:a16="http://schemas.microsoft.com/office/drawing/2014/main" id="{EC45824E-FA98-3F48-43A4-48FA0DA290D3}"/>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5" name="Text Placeholder 34">
            <a:extLst>
              <a:ext uri="{FF2B5EF4-FFF2-40B4-BE49-F238E27FC236}">
                <a16:creationId xmlns:a16="http://schemas.microsoft.com/office/drawing/2014/main" id="{32042ABC-7363-45D1-6C7E-996659DD27C8}"/>
              </a:ext>
            </a:extLst>
          </p:cNvPr>
          <p:cNvSpPr>
            <a:spLocks noGrp="1"/>
          </p:cNvSpPr>
          <p:nvPr>
            <p:ph type="body" sz="quarter" idx="47" hasCustomPrompt="1"/>
          </p:nvPr>
        </p:nvSpPr>
        <p:spPr>
          <a:xfrm>
            <a:off x="2678597"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6" name="Text Placeholder 29">
            <a:extLst>
              <a:ext uri="{FF2B5EF4-FFF2-40B4-BE49-F238E27FC236}">
                <a16:creationId xmlns:a16="http://schemas.microsoft.com/office/drawing/2014/main" id="{38C63DFC-2B10-361A-FCA7-CF7597B18397}"/>
              </a:ext>
            </a:extLst>
          </p:cNvPr>
          <p:cNvSpPr>
            <a:spLocks noGrp="1"/>
          </p:cNvSpPr>
          <p:nvPr>
            <p:ph type="body" sz="quarter" idx="48"/>
          </p:nvPr>
        </p:nvSpPr>
        <p:spPr>
          <a:xfrm>
            <a:off x="2883420"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7" name="Text Placeholder 29">
            <a:extLst>
              <a:ext uri="{FF2B5EF4-FFF2-40B4-BE49-F238E27FC236}">
                <a16:creationId xmlns:a16="http://schemas.microsoft.com/office/drawing/2014/main" id="{B083110B-0B44-1AE1-53ED-162013C095D9}"/>
              </a:ext>
            </a:extLst>
          </p:cNvPr>
          <p:cNvSpPr>
            <a:spLocks noGrp="1"/>
          </p:cNvSpPr>
          <p:nvPr>
            <p:ph type="body" sz="quarter" idx="49"/>
          </p:nvPr>
        </p:nvSpPr>
        <p:spPr>
          <a:xfrm>
            <a:off x="2883420"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A255DCBF-68F9-FF27-692F-BEEBCCC1EABD}"/>
              </a:ext>
            </a:extLst>
          </p:cNvPr>
          <p:cNvSpPr>
            <a:spLocks noGrp="1"/>
          </p:cNvSpPr>
          <p:nvPr>
            <p:ph type="body" sz="quarter" idx="50" hasCustomPrompt="1"/>
          </p:nvPr>
        </p:nvSpPr>
        <p:spPr>
          <a:xfrm>
            <a:off x="2883420"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6" name="Text Placeholder 35">
            <a:extLst>
              <a:ext uri="{FF2B5EF4-FFF2-40B4-BE49-F238E27FC236}">
                <a16:creationId xmlns:a16="http://schemas.microsoft.com/office/drawing/2014/main" id="{1BB48274-CC80-A14B-889A-6A18E60C2E7E}"/>
              </a:ext>
            </a:extLst>
          </p:cNvPr>
          <p:cNvSpPr>
            <a:spLocks noGrp="1"/>
          </p:cNvSpPr>
          <p:nvPr>
            <p:ph type="body" sz="quarter" idx="52" hasCustomPrompt="1"/>
          </p:nvPr>
        </p:nvSpPr>
        <p:spPr>
          <a:xfrm>
            <a:off x="4471720"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3" name="Text Placeholder 29">
            <a:extLst>
              <a:ext uri="{FF2B5EF4-FFF2-40B4-BE49-F238E27FC236}">
                <a16:creationId xmlns:a16="http://schemas.microsoft.com/office/drawing/2014/main" id="{94F075A8-69C1-48E5-5F7F-3498229CA9E4}"/>
              </a:ext>
            </a:extLst>
          </p:cNvPr>
          <p:cNvSpPr>
            <a:spLocks noGrp="1"/>
          </p:cNvSpPr>
          <p:nvPr>
            <p:ph type="body" sz="quarter" idx="53"/>
          </p:nvPr>
        </p:nvSpPr>
        <p:spPr>
          <a:xfrm>
            <a:off x="4676543"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14" name="Text Placeholder 29">
            <a:extLst>
              <a:ext uri="{FF2B5EF4-FFF2-40B4-BE49-F238E27FC236}">
                <a16:creationId xmlns:a16="http://schemas.microsoft.com/office/drawing/2014/main" id="{1EBDC6D4-7B18-8ABB-464C-5594F2C77E24}"/>
              </a:ext>
            </a:extLst>
          </p:cNvPr>
          <p:cNvSpPr>
            <a:spLocks noGrp="1"/>
          </p:cNvSpPr>
          <p:nvPr>
            <p:ph type="body" sz="quarter" idx="54"/>
          </p:nvPr>
        </p:nvSpPr>
        <p:spPr>
          <a:xfrm>
            <a:off x="4676543"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A7B1BFF0-812C-FDEC-F620-A11909471D21}"/>
              </a:ext>
            </a:extLst>
          </p:cNvPr>
          <p:cNvSpPr>
            <a:spLocks noGrp="1"/>
          </p:cNvSpPr>
          <p:nvPr>
            <p:ph type="body" sz="quarter" idx="55" hasCustomPrompt="1"/>
          </p:nvPr>
        </p:nvSpPr>
        <p:spPr>
          <a:xfrm>
            <a:off x="4676543"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9" name="Text Placeholder 38">
            <a:extLst>
              <a:ext uri="{FF2B5EF4-FFF2-40B4-BE49-F238E27FC236}">
                <a16:creationId xmlns:a16="http://schemas.microsoft.com/office/drawing/2014/main" id="{F789DB73-A7E4-0B6C-FAC9-BBEEAC72053A}"/>
              </a:ext>
            </a:extLst>
          </p:cNvPr>
          <p:cNvSpPr>
            <a:spLocks noGrp="1"/>
          </p:cNvSpPr>
          <p:nvPr>
            <p:ph type="body" sz="quarter" idx="57" hasCustomPrompt="1"/>
          </p:nvPr>
        </p:nvSpPr>
        <p:spPr>
          <a:xfrm>
            <a:off x="6264843"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9" name="Text Placeholder 29">
            <a:extLst>
              <a:ext uri="{FF2B5EF4-FFF2-40B4-BE49-F238E27FC236}">
                <a16:creationId xmlns:a16="http://schemas.microsoft.com/office/drawing/2014/main" id="{DFB0D309-AB17-47AE-C87C-CB3AE74D48F7}"/>
              </a:ext>
            </a:extLst>
          </p:cNvPr>
          <p:cNvSpPr>
            <a:spLocks noGrp="1"/>
          </p:cNvSpPr>
          <p:nvPr>
            <p:ph type="body" sz="quarter" idx="58"/>
          </p:nvPr>
        </p:nvSpPr>
        <p:spPr>
          <a:xfrm>
            <a:off x="6469666"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0" name="Text Placeholder 29">
            <a:extLst>
              <a:ext uri="{FF2B5EF4-FFF2-40B4-BE49-F238E27FC236}">
                <a16:creationId xmlns:a16="http://schemas.microsoft.com/office/drawing/2014/main" id="{ED0C3C28-B9D9-204C-3BAC-8C8324471AB7}"/>
              </a:ext>
            </a:extLst>
          </p:cNvPr>
          <p:cNvSpPr>
            <a:spLocks noGrp="1"/>
          </p:cNvSpPr>
          <p:nvPr>
            <p:ph type="body" sz="quarter" idx="59"/>
          </p:nvPr>
        </p:nvSpPr>
        <p:spPr>
          <a:xfrm>
            <a:off x="6469666"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8DAE8AB0-2EDB-576D-0B84-B8E513187788}"/>
              </a:ext>
            </a:extLst>
          </p:cNvPr>
          <p:cNvSpPr>
            <a:spLocks noGrp="1"/>
          </p:cNvSpPr>
          <p:nvPr>
            <p:ph type="body" sz="quarter" idx="60" hasCustomPrompt="1"/>
          </p:nvPr>
        </p:nvSpPr>
        <p:spPr>
          <a:xfrm>
            <a:off x="6469666"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41" name="Text Placeholder 40">
            <a:extLst>
              <a:ext uri="{FF2B5EF4-FFF2-40B4-BE49-F238E27FC236}">
                <a16:creationId xmlns:a16="http://schemas.microsoft.com/office/drawing/2014/main" id="{AE0F66E6-C9FC-6A68-DE85-AF17E4FB36A5}"/>
              </a:ext>
            </a:extLst>
          </p:cNvPr>
          <p:cNvSpPr>
            <a:spLocks noGrp="1"/>
          </p:cNvSpPr>
          <p:nvPr>
            <p:ph type="body" sz="quarter" idx="62" hasCustomPrompt="1"/>
          </p:nvPr>
        </p:nvSpPr>
        <p:spPr>
          <a:xfrm>
            <a:off x="8057966"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26" name="Text Placeholder 29">
            <a:extLst>
              <a:ext uri="{FF2B5EF4-FFF2-40B4-BE49-F238E27FC236}">
                <a16:creationId xmlns:a16="http://schemas.microsoft.com/office/drawing/2014/main" id="{AD762095-069D-4BD6-640E-EA976F90EBE8}"/>
              </a:ext>
            </a:extLst>
          </p:cNvPr>
          <p:cNvSpPr>
            <a:spLocks noGrp="1"/>
          </p:cNvSpPr>
          <p:nvPr>
            <p:ph type="body" sz="quarter" idx="63"/>
          </p:nvPr>
        </p:nvSpPr>
        <p:spPr>
          <a:xfrm>
            <a:off x="8262789"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7" name="Text Placeholder 29">
            <a:extLst>
              <a:ext uri="{FF2B5EF4-FFF2-40B4-BE49-F238E27FC236}">
                <a16:creationId xmlns:a16="http://schemas.microsoft.com/office/drawing/2014/main" id="{8B4A0DAC-82E4-6662-A9B3-71544EC46FB8}"/>
              </a:ext>
            </a:extLst>
          </p:cNvPr>
          <p:cNvSpPr>
            <a:spLocks noGrp="1"/>
          </p:cNvSpPr>
          <p:nvPr>
            <p:ph type="body" sz="quarter" idx="64"/>
          </p:nvPr>
        </p:nvSpPr>
        <p:spPr>
          <a:xfrm>
            <a:off x="8262789"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8" name="Text Placeholder 29">
            <a:extLst>
              <a:ext uri="{FF2B5EF4-FFF2-40B4-BE49-F238E27FC236}">
                <a16:creationId xmlns:a16="http://schemas.microsoft.com/office/drawing/2014/main" id="{80354A45-56CA-A32F-60C5-C779D9B604C7}"/>
              </a:ext>
            </a:extLst>
          </p:cNvPr>
          <p:cNvSpPr>
            <a:spLocks noGrp="1"/>
          </p:cNvSpPr>
          <p:nvPr>
            <p:ph type="body" sz="quarter" idx="65" hasCustomPrompt="1"/>
          </p:nvPr>
        </p:nvSpPr>
        <p:spPr>
          <a:xfrm>
            <a:off x="8262789"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42" name="Text Placeholder 41">
            <a:extLst>
              <a:ext uri="{FF2B5EF4-FFF2-40B4-BE49-F238E27FC236}">
                <a16:creationId xmlns:a16="http://schemas.microsoft.com/office/drawing/2014/main" id="{97B36B24-800C-2D6E-5DD0-17E657548ECF}"/>
              </a:ext>
            </a:extLst>
          </p:cNvPr>
          <p:cNvSpPr>
            <a:spLocks noGrp="1"/>
          </p:cNvSpPr>
          <p:nvPr>
            <p:ph type="body" sz="quarter" idx="67" hasCustomPrompt="1"/>
          </p:nvPr>
        </p:nvSpPr>
        <p:spPr>
          <a:xfrm>
            <a:off x="9851089"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1" name="Text Placeholder 29">
            <a:extLst>
              <a:ext uri="{FF2B5EF4-FFF2-40B4-BE49-F238E27FC236}">
                <a16:creationId xmlns:a16="http://schemas.microsoft.com/office/drawing/2014/main" id="{5F91528B-4016-9A18-C984-2859E73B2C44}"/>
              </a:ext>
            </a:extLst>
          </p:cNvPr>
          <p:cNvSpPr>
            <a:spLocks noGrp="1"/>
          </p:cNvSpPr>
          <p:nvPr>
            <p:ph type="body" sz="quarter" idx="68"/>
          </p:nvPr>
        </p:nvSpPr>
        <p:spPr>
          <a:xfrm>
            <a:off x="10055912"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2" name="Text Placeholder 29">
            <a:extLst>
              <a:ext uri="{FF2B5EF4-FFF2-40B4-BE49-F238E27FC236}">
                <a16:creationId xmlns:a16="http://schemas.microsoft.com/office/drawing/2014/main" id="{49AA65F4-5D9F-C19E-6142-74B8F0A68D43}"/>
              </a:ext>
            </a:extLst>
          </p:cNvPr>
          <p:cNvSpPr>
            <a:spLocks noGrp="1"/>
          </p:cNvSpPr>
          <p:nvPr>
            <p:ph type="body" sz="quarter" idx="69"/>
          </p:nvPr>
        </p:nvSpPr>
        <p:spPr>
          <a:xfrm>
            <a:off x="10055912"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3" name="Text Placeholder 29">
            <a:extLst>
              <a:ext uri="{FF2B5EF4-FFF2-40B4-BE49-F238E27FC236}">
                <a16:creationId xmlns:a16="http://schemas.microsoft.com/office/drawing/2014/main" id="{4989308E-DDCB-3B4E-8245-6F016843BB64}"/>
              </a:ext>
            </a:extLst>
          </p:cNvPr>
          <p:cNvSpPr>
            <a:spLocks noGrp="1"/>
          </p:cNvSpPr>
          <p:nvPr>
            <p:ph type="body" sz="quarter" idx="70" hasCustomPrompt="1"/>
          </p:nvPr>
        </p:nvSpPr>
        <p:spPr>
          <a:xfrm>
            <a:off x="10055912"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859230932"/>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783CBED-341E-9027-5136-D2E9011380BC}"/>
              </a:ext>
            </a:extLst>
          </p:cNvPr>
          <p:cNvGrpSpPr/>
          <p:nvPr userDrawn="1"/>
        </p:nvGrpSpPr>
        <p:grpSpPr>
          <a:xfrm>
            <a:off x="4137023" y="3111644"/>
            <a:ext cx="3923434" cy="1307812"/>
            <a:chOff x="4134283" y="2771991"/>
            <a:chExt cx="3923434" cy="1307812"/>
          </a:xfrm>
        </p:grpSpPr>
        <p:grpSp>
          <p:nvGrpSpPr>
            <p:cNvPr id="8" name="Group 7">
              <a:extLst>
                <a:ext uri="{FF2B5EF4-FFF2-40B4-BE49-F238E27FC236}">
                  <a16:creationId xmlns:a16="http://schemas.microsoft.com/office/drawing/2014/main" id="{D696EBF9-8AB2-F4FA-7FAE-3BCD3D884CED}"/>
                </a:ext>
              </a:extLst>
            </p:cNvPr>
            <p:cNvGrpSpPr/>
            <p:nvPr userDrawn="1"/>
          </p:nvGrpSpPr>
          <p:grpSpPr>
            <a:xfrm>
              <a:off x="4134283" y="2771991"/>
              <a:ext cx="3923434" cy="1307812"/>
              <a:chOff x="4134283" y="2768888"/>
              <a:chExt cx="3923434" cy="1307812"/>
            </a:xfrm>
          </p:grpSpPr>
          <p:sp>
            <p:nvSpPr>
              <p:cNvPr id="14" name="Arc 47">
                <a:extLst>
                  <a:ext uri="{FF2B5EF4-FFF2-40B4-BE49-F238E27FC236}">
                    <a16:creationId xmlns:a16="http://schemas.microsoft.com/office/drawing/2014/main" id="{4D12145B-7BD1-58A9-8595-5786D4C8288E}"/>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8">
                <a:extLst>
                  <a:ext uri="{FF2B5EF4-FFF2-40B4-BE49-F238E27FC236}">
                    <a16:creationId xmlns:a16="http://schemas.microsoft.com/office/drawing/2014/main" id="{35F410C9-0806-C24E-88F1-F0B46FF46EE8}"/>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9">
                <a:extLst>
                  <a:ext uri="{FF2B5EF4-FFF2-40B4-BE49-F238E27FC236}">
                    <a16:creationId xmlns:a16="http://schemas.microsoft.com/office/drawing/2014/main" id="{5C217920-EEE8-FF60-C8AB-64E1405FB7D1}"/>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EC07D22F-9B24-068A-0853-66329223CF03}"/>
                </a:ext>
              </a:extLst>
            </p:cNvPr>
            <p:cNvGrpSpPr/>
            <p:nvPr userDrawn="1"/>
          </p:nvGrpSpPr>
          <p:grpSpPr>
            <a:xfrm>
              <a:off x="4134283" y="2771991"/>
              <a:ext cx="3923434" cy="1307812"/>
              <a:chOff x="4134283" y="2775094"/>
              <a:chExt cx="3923434" cy="1307812"/>
            </a:xfrm>
          </p:grpSpPr>
          <p:sp>
            <p:nvSpPr>
              <p:cNvPr id="10" name="Arc 9">
                <a:extLst>
                  <a:ext uri="{FF2B5EF4-FFF2-40B4-BE49-F238E27FC236}">
                    <a16:creationId xmlns:a16="http://schemas.microsoft.com/office/drawing/2014/main" id="{F67735F8-5205-EA06-C7D5-B6D58607C979}"/>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3F9BD18F-83E3-0B59-1C8B-CCB9AB85D5A9}"/>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12">
                <a:extLst>
                  <a:ext uri="{FF2B5EF4-FFF2-40B4-BE49-F238E27FC236}">
                    <a16:creationId xmlns:a16="http://schemas.microsoft.com/office/drawing/2014/main" id="{D1F84C90-514B-343E-5F5B-7AB8ACE9B5CD}"/>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2077954"/>
            <a:ext cx="2989578" cy="553099"/>
          </a:xfrm>
          <a:prstGeom prst="rect">
            <a:avLst/>
          </a:prstGeom>
        </p:spPr>
        <p:txBody>
          <a:bodyPr tIns="0" bIns="0" anchor="b">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2703054"/>
            <a:ext cx="2989578" cy="719417"/>
          </a:xfrm>
          <a:prstGeom prst="rect">
            <a:avLst/>
          </a:prstGeom>
        </p:spPr>
        <p:txBody>
          <a:bodyPr tIns="0" bIns="0">
            <a:noAutofit/>
          </a:bodyPr>
          <a:lstStyle>
            <a:lvl1pPr marL="0" indent="0" algn="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4160928"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5468739"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8112127" y="2077954"/>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8112127" y="2703054"/>
            <a:ext cx="2989578" cy="719417"/>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776551"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601211" y="4640443"/>
            <a:ext cx="2989578"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601211" y="5265543"/>
            <a:ext cx="2989578" cy="719417"/>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053735867"/>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D5833C4-DC12-C256-8147-AB2E873090F7}"/>
              </a:ext>
            </a:extLst>
          </p:cNvPr>
          <p:cNvGrpSpPr/>
          <p:nvPr userDrawn="1"/>
        </p:nvGrpSpPr>
        <p:grpSpPr>
          <a:xfrm>
            <a:off x="3423758" y="3111644"/>
            <a:ext cx="5231244" cy="1307812"/>
            <a:chOff x="4134283" y="3357980"/>
            <a:chExt cx="5231244" cy="1307812"/>
          </a:xfrm>
        </p:grpSpPr>
        <p:grpSp>
          <p:nvGrpSpPr>
            <p:cNvPr id="15" name="Group 14">
              <a:extLst>
                <a:ext uri="{FF2B5EF4-FFF2-40B4-BE49-F238E27FC236}">
                  <a16:creationId xmlns:a16="http://schemas.microsoft.com/office/drawing/2014/main" id="{301BCF58-0363-AD55-7706-7577015208AD}"/>
                </a:ext>
              </a:extLst>
            </p:cNvPr>
            <p:cNvGrpSpPr/>
            <p:nvPr userDrawn="1"/>
          </p:nvGrpSpPr>
          <p:grpSpPr>
            <a:xfrm>
              <a:off x="6749905" y="3357980"/>
              <a:ext cx="2615622" cy="1307812"/>
              <a:chOff x="4134283" y="2768888"/>
              <a:chExt cx="2615622" cy="1307812"/>
            </a:xfrm>
          </p:grpSpPr>
          <p:sp>
            <p:nvSpPr>
              <p:cNvPr id="27" name="Arc 47">
                <a:extLst>
                  <a:ext uri="{FF2B5EF4-FFF2-40B4-BE49-F238E27FC236}">
                    <a16:creationId xmlns:a16="http://schemas.microsoft.com/office/drawing/2014/main" id="{1BF9A4E5-A19D-055D-8E75-99214E96ED1B}"/>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Arc 48">
                <a:extLst>
                  <a:ext uri="{FF2B5EF4-FFF2-40B4-BE49-F238E27FC236}">
                    <a16:creationId xmlns:a16="http://schemas.microsoft.com/office/drawing/2014/main" id="{5CC87E2F-50E6-39DD-CDFC-305C19C07B98}"/>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8E84A738-0246-4B22-A768-845597DB34B1}"/>
                </a:ext>
              </a:extLst>
            </p:cNvPr>
            <p:cNvGrpSpPr/>
            <p:nvPr userDrawn="1"/>
          </p:nvGrpSpPr>
          <p:grpSpPr>
            <a:xfrm>
              <a:off x="4134283" y="3357980"/>
              <a:ext cx="2615622" cy="1307812"/>
              <a:chOff x="4134283" y="2768888"/>
              <a:chExt cx="2615622" cy="1307812"/>
            </a:xfrm>
          </p:grpSpPr>
          <p:sp>
            <p:nvSpPr>
              <p:cNvPr id="25" name="Arc 47">
                <a:extLst>
                  <a:ext uri="{FF2B5EF4-FFF2-40B4-BE49-F238E27FC236}">
                    <a16:creationId xmlns:a16="http://schemas.microsoft.com/office/drawing/2014/main" id="{05BC3C8F-7B44-2BED-6193-E93BB9B72472}"/>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48">
                <a:extLst>
                  <a:ext uri="{FF2B5EF4-FFF2-40B4-BE49-F238E27FC236}">
                    <a16:creationId xmlns:a16="http://schemas.microsoft.com/office/drawing/2014/main" id="{8F3EF4B7-90AB-C7DA-B8CB-018463EB1B1D}"/>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89FB1F07-E1F7-E735-3584-493086F95515}"/>
                </a:ext>
              </a:extLst>
            </p:cNvPr>
            <p:cNvGrpSpPr/>
            <p:nvPr userDrawn="1"/>
          </p:nvGrpSpPr>
          <p:grpSpPr>
            <a:xfrm>
              <a:off x="4134283" y="3357980"/>
              <a:ext cx="2615622" cy="1307812"/>
              <a:chOff x="4134283" y="2775094"/>
              <a:chExt cx="2615622" cy="1307812"/>
            </a:xfrm>
          </p:grpSpPr>
          <p:sp>
            <p:nvSpPr>
              <p:cNvPr id="23" name="Arc 22">
                <a:extLst>
                  <a:ext uri="{FF2B5EF4-FFF2-40B4-BE49-F238E27FC236}">
                    <a16:creationId xmlns:a16="http://schemas.microsoft.com/office/drawing/2014/main" id="{D0384BA1-F92B-41F3-C1AE-23727B73848C}"/>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Arc 23">
                <a:extLst>
                  <a:ext uri="{FF2B5EF4-FFF2-40B4-BE49-F238E27FC236}">
                    <a16:creationId xmlns:a16="http://schemas.microsoft.com/office/drawing/2014/main" id="{5EBDB500-C547-2D2E-C1E5-DA481BCDCED5}"/>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E836FD13-85D3-B050-415C-DA5E49AA432F}"/>
                </a:ext>
              </a:extLst>
            </p:cNvPr>
            <p:cNvGrpSpPr/>
            <p:nvPr userDrawn="1"/>
          </p:nvGrpSpPr>
          <p:grpSpPr>
            <a:xfrm>
              <a:off x="6749905" y="3357980"/>
              <a:ext cx="2615622" cy="1307812"/>
              <a:chOff x="4134283" y="2775094"/>
              <a:chExt cx="2615622" cy="1307812"/>
            </a:xfrm>
          </p:grpSpPr>
          <p:sp>
            <p:nvSpPr>
              <p:cNvPr id="20" name="Arc 19">
                <a:extLst>
                  <a:ext uri="{FF2B5EF4-FFF2-40B4-BE49-F238E27FC236}">
                    <a16:creationId xmlns:a16="http://schemas.microsoft.com/office/drawing/2014/main" id="{17EDC98A-FAF8-1636-961C-0E3CB7409E03}"/>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Arc 21">
                <a:extLst>
                  <a:ext uri="{FF2B5EF4-FFF2-40B4-BE49-F238E27FC236}">
                    <a16:creationId xmlns:a16="http://schemas.microsoft.com/office/drawing/2014/main" id="{52C6782D-6669-5C6D-6338-0D1D8E749EFB}"/>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760807" y="2946490"/>
            <a:ext cx="2526766" cy="553099"/>
          </a:xfrm>
          <a:prstGeom prst="rect">
            <a:avLst/>
          </a:prstGeom>
        </p:spPr>
        <p:txBody>
          <a:bodyPr tIns="0" bIns="0" anchor="b">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760807" y="3571590"/>
            <a:ext cx="2526766" cy="972433"/>
          </a:xfrm>
          <a:prstGeom prst="rect">
            <a:avLst/>
          </a:prstGeom>
        </p:spPr>
        <p:txBody>
          <a:bodyPr tIns="0" bIns="0">
            <a:noAutofit/>
          </a:bodyPr>
          <a:lstStyle>
            <a:lvl1pPr marL="0" indent="0" algn="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5429903" y="1441696"/>
            <a:ext cx="2526766"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5429903" y="2066796"/>
            <a:ext cx="2526766" cy="972433"/>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124015" y="4596925"/>
            <a:ext cx="2526766"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124015" y="5222025"/>
            <a:ext cx="2526766" cy="972433"/>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6" name="Text Placeholder 29">
            <a:extLst>
              <a:ext uri="{FF2B5EF4-FFF2-40B4-BE49-F238E27FC236}">
                <a16:creationId xmlns:a16="http://schemas.microsoft.com/office/drawing/2014/main" id="{9F88D094-280F-4883-8661-9A0BF47D066B}"/>
              </a:ext>
            </a:extLst>
          </p:cNvPr>
          <p:cNvSpPr>
            <a:spLocks noGrp="1"/>
          </p:cNvSpPr>
          <p:nvPr>
            <p:ph type="body" sz="quarter" idx="58"/>
          </p:nvPr>
        </p:nvSpPr>
        <p:spPr>
          <a:xfrm>
            <a:off x="8901380" y="2946490"/>
            <a:ext cx="2526766"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7" name="Text Placeholder 29">
            <a:extLst>
              <a:ext uri="{FF2B5EF4-FFF2-40B4-BE49-F238E27FC236}">
                <a16:creationId xmlns:a16="http://schemas.microsoft.com/office/drawing/2014/main" id="{A9F31ADB-E84D-0E5A-C855-7382535346A9}"/>
              </a:ext>
            </a:extLst>
          </p:cNvPr>
          <p:cNvSpPr>
            <a:spLocks noGrp="1"/>
          </p:cNvSpPr>
          <p:nvPr>
            <p:ph type="body" sz="quarter" idx="59"/>
          </p:nvPr>
        </p:nvSpPr>
        <p:spPr>
          <a:xfrm>
            <a:off x="8901380" y="3571590"/>
            <a:ext cx="2526766" cy="97243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3447663"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4756949"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066235"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0" name="Text Placeholder 29">
            <a:extLst>
              <a:ext uri="{FF2B5EF4-FFF2-40B4-BE49-F238E27FC236}">
                <a16:creationId xmlns:a16="http://schemas.microsoft.com/office/drawing/2014/main" id="{32E39F6E-5616-1EC7-DA06-FA903B0B9CC4}"/>
              </a:ext>
            </a:extLst>
          </p:cNvPr>
          <p:cNvSpPr>
            <a:spLocks noGrp="1"/>
          </p:cNvSpPr>
          <p:nvPr>
            <p:ph type="body" sz="quarter" idx="60" hasCustomPrompt="1"/>
          </p:nvPr>
        </p:nvSpPr>
        <p:spPr>
          <a:xfrm>
            <a:off x="7375521"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3182925318"/>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E2AD4A-FFA7-E356-533B-3682CE748F60}"/>
              </a:ext>
            </a:extLst>
          </p:cNvPr>
          <p:cNvGrpSpPr/>
          <p:nvPr userDrawn="1"/>
        </p:nvGrpSpPr>
        <p:grpSpPr>
          <a:xfrm>
            <a:off x="2750272" y="3111644"/>
            <a:ext cx="6539055" cy="1307812"/>
            <a:chOff x="3480378" y="3357980"/>
            <a:chExt cx="6539055" cy="1307812"/>
          </a:xfrm>
        </p:grpSpPr>
        <p:sp>
          <p:nvSpPr>
            <p:cNvPr id="12" name="Arc 47">
              <a:extLst>
                <a:ext uri="{FF2B5EF4-FFF2-40B4-BE49-F238E27FC236}">
                  <a16:creationId xmlns:a16="http://schemas.microsoft.com/office/drawing/2014/main" id="{5ADE87A4-1E17-504F-FC08-4E5317FA8905}"/>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47">
              <a:extLst>
                <a:ext uri="{FF2B5EF4-FFF2-40B4-BE49-F238E27FC236}">
                  <a16:creationId xmlns:a16="http://schemas.microsoft.com/office/drawing/2014/main" id="{58CDE690-F1D3-A2E1-1A15-211FF078FDDB}"/>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48">
              <a:extLst>
                <a:ext uri="{FF2B5EF4-FFF2-40B4-BE49-F238E27FC236}">
                  <a16:creationId xmlns:a16="http://schemas.microsoft.com/office/drawing/2014/main" id="{98761B8C-B84E-693F-B36F-FB9CE49972F3}"/>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7">
              <a:extLst>
                <a:ext uri="{FF2B5EF4-FFF2-40B4-BE49-F238E27FC236}">
                  <a16:creationId xmlns:a16="http://schemas.microsoft.com/office/drawing/2014/main" id="{1D5F6001-25C6-ED50-DAA0-C9A450EADBDD}"/>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8">
              <a:extLst>
                <a:ext uri="{FF2B5EF4-FFF2-40B4-BE49-F238E27FC236}">
                  <a16:creationId xmlns:a16="http://schemas.microsoft.com/office/drawing/2014/main" id="{0DB28EB5-007D-E1A3-1B43-13A6960317E9}"/>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B5A7E809-373A-B623-3766-CF30FDAA10EB}"/>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18">
              <a:extLst>
                <a:ext uri="{FF2B5EF4-FFF2-40B4-BE49-F238E27FC236}">
                  <a16:creationId xmlns:a16="http://schemas.microsoft.com/office/drawing/2014/main" id="{93CEF93B-B80E-035A-FF60-EEF1EF615D77}"/>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Arc 19">
              <a:extLst>
                <a:ext uri="{FF2B5EF4-FFF2-40B4-BE49-F238E27FC236}">
                  <a16:creationId xmlns:a16="http://schemas.microsoft.com/office/drawing/2014/main" id="{BAFB1B3D-BB79-C97B-8395-4A58A130AAD1}"/>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Arc 21">
              <a:extLst>
                <a:ext uri="{FF2B5EF4-FFF2-40B4-BE49-F238E27FC236}">
                  <a16:creationId xmlns:a16="http://schemas.microsoft.com/office/drawing/2014/main" id="{5058C121-2A3B-AC59-790A-F454E0E4910D}"/>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Arc 22">
              <a:extLst>
                <a:ext uri="{FF2B5EF4-FFF2-40B4-BE49-F238E27FC236}">
                  <a16:creationId xmlns:a16="http://schemas.microsoft.com/office/drawing/2014/main" id="{64F625EA-4806-1F64-7CEA-1D02E08887B3}"/>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2401423"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2401423"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2774178"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63" name="Text Placeholder 29">
            <a:extLst>
              <a:ext uri="{FF2B5EF4-FFF2-40B4-BE49-F238E27FC236}">
                <a16:creationId xmlns:a16="http://schemas.microsoft.com/office/drawing/2014/main" id="{C5DD8546-7846-83DD-C69C-139A5A7F21FE}"/>
              </a:ext>
            </a:extLst>
          </p:cNvPr>
          <p:cNvSpPr>
            <a:spLocks noGrp="1"/>
          </p:cNvSpPr>
          <p:nvPr>
            <p:ph type="body" sz="quarter" idx="48"/>
          </p:nvPr>
        </p:nvSpPr>
        <p:spPr>
          <a:xfrm>
            <a:off x="3706574" y="4552265"/>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4" name="Text Placeholder 29">
            <a:extLst>
              <a:ext uri="{FF2B5EF4-FFF2-40B4-BE49-F238E27FC236}">
                <a16:creationId xmlns:a16="http://schemas.microsoft.com/office/drawing/2014/main" id="{F16E4A49-2C01-191F-8326-F61D104B88EC}"/>
              </a:ext>
            </a:extLst>
          </p:cNvPr>
          <p:cNvSpPr>
            <a:spLocks noGrp="1"/>
          </p:cNvSpPr>
          <p:nvPr>
            <p:ph type="body" sz="quarter" idx="49"/>
          </p:nvPr>
        </p:nvSpPr>
        <p:spPr>
          <a:xfrm>
            <a:off x="3706574" y="5102984"/>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5" name="Text Placeholder 29">
            <a:extLst>
              <a:ext uri="{FF2B5EF4-FFF2-40B4-BE49-F238E27FC236}">
                <a16:creationId xmlns:a16="http://schemas.microsoft.com/office/drawing/2014/main" id="{B5F67B93-A329-BE6A-41F1-59E419F2B5B9}"/>
              </a:ext>
            </a:extLst>
          </p:cNvPr>
          <p:cNvSpPr>
            <a:spLocks noGrp="1"/>
          </p:cNvSpPr>
          <p:nvPr>
            <p:ph type="body" sz="quarter" idx="50" hasCustomPrompt="1"/>
          </p:nvPr>
        </p:nvSpPr>
        <p:spPr>
          <a:xfrm>
            <a:off x="4081989"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68" name="Text Placeholder 29">
            <a:extLst>
              <a:ext uri="{FF2B5EF4-FFF2-40B4-BE49-F238E27FC236}">
                <a16:creationId xmlns:a16="http://schemas.microsoft.com/office/drawing/2014/main" id="{48A5C6E0-43E1-EBAC-3627-302E662E8650}"/>
              </a:ext>
            </a:extLst>
          </p:cNvPr>
          <p:cNvSpPr>
            <a:spLocks noGrp="1"/>
          </p:cNvSpPr>
          <p:nvPr>
            <p:ph type="body" sz="quarter" idx="53"/>
          </p:nvPr>
        </p:nvSpPr>
        <p:spPr>
          <a:xfrm>
            <a:off x="5011725"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9" name="Text Placeholder 29">
            <a:extLst>
              <a:ext uri="{FF2B5EF4-FFF2-40B4-BE49-F238E27FC236}">
                <a16:creationId xmlns:a16="http://schemas.microsoft.com/office/drawing/2014/main" id="{92ADEB34-3562-FF59-B5E4-127C5221B69D}"/>
              </a:ext>
            </a:extLst>
          </p:cNvPr>
          <p:cNvSpPr>
            <a:spLocks noGrp="1"/>
          </p:cNvSpPr>
          <p:nvPr>
            <p:ph type="body" sz="quarter" idx="54"/>
          </p:nvPr>
        </p:nvSpPr>
        <p:spPr>
          <a:xfrm>
            <a:off x="5011725"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0" name="Text Placeholder 29">
            <a:extLst>
              <a:ext uri="{FF2B5EF4-FFF2-40B4-BE49-F238E27FC236}">
                <a16:creationId xmlns:a16="http://schemas.microsoft.com/office/drawing/2014/main" id="{AEB128F4-BE54-8A4E-8B71-C822615400B1}"/>
              </a:ext>
            </a:extLst>
          </p:cNvPr>
          <p:cNvSpPr>
            <a:spLocks noGrp="1"/>
          </p:cNvSpPr>
          <p:nvPr>
            <p:ph type="body" sz="quarter" idx="55" hasCustomPrompt="1"/>
          </p:nvPr>
        </p:nvSpPr>
        <p:spPr>
          <a:xfrm>
            <a:off x="5389800"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73" name="Text Placeholder 29">
            <a:extLst>
              <a:ext uri="{FF2B5EF4-FFF2-40B4-BE49-F238E27FC236}">
                <a16:creationId xmlns:a16="http://schemas.microsoft.com/office/drawing/2014/main" id="{F761310B-EE7F-0F87-C86E-E6D63D440E48}"/>
              </a:ext>
            </a:extLst>
          </p:cNvPr>
          <p:cNvSpPr>
            <a:spLocks noGrp="1"/>
          </p:cNvSpPr>
          <p:nvPr>
            <p:ph type="body" sz="quarter" idx="58"/>
          </p:nvPr>
        </p:nvSpPr>
        <p:spPr>
          <a:xfrm>
            <a:off x="6316876" y="4552265"/>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4" name="Text Placeholder 29">
            <a:extLst>
              <a:ext uri="{FF2B5EF4-FFF2-40B4-BE49-F238E27FC236}">
                <a16:creationId xmlns:a16="http://schemas.microsoft.com/office/drawing/2014/main" id="{22D679C5-9724-078D-4FB9-33695B27C36A}"/>
              </a:ext>
            </a:extLst>
          </p:cNvPr>
          <p:cNvSpPr>
            <a:spLocks noGrp="1"/>
          </p:cNvSpPr>
          <p:nvPr>
            <p:ph type="body" sz="quarter" idx="59"/>
          </p:nvPr>
        </p:nvSpPr>
        <p:spPr>
          <a:xfrm>
            <a:off x="6316876" y="5102984"/>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5" name="Text Placeholder 29">
            <a:extLst>
              <a:ext uri="{FF2B5EF4-FFF2-40B4-BE49-F238E27FC236}">
                <a16:creationId xmlns:a16="http://schemas.microsoft.com/office/drawing/2014/main" id="{6B7B7D1C-51CE-D9FF-4225-896F49CA329F}"/>
              </a:ext>
            </a:extLst>
          </p:cNvPr>
          <p:cNvSpPr>
            <a:spLocks noGrp="1"/>
          </p:cNvSpPr>
          <p:nvPr>
            <p:ph type="body" sz="quarter" idx="60" hasCustomPrompt="1"/>
          </p:nvPr>
        </p:nvSpPr>
        <p:spPr>
          <a:xfrm>
            <a:off x="6697611"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78" name="Text Placeholder 29">
            <a:extLst>
              <a:ext uri="{FF2B5EF4-FFF2-40B4-BE49-F238E27FC236}">
                <a16:creationId xmlns:a16="http://schemas.microsoft.com/office/drawing/2014/main" id="{C9739B77-26F8-B08C-60D1-B8A8F10A4102}"/>
              </a:ext>
            </a:extLst>
          </p:cNvPr>
          <p:cNvSpPr>
            <a:spLocks noGrp="1"/>
          </p:cNvSpPr>
          <p:nvPr>
            <p:ph type="body" sz="quarter" idx="63"/>
          </p:nvPr>
        </p:nvSpPr>
        <p:spPr>
          <a:xfrm>
            <a:off x="7622026"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9" name="Text Placeholder 29">
            <a:extLst>
              <a:ext uri="{FF2B5EF4-FFF2-40B4-BE49-F238E27FC236}">
                <a16:creationId xmlns:a16="http://schemas.microsoft.com/office/drawing/2014/main" id="{58402617-6AC8-711D-F79A-1D2968B5E9FF}"/>
              </a:ext>
            </a:extLst>
          </p:cNvPr>
          <p:cNvSpPr>
            <a:spLocks noGrp="1"/>
          </p:cNvSpPr>
          <p:nvPr>
            <p:ph type="body" sz="quarter" idx="64"/>
          </p:nvPr>
        </p:nvSpPr>
        <p:spPr>
          <a:xfrm>
            <a:off x="7622026"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80" name="Text Placeholder 29">
            <a:extLst>
              <a:ext uri="{FF2B5EF4-FFF2-40B4-BE49-F238E27FC236}">
                <a16:creationId xmlns:a16="http://schemas.microsoft.com/office/drawing/2014/main" id="{EEF0B2A5-748A-C294-5F9B-7654A8F55050}"/>
              </a:ext>
            </a:extLst>
          </p:cNvPr>
          <p:cNvSpPr>
            <a:spLocks noGrp="1"/>
          </p:cNvSpPr>
          <p:nvPr>
            <p:ph type="body" sz="quarter" idx="65" hasCustomPrompt="1"/>
          </p:nvPr>
        </p:nvSpPr>
        <p:spPr>
          <a:xfrm>
            <a:off x="8005421"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242847338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3C0172F-B0C5-5179-7441-64802A951866}"/>
              </a:ext>
            </a:extLst>
          </p:cNvPr>
          <p:cNvGrpSpPr/>
          <p:nvPr userDrawn="1"/>
        </p:nvGrpSpPr>
        <p:grpSpPr>
          <a:xfrm>
            <a:off x="2105892" y="3111644"/>
            <a:ext cx="7846866" cy="1307812"/>
            <a:chOff x="2105892" y="3357980"/>
            <a:chExt cx="7846866" cy="1307812"/>
          </a:xfrm>
        </p:grpSpPr>
        <p:sp>
          <p:nvSpPr>
            <p:cNvPr id="8" name="Arc 48">
              <a:extLst>
                <a:ext uri="{FF2B5EF4-FFF2-40B4-BE49-F238E27FC236}">
                  <a16:creationId xmlns:a16="http://schemas.microsoft.com/office/drawing/2014/main" id="{9A253063-EE6B-D083-6F61-BBE64C38960B}"/>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47">
              <a:extLst>
                <a:ext uri="{FF2B5EF4-FFF2-40B4-BE49-F238E27FC236}">
                  <a16:creationId xmlns:a16="http://schemas.microsoft.com/office/drawing/2014/main" id="{4EDBEE68-316F-FC47-07A7-0FAC8903F7DA}"/>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47">
              <a:extLst>
                <a:ext uri="{FF2B5EF4-FFF2-40B4-BE49-F238E27FC236}">
                  <a16:creationId xmlns:a16="http://schemas.microsoft.com/office/drawing/2014/main" id="{1EFE890F-CEFD-D528-19D9-E4CBFABB117D}"/>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8">
              <a:extLst>
                <a:ext uri="{FF2B5EF4-FFF2-40B4-BE49-F238E27FC236}">
                  <a16:creationId xmlns:a16="http://schemas.microsoft.com/office/drawing/2014/main" id="{A57667EE-D2C4-239A-030B-7C8B4BBAF00B}"/>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47">
              <a:extLst>
                <a:ext uri="{FF2B5EF4-FFF2-40B4-BE49-F238E27FC236}">
                  <a16:creationId xmlns:a16="http://schemas.microsoft.com/office/drawing/2014/main" id="{00C81707-9191-4714-D517-44546ED45566}"/>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Arc 48">
              <a:extLst>
                <a:ext uri="{FF2B5EF4-FFF2-40B4-BE49-F238E27FC236}">
                  <a16:creationId xmlns:a16="http://schemas.microsoft.com/office/drawing/2014/main" id="{7FBC14EA-9CCC-BEEB-B54C-53700C77D219}"/>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rc 23">
              <a:extLst>
                <a:ext uri="{FF2B5EF4-FFF2-40B4-BE49-F238E27FC236}">
                  <a16:creationId xmlns:a16="http://schemas.microsoft.com/office/drawing/2014/main" id="{B35155D2-A2D3-10AB-5EF6-072F8751001D}"/>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Arc 24">
              <a:extLst>
                <a:ext uri="{FF2B5EF4-FFF2-40B4-BE49-F238E27FC236}">
                  <a16:creationId xmlns:a16="http://schemas.microsoft.com/office/drawing/2014/main" id="{AB8117C9-E8C5-9596-F171-65CE5050C18D}"/>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Arc 28">
              <a:extLst>
                <a:ext uri="{FF2B5EF4-FFF2-40B4-BE49-F238E27FC236}">
                  <a16:creationId xmlns:a16="http://schemas.microsoft.com/office/drawing/2014/main" id="{10E889D3-429D-A6B3-DEB6-A47E3EFB5D17}"/>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Arc 29">
              <a:extLst>
                <a:ext uri="{FF2B5EF4-FFF2-40B4-BE49-F238E27FC236}">
                  <a16:creationId xmlns:a16="http://schemas.microsoft.com/office/drawing/2014/main" id="{539BBFBC-57F0-2F45-4572-94B259910D99}"/>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Arc 42">
              <a:extLst>
                <a:ext uri="{FF2B5EF4-FFF2-40B4-BE49-F238E27FC236}">
                  <a16:creationId xmlns:a16="http://schemas.microsoft.com/office/drawing/2014/main" id="{D40E2498-6077-B609-5EFB-A6A94E3FCD7D}"/>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4" name="Arc 43">
              <a:extLst>
                <a:ext uri="{FF2B5EF4-FFF2-40B4-BE49-F238E27FC236}">
                  <a16:creationId xmlns:a16="http://schemas.microsoft.com/office/drawing/2014/main" id="{59492140-7C6C-86CC-854C-D950D30A7216}"/>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817226"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817226"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2131218"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29">
            <a:extLst>
              <a:ext uri="{FF2B5EF4-FFF2-40B4-BE49-F238E27FC236}">
                <a16:creationId xmlns:a16="http://schemas.microsoft.com/office/drawing/2014/main" id="{38C63DFC-2B10-361A-FCA7-CF7597B18397}"/>
              </a:ext>
            </a:extLst>
          </p:cNvPr>
          <p:cNvSpPr>
            <a:spLocks noGrp="1"/>
          </p:cNvSpPr>
          <p:nvPr>
            <p:ph type="body" sz="quarter" idx="48"/>
          </p:nvPr>
        </p:nvSpPr>
        <p:spPr>
          <a:xfrm>
            <a:off x="3126024"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7" name="Text Placeholder 29">
            <a:extLst>
              <a:ext uri="{FF2B5EF4-FFF2-40B4-BE49-F238E27FC236}">
                <a16:creationId xmlns:a16="http://schemas.microsoft.com/office/drawing/2014/main" id="{B083110B-0B44-1AE1-53ED-162013C095D9}"/>
              </a:ext>
            </a:extLst>
          </p:cNvPr>
          <p:cNvSpPr>
            <a:spLocks noGrp="1"/>
          </p:cNvSpPr>
          <p:nvPr>
            <p:ph type="body" sz="quarter" idx="49"/>
          </p:nvPr>
        </p:nvSpPr>
        <p:spPr>
          <a:xfrm>
            <a:off x="3126024"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A255DCBF-68F9-FF27-692F-BEEBCCC1EABD}"/>
              </a:ext>
            </a:extLst>
          </p:cNvPr>
          <p:cNvSpPr>
            <a:spLocks noGrp="1"/>
          </p:cNvSpPr>
          <p:nvPr>
            <p:ph type="body" sz="quarter" idx="50" hasCustomPrompt="1"/>
          </p:nvPr>
        </p:nvSpPr>
        <p:spPr>
          <a:xfrm>
            <a:off x="3437616"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3" name="Text Placeholder 29">
            <a:extLst>
              <a:ext uri="{FF2B5EF4-FFF2-40B4-BE49-F238E27FC236}">
                <a16:creationId xmlns:a16="http://schemas.microsoft.com/office/drawing/2014/main" id="{94F075A8-69C1-48E5-5F7F-3498229CA9E4}"/>
              </a:ext>
            </a:extLst>
          </p:cNvPr>
          <p:cNvSpPr>
            <a:spLocks noGrp="1"/>
          </p:cNvSpPr>
          <p:nvPr>
            <p:ph type="body" sz="quarter" idx="53"/>
          </p:nvPr>
        </p:nvSpPr>
        <p:spPr>
          <a:xfrm>
            <a:off x="4434822"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14" name="Text Placeholder 29">
            <a:extLst>
              <a:ext uri="{FF2B5EF4-FFF2-40B4-BE49-F238E27FC236}">
                <a16:creationId xmlns:a16="http://schemas.microsoft.com/office/drawing/2014/main" id="{1EBDC6D4-7B18-8ABB-464C-5594F2C77E24}"/>
              </a:ext>
            </a:extLst>
          </p:cNvPr>
          <p:cNvSpPr>
            <a:spLocks noGrp="1"/>
          </p:cNvSpPr>
          <p:nvPr>
            <p:ph type="body" sz="quarter" idx="54"/>
          </p:nvPr>
        </p:nvSpPr>
        <p:spPr>
          <a:xfrm>
            <a:off x="4434822"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A7B1BFF0-812C-FDEC-F620-A11909471D21}"/>
              </a:ext>
            </a:extLst>
          </p:cNvPr>
          <p:cNvSpPr>
            <a:spLocks noGrp="1"/>
          </p:cNvSpPr>
          <p:nvPr>
            <p:ph type="body" sz="quarter" idx="55" hasCustomPrompt="1"/>
          </p:nvPr>
        </p:nvSpPr>
        <p:spPr>
          <a:xfrm>
            <a:off x="4744014"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9" name="Text Placeholder 29">
            <a:extLst>
              <a:ext uri="{FF2B5EF4-FFF2-40B4-BE49-F238E27FC236}">
                <a16:creationId xmlns:a16="http://schemas.microsoft.com/office/drawing/2014/main" id="{DFB0D309-AB17-47AE-C87C-CB3AE74D48F7}"/>
              </a:ext>
            </a:extLst>
          </p:cNvPr>
          <p:cNvSpPr>
            <a:spLocks noGrp="1"/>
          </p:cNvSpPr>
          <p:nvPr>
            <p:ph type="body" sz="quarter" idx="58"/>
          </p:nvPr>
        </p:nvSpPr>
        <p:spPr>
          <a:xfrm>
            <a:off x="5743620"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0" name="Text Placeholder 29">
            <a:extLst>
              <a:ext uri="{FF2B5EF4-FFF2-40B4-BE49-F238E27FC236}">
                <a16:creationId xmlns:a16="http://schemas.microsoft.com/office/drawing/2014/main" id="{ED0C3C28-B9D9-204C-3BAC-8C8324471AB7}"/>
              </a:ext>
            </a:extLst>
          </p:cNvPr>
          <p:cNvSpPr>
            <a:spLocks noGrp="1"/>
          </p:cNvSpPr>
          <p:nvPr>
            <p:ph type="body" sz="quarter" idx="59"/>
          </p:nvPr>
        </p:nvSpPr>
        <p:spPr>
          <a:xfrm>
            <a:off x="5743620"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8DAE8AB0-2EDB-576D-0B84-B8E513187788}"/>
              </a:ext>
            </a:extLst>
          </p:cNvPr>
          <p:cNvSpPr>
            <a:spLocks noGrp="1"/>
          </p:cNvSpPr>
          <p:nvPr>
            <p:ph type="body" sz="quarter" idx="60" hasCustomPrompt="1"/>
          </p:nvPr>
        </p:nvSpPr>
        <p:spPr>
          <a:xfrm>
            <a:off x="6050412"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26" name="Text Placeholder 29">
            <a:extLst>
              <a:ext uri="{FF2B5EF4-FFF2-40B4-BE49-F238E27FC236}">
                <a16:creationId xmlns:a16="http://schemas.microsoft.com/office/drawing/2014/main" id="{AD762095-069D-4BD6-640E-EA976F90EBE8}"/>
              </a:ext>
            </a:extLst>
          </p:cNvPr>
          <p:cNvSpPr>
            <a:spLocks noGrp="1"/>
          </p:cNvSpPr>
          <p:nvPr>
            <p:ph type="body" sz="quarter" idx="63"/>
          </p:nvPr>
        </p:nvSpPr>
        <p:spPr>
          <a:xfrm>
            <a:off x="7052418"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7" name="Text Placeholder 29">
            <a:extLst>
              <a:ext uri="{FF2B5EF4-FFF2-40B4-BE49-F238E27FC236}">
                <a16:creationId xmlns:a16="http://schemas.microsoft.com/office/drawing/2014/main" id="{8B4A0DAC-82E4-6662-A9B3-71544EC46FB8}"/>
              </a:ext>
            </a:extLst>
          </p:cNvPr>
          <p:cNvSpPr>
            <a:spLocks noGrp="1"/>
          </p:cNvSpPr>
          <p:nvPr>
            <p:ph type="body" sz="quarter" idx="64"/>
          </p:nvPr>
        </p:nvSpPr>
        <p:spPr>
          <a:xfrm>
            <a:off x="7052418"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8" name="Text Placeholder 29">
            <a:extLst>
              <a:ext uri="{FF2B5EF4-FFF2-40B4-BE49-F238E27FC236}">
                <a16:creationId xmlns:a16="http://schemas.microsoft.com/office/drawing/2014/main" id="{80354A45-56CA-A32F-60C5-C779D9B604C7}"/>
              </a:ext>
            </a:extLst>
          </p:cNvPr>
          <p:cNvSpPr>
            <a:spLocks noGrp="1"/>
          </p:cNvSpPr>
          <p:nvPr>
            <p:ph type="body" sz="quarter" idx="65" hasCustomPrompt="1"/>
          </p:nvPr>
        </p:nvSpPr>
        <p:spPr>
          <a:xfrm>
            <a:off x="7356810"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1" name="Text Placeholder 29">
            <a:extLst>
              <a:ext uri="{FF2B5EF4-FFF2-40B4-BE49-F238E27FC236}">
                <a16:creationId xmlns:a16="http://schemas.microsoft.com/office/drawing/2014/main" id="{5F91528B-4016-9A18-C984-2859E73B2C44}"/>
              </a:ext>
            </a:extLst>
          </p:cNvPr>
          <p:cNvSpPr>
            <a:spLocks noGrp="1"/>
          </p:cNvSpPr>
          <p:nvPr>
            <p:ph type="body" sz="quarter" idx="68"/>
          </p:nvPr>
        </p:nvSpPr>
        <p:spPr>
          <a:xfrm>
            <a:off x="8361218"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2" name="Text Placeholder 29">
            <a:extLst>
              <a:ext uri="{FF2B5EF4-FFF2-40B4-BE49-F238E27FC236}">
                <a16:creationId xmlns:a16="http://schemas.microsoft.com/office/drawing/2014/main" id="{49AA65F4-5D9F-C19E-6142-74B8F0A68D43}"/>
              </a:ext>
            </a:extLst>
          </p:cNvPr>
          <p:cNvSpPr>
            <a:spLocks noGrp="1"/>
          </p:cNvSpPr>
          <p:nvPr>
            <p:ph type="body" sz="quarter" idx="69"/>
          </p:nvPr>
        </p:nvSpPr>
        <p:spPr>
          <a:xfrm>
            <a:off x="8361218"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3" name="Text Placeholder 29">
            <a:extLst>
              <a:ext uri="{FF2B5EF4-FFF2-40B4-BE49-F238E27FC236}">
                <a16:creationId xmlns:a16="http://schemas.microsoft.com/office/drawing/2014/main" id="{4989308E-DDCB-3B4E-8245-6F016843BB64}"/>
              </a:ext>
            </a:extLst>
          </p:cNvPr>
          <p:cNvSpPr>
            <a:spLocks noGrp="1"/>
          </p:cNvSpPr>
          <p:nvPr>
            <p:ph type="body" sz="quarter" idx="70" hasCustomPrompt="1"/>
          </p:nvPr>
        </p:nvSpPr>
        <p:spPr>
          <a:xfrm>
            <a:off x="8663206"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4166445593"/>
      </p:ext>
    </p:extLst>
  </p:cSld>
  <p:clrMapOvr>
    <a:masterClrMapping/>
  </p:clrMapOvr>
  <p:extLst>
    <p:ext uri="{DCECCB84-F9BA-43D5-87BE-67443E8EF086}">
      <p15:sldGuideLst xmlns:p15="http://schemas.microsoft.com/office/powerpoint/2012/main">
        <p15:guide id="1" pos="1731" userDrawn="1">
          <p15:clr>
            <a:srgbClr val="FBAE40"/>
          </p15:clr>
        </p15:guide>
        <p15:guide id="2" pos="5858"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90778"/>
            <a:ext cx="10873181"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90363"/>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27521927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587375" y="1622423"/>
            <a:ext cx="11604625" cy="36131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1217613" y="4640352"/>
            <a:ext cx="10387012" cy="323521"/>
          </a:xfrm>
          <a:prstGeom prst="rect">
            <a:avLst/>
          </a:prstGeom>
        </p:spPr>
        <p:txBody>
          <a:bodyPr tIns="0" bIns="0" anchor="t">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1217613" y="2456418"/>
            <a:ext cx="10387012" cy="194310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2" name="Straight Connector 81">
            <a:extLst>
              <a:ext uri="{FF2B5EF4-FFF2-40B4-BE49-F238E27FC236}">
                <a16:creationId xmlns:a16="http://schemas.microsoft.com/office/drawing/2014/main" id="{441C7500-A827-04B9-B0EF-2DBB9A14BDDD}"/>
              </a:ext>
            </a:extLst>
          </p:cNvPr>
          <p:cNvCxnSpPr>
            <a:cxnSpLocks/>
          </p:cNvCxnSpPr>
          <p:nvPr userDrawn="1"/>
        </p:nvCxnSpPr>
        <p:spPr>
          <a:xfrm>
            <a:off x="1063625" y="2457450"/>
            <a:ext cx="0" cy="1941036"/>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22676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1272959380"/>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rket Size S10V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5FE93D-8A1B-709F-6301-5F540088F4DB}"/>
              </a:ext>
            </a:extLst>
          </p:cNvPr>
          <p:cNvSpPr>
            <a:spLocks noGrp="1"/>
          </p:cNvSpPr>
          <p:nvPr>
            <p:ph type="sldNum" sz="quarter" idx="10"/>
          </p:nvPr>
        </p:nvSpPr>
        <p:spPr/>
        <p:txBody>
          <a:bodyPr/>
          <a:lstStyle/>
          <a:p>
            <a:fld id="{5E0C3BBE-9543-48E5-A6E1-C646F9A01966}" type="slidenum">
              <a:rPr lang="en-ID" smtClean="0"/>
              <a:pPr/>
              <a:t>‹#›</a:t>
            </a:fld>
            <a:endParaRPr lang="en-ID" dirty="0"/>
          </a:p>
        </p:txBody>
      </p:sp>
      <p:sp>
        <p:nvSpPr>
          <p:cNvPr id="4" name="Footer Placeholder 3">
            <a:extLst>
              <a:ext uri="{FF2B5EF4-FFF2-40B4-BE49-F238E27FC236}">
                <a16:creationId xmlns:a16="http://schemas.microsoft.com/office/drawing/2014/main" id="{35D480FD-7953-DAE7-DA4D-70E40B17F922}"/>
              </a:ext>
            </a:extLst>
          </p:cNvPr>
          <p:cNvSpPr>
            <a:spLocks noGrp="1"/>
          </p:cNvSpPr>
          <p:nvPr>
            <p:ph type="ftr" sz="quarter" idx="11"/>
          </p:nvPr>
        </p:nvSpPr>
        <p:spPr/>
        <p:txBody>
          <a:bodyPr/>
          <a:lstStyle/>
          <a:p>
            <a:r>
              <a:rPr lang="en-US"/>
              <a:t>PRESENTATION TITLE</a:t>
            </a:r>
            <a:endParaRPr lang="en-US" dirty="0"/>
          </a:p>
        </p:txBody>
      </p:sp>
      <p:sp>
        <p:nvSpPr>
          <p:cNvPr id="5" name="Title 1">
            <a:extLst>
              <a:ext uri="{FF2B5EF4-FFF2-40B4-BE49-F238E27FC236}">
                <a16:creationId xmlns:a16="http://schemas.microsoft.com/office/drawing/2014/main" id="{C3BC258A-98D5-B73A-8174-C88CAF853B47}"/>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6" name="Straight Connector 5">
            <a:extLst>
              <a:ext uri="{FF2B5EF4-FFF2-40B4-BE49-F238E27FC236}">
                <a16:creationId xmlns:a16="http://schemas.microsoft.com/office/drawing/2014/main" id="{34277DF6-85A0-0979-09C6-1F90C4394FD7}"/>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4511089-A4A3-7964-010C-AC2056027E98}"/>
              </a:ext>
            </a:extLst>
          </p:cNvPr>
          <p:cNvSpPr/>
          <p:nvPr userDrawn="1"/>
        </p:nvSpPr>
        <p:spPr>
          <a:xfrm>
            <a:off x="1121251" y="1826578"/>
            <a:ext cx="2520000" cy="252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 Placeholder 7">
            <a:extLst>
              <a:ext uri="{FF2B5EF4-FFF2-40B4-BE49-F238E27FC236}">
                <a16:creationId xmlns:a16="http://schemas.microsoft.com/office/drawing/2014/main" id="{AB27098F-ABA3-DD9B-5C69-D38E5F5D21B0}"/>
              </a:ext>
            </a:extLst>
          </p:cNvPr>
          <p:cNvSpPr>
            <a:spLocks noGrp="1"/>
          </p:cNvSpPr>
          <p:nvPr>
            <p:ph type="body" sz="quarter" idx="19"/>
          </p:nvPr>
        </p:nvSpPr>
        <p:spPr>
          <a:xfrm>
            <a:off x="1168878" y="4853875"/>
            <a:ext cx="2424746" cy="1236207"/>
          </a:xfrm>
        </p:spPr>
        <p:txBody>
          <a:bodyPr>
            <a:noAutofit/>
          </a:bodyPr>
          <a:lstStyle>
            <a:lvl1pPr algn="ct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9" name="Text Placeholder 6">
            <a:extLst>
              <a:ext uri="{FF2B5EF4-FFF2-40B4-BE49-F238E27FC236}">
                <a16:creationId xmlns:a16="http://schemas.microsoft.com/office/drawing/2014/main" id="{5943A839-D185-9DB6-E1B1-571F474F1BFC}"/>
              </a:ext>
            </a:extLst>
          </p:cNvPr>
          <p:cNvSpPr>
            <a:spLocks noGrp="1"/>
          </p:cNvSpPr>
          <p:nvPr>
            <p:ph type="body" sz="quarter" idx="20" hasCustomPrompt="1"/>
          </p:nvPr>
        </p:nvSpPr>
        <p:spPr>
          <a:xfrm>
            <a:off x="1168878" y="4449956"/>
            <a:ext cx="2424746"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0" name="Text Placeholder 6">
            <a:extLst>
              <a:ext uri="{FF2B5EF4-FFF2-40B4-BE49-F238E27FC236}">
                <a16:creationId xmlns:a16="http://schemas.microsoft.com/office/drawing/2014/main" id="{07F0F6BB-AD1C-2B20-0D22-5FB893C956D0}"/>
              </a:ext>
            </a:extLst>
          </p:cNvPr>
          <p:cNvSpPr>
            <a:spLocks noGrp="1"/>
          </p:cNvSpPr>
          <p:nvPr>
            <p:ph type="body" sz="quarter" idx="33" hasCustomPrompt="1"/>
          </p:nvPr>
        </p:nvSpPr>
        <p:spPr>
          <a:xfrm>
            <a:off x="1121251" y="2832300"/>
            <a:ext cx="2520000" cy="508556"/>
          </a:xfrm>
        </p:spPr>
        <p:txBody>
          <a:bodyPr anchor="ctr">
            <a:noAutofit/>
          </a:bodyPr>
          <a:lstStyle>
            <a:lvl1pPr algn="ctr">
              <a:lnSpc>
                <a:spcPct val="100000"/>
              </a:lnSpc>
              <a:spcBef>
                <a:spcPts val="0"/>
              </a:spcBef>
              <a:defRPr sz="4800" b="1">
                <a:solidFill>
                  <a:schemeClr val="bg1"/>
                </a:solidFill>
                <a:latin typeface="+mj-lt"/>
              </a:defRPr>
            </a:lvl1pPr>
          </a:lstStyle>
          <a:p>
            <a:pPr lvl="0"/>
            <a:r>
              <a:rPr lang="en-US" dirty="0"/>
              <a:t>xx%</a:t>
            </a:r>
          </a:p>
        </p:txBody>
      </p:sp>
      <p:sp>
        <p:nvSpPr>
          <p:cNvPr id="11" name="Rectangle 10">
            <a:extLst>
              <a:ext uri="{FF2B5EF4-FFF2-40B4-BE49-F238E27FC236}">
                <a16:creationId xmlns:a16="http://schemas.microsoft.com/office/drawing/2014/main" id="{D013BBC4-701A-301A-79A7-AA240F5F1EC1}"/>
              </a:ext>
            </a:extLst>
          </p:cNvPr>
          <p:cNvSpPr/>
          <p:nvPr userDrawn="1"/>
        </p:nvSpPr>
        <p:spPr>
          <a:xfrm>
            <a:off x="5051721" y="2006578"/>
            <a:ext cx="2160000" cy="216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 Placeholder 7">
            <a:extLst>
              <a:ext uri="{FF2B5EF4-FFF2-40B4-BE49-F238E27FC236}">
                <a16:creationId xmlns:a16="http://schemas.microsoft.com/office/drawing/2014/main" id="{C6060C7E-8D7C-3344-7135-497BE35ADF52}"/>
              </a:ext>
            </a:extLst>
          </p:cNvPr>
          <p:cNvSpPr>
            <a:spLocks noGrp="1"/>
          </p:cNvSpPr>
          <p:nvPr>
            <p:ph type="body" sz="quarter" idx="35"/>
          </p:nvPr>
        </p:nvSpPr>
        <p:spPr>
          <a:xfrm>
            <a:off x="4919348" y="4853875"/>
            <a:ext cx="2424746" cy="1236207"/>
          </a:xfrm>
        </p:spPr>
        <p:txBody>
          <a:bodyPr>
            <a:noAutofit/>
          </a:bodyPr>
          <a:lstStyle>
            <a:lvl1pPr algn="ct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D5B026DE-A3DD-C40E-93E4-7A04A4C5864F}"/>
              </a:ext>
            </a:extLst>
          </p:cNvPr>
          <p:cNvSpPr>
            <a:spLocks noGrp="1"/>
          </p:cNvSpPr>
          <p:nvPr>
            <p:ph type="body" sz="quarter" idx="36" hasCustomPrompt="1"/>
          </p:nvPr>
        </p:nvSpPr>
        <p:spPr>
          <a:xfrm>
            <a:off x="4919348" y="4449956"/>
            <a:ext cx="2424746"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4" name="Text Placeholder 6">
            <a:extLst>
              <a:ext uri="{FF2B5EF4-FFF2-40B4-BE49-F238E27FC236}">
                <a16:creationId xmlns:a16="http://schemas.microsoft.com/office/drawing/2014/main" id="{15009AED-47E1-0C0E-6307-481409DE93C6}"/>
              </a:ext>
            </a:extLst>
          </p:cNvPr>
          <p:cNvSpPr>
            <a:spLocks noGrp="1"/>
          </p:cNvSpPr>
          <p:nvPr>
            <p:ph type="body" sz="quarter" idx="37" hasCustomPrompt="1"/>
          </p:nvPr>
        </p:nvSpPr>
        <p:spPr>
          <a:xfrm>
            <a:off x="5051721" y="2832300"/>
            <a:ext cx="2160000" cy="508556"/>
          </a:xfrm>
        </p:spPr>
        <p:txBody>
          <a:bodyPr anchor="ctr">
            <a:noAutofit/>
          </a:bodyPr>
          <a:lstStyle>
            <a:lvl1pPr algn="ctr">
              <a:lnSpc>
                <a:spcPct val="100000"/>
              </a:lnSpc>
              <a:spcBef>
                <a:spcPts val="0"/>
              </a:spcBef>
              <a:defRPr sz="4000" b="1">
                <a:solidFill>
                  <a:schemeClr val="bg1"/>
                </a:solidFill>
                <a:latin typeface="+mj-lt"/>
              </a:defRPr>
            </a:lvl1pPr>
          </a:lstStyle>
          <a:p>
            <a:pPr lvl="0"/>
            <a:r>
              <a:rPr lang="en-US" dirty="0"/>
              <a:t>xx%</a:t>
            </a:r>
          </a:p>
        </p:txBody>
      </p:sp>
      <p:sp>
        <p:nvSpPr>
          <p:cNvPr id="15" name="Rectangle 14">
            <a:extLst>
              <a:ext uri="{FF2B5EF4-FFF2-40B4-BE49-F238E27FC236}">
                <a16:creationId xmlns:a16="http://schemas.microsoft.com/office/drawing/2014/main" id="{CB243C80-807C-84A6-AB1A-5E37050BE4DA}"/>
              </a:ext>
            </a:extLst>
          </p:cNvPr>
          <p:cNvSpPr/>
          <p:nvPr userDrawn="1"/>
        </p:nvSpPr>
        <p:spPr>
          <a:xfrm>
            <a:off x="8958376" y="2186578"/>
            <a:ext cx="1800000" cy="180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 7">
            <a:extLst>
              <a:ext uri="{FF2B5EF4-FFF2-40B4-BE49-F238E27FC236}">
                <a16:creationId xmlns:a16="http://schemas.microsoft.com/office/drawing/2014/main" id="{E28D9AF8-7724-E0E7-44D0-03504B77D578}"/>
              </a:ext>
            </a:extLst>
          </p:cNvPr>
          <p:cNvSpPr>
            <a:spLocks noGrp="1"/>
          </p:cNvSpPr>
          <p:nvPr>
            <p:ph type="body" sz="quarter" idx="39"/>
          </p:nvPr>
        </p:nvSpPr>
        <p:spPr>
          <a:xfrm>
            <a:off x="8646003" y="4853875"/>
            <a:ext cx="2424746" cy="1236207"/>
          </a:xfrm>
        </p:spPr>
        <p:txBody>
          <a:bodyPr>
            <a:noAutofit/>
          </a:bodyPr>
          <a:lstStyle>
            <a:lvl1pPr algn="ct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CB245A8A-A93E-9265-4B0A-FF7A1669F0E5}"/>
              </a:ext>
            </a:extLst>
          </p:cNvPr>
          <p:cNvSpPr>
            <a:spLocks noGrp="1"/>
          </p:cNvSpPr>
          <p:nvPr>
            <p:ph type="body" sz="quarter" idx="40" hasCustomPrompt="1"/>
          </p:nvPr>
        </p:nvSpPr>
        <p:spPr>
          <a:xfrm>
            <a:off x="8646003" y="4449956"/>
            <a:ext cx="2424746"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8" name="Text Placeholder 6">
            <a:extLst>
              <a:ext uri="{FF2B5EF4-FFF2-40B4-BE49-F238E27FC236}">
                <a16:creationId xmlns:a16="http://schemas.microsoft.com/office/drawing/2014/main" id="{BD83EDA9-25FF-94DB-4F16-C41218D25D4F}"/>
              </a:ext>
            </a:extLst>
          </p:cNvPr>
          <p:cNvSpPr>
            <a:spLocks noGrp="1"/>
          </p:cNvSpPr>
          <p:nvPr>
            <p:ph type="body" sz="quarter" idx="41" hasCustomPrompt="1"/>
          </p:nvPr>
        </p:nvSpPr>
        <p:spPr>
          <a:xfrm>
            <a:off x="8958376" y="2832300"/>
            <a:ext cx="1800000" cy="508556"/>
          </a:xfrm>
        </p:spPr>
        <p:txBody>
          <a:bodyPr anchor="ctr">
            <a:noAutofit/>
          </a:bodyPr>
          <a:lstStyle>
            <a:lvl1pPr algn="ctr">
              <a:lnSpc>
                <a:spcPct val="100000"/>
              </a:lnSpc>
              <a:spcBef>
                <a:spcPts val="0"/>
              </a:spcBef>
              <a:defRPr sz="2800" b="1">
                <a:solidFill>
                  <a:schemeClr val="bg1"/>
                </a:solidFill>
                <a:latin typeface="+mj-lt"/>
              </a:defRPr>
            </a:lvl1pPr>
          </a:lstStyle>
          <a:p>
            <a:pPr lvl="0"/>
            <a:r>
              <a:rPr lang="en-US" dirty="0"/>
              <a:t>xx%</a:t>
            </a:r>
          </a:p>
        </p:txBody>
      </p:sp>
    </p:spTree>
    <p:extLst>
      <p:ext uri="{BB962C8B-B14F-4D97-AF65-F5344CB8AC3E}">
        <p14:creationId xmlns:p14="http://schemas.microsoft.com/office/powerpoint/2010/main" val="38116617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arket Size S10V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E0ABA2-925D-9892-979C-9C1CD5E6BA26}"/>
              </a:ext>
            </a:extLst>
          </p:cNvPr>
          <p:cNvSpPr>
            <a:spLocks noGrp="1"/>
          </p:cNvSpPr>
          <p:nvPr>
            <p:ph type="sldNum" sz="quarter" idx="10"/>
          </p:nvPr>
        </p:nvSpPr>
        <p:spPr/>
        <p:txBody>
          <a:bodyPr/>
          <a:lstStyle/>
          <a:p>
            <a:fld id="{5E0C3BBE-9543-48E5-A6E1-C646F9A01966}" type="slidenum">
              <a:rPr lang="en-ID" smtClean="0"/>
              <a:pPr/>
              <a:t>‹#›</a:t>
            </a:fld>
            <a:endParaRPr lang="en-ID" dirty="0"/>
          </a:p>
        </p:txBody>
      </p:sp>
      <p:sp>
        <p:nvSpPr>
          <p:cNvPr id="4" name="Footer Placeholder 3">
            <a:extLst>
              <a:ext uri="{FF2B5EF4-FFF2-40B4-BE49-F238E27FC236}">
                <a16:creationId xmlns:a16="http://schemas.microsoft.com/office/drawing/2014/main" id="{6BE9FFC8-050E-BE28-F52A-468A48403A6A}"/>
              </a:ext>
            </a:extLst>
          </p:cNvPr>
          <p:cNvSpPr>
            <a:spLocks noGrp="1"/>
          </p:cNvSpPr>
          <p:nvPr>
            <p:ph type="ftr" sz="quarter" idx="11"/>
          </p:nvPr>
        </p:nvSpPr>
        <p:spPr/>
        <p:txBody>
          <a:bodyPr/>
          <a:lstStyle/>
          <a:p>
            <a:r>
              <a:rPr lang="en-US"/>
              <a:t>PRESENTATION TITLE</a:t>
            </a:r>
            <a:endParaRPr lang="en-US" dirty="0"/>
          </a:p>
        </p:txBody>
      </p:sp>
      <p:sp>
        <p:nvSpPr>
          <p:cNvPr id="5" name="Title 1">
            <a:extLst>
              <a:ext uri="{FF2B5EF4-FFF2-40B4-BE49-F238E27FC236}">
                <a16:creationId xmlns:a16="http://schemas.microsoft.com/office/drawing/2014/main" id="{B946B3E5-9A2A-2D84-CDD4-2204CBFB73A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6" name="Straight Connector 5">
            <a:extLst>
              <a:ext uri="{FF2B5EF4-FFF2-40B4-BE49-F238E27FC236}">
                <a16:creationId xmlns:a16="http://schemas.microsoft.com/office/drawing/2014/main" id="{4A9A0000-2FBC-9CA9-5F87-1269205A708D}"/>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CAD6E22-9C20-FEAB-316A-7AEF0657C8B7}"/>
              </a:ext>
            </a:extLst>
          </p:cNvPr>
          <p:cNvSpPr/>
          <p:nvPr userDrawn="1"/>
        </p:nvSpPr>
        <p:spPr>
          <a:xfrm>
            <a:off x="841375" y="1801405"/>
            <a:ext cx="4056062" cy="40560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 Placeholder 7">
            <a:extLst>
              <a:ext uri="{FF2B5EF4-FFF2-40B4-BE49-F238E27FC236}">
                <a16:creationId xmlns:a16="http://schemas.microsoft.com/office/drawing/2014/main" id="{054810A2-A2C1-069F-8ED2-6F989B6646F9}"/>
              </a:ext>
            </a:extLst>
          </p:cNvPr>
          <p:cNvSpPr>
            <a:spLocks noGrp="1"/>
          </p:cNvSpPr>
          <p:nvPr>
            <p:ph type="body" sz="quarter" idx="19"/>
          </p:nvPr>
        </p:nvSpPr>
        <p:spPr>
          <a:xfrm>
            <a:off x="5125986" y="2205324"/>
            <a:ext cx="5281136" cy="792000"/>
          </a:xfrm>
        </p:spPr>
        <p:txBody>
          <a:bodyPr>
            <a:noAutofit/>
          </a:bodyPr>
          <a:lstStyle>
            <a:lvl1pPr algn="l">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9" name="Text Placeholder 6">
            <a:extLst>
              <a:ext uri="{FF2B5EF4-FFF2-40B4-BE49-F238E27FC236}">
                <a16:creationId xmlns:a16="http://schemas.microsoft.com/office/drawing/2014/main" id="{40297D40-867D-3E08-C1EA-0EADA879B140}"/>
              </a:ext>
            </a:extLst>
          </p:cNvPr>
          <p:cNvSpPr>
            <a:spLocks noGrp="1"/>
          </p:cNvSpPr>
          <p:nvPr>
            <p:ph type="body" sz="quarter" idx="20" hasCustomPrompt="1"/>
          </p:nvPr>
        </p:nvSpPr>
        <p:spPr>
          <a:xfrm>
            <a:off x="5125986" y="1801405"/>
            <a:ext cx="5281136" cy="369600"/>
          </a:xfrm>
        </p:spPr>
        <p:txBody>
          <a:bodyPr anchor="ctr">
            <a:noAutofit/>
          </a:bodyPr>
          <a:lstStyle>
            <a:lvl1pPr algn="l">
              <a:lnSpc>
                <a:spcPct val="100000"/>
              </a:lnSpc>
              <a:spcBef>
                <a:spcPts val="0"/>
              </a:spcBef>
              <a:defRPr sz="1800" b="1"/>
            </a:lvl1pPr>
          </a:lstStyle>
          <a:p>
            <a:pPr lvl="0"/>
            <a:r>
              <a:rPr lang="en-US" dirty="0"/>
              <a:t>Click to edit master</a:t>
            </a:r>
          </a:p>
        </p:txBody>
      </p:sp>
      <p:sp>
        <p:nvSpPr>
          <p:cNvPr id="10" name="Text Placeholder 6">
            <a:extLst>
              <a:ext uri="{FF2B5EF4-FFF2-40B4-BE49-F238E27FC236}">
                <a16:creationId xmlns:a16="http://schemas.microsoft.com/office/drawing/2014/main" id="{A3C09181-B309-68DF-5067-E7CB1981E6C9}"/>
              </a:ext>
            </a:extLst>
          </p:cNvPr>
          <p:cNvSpPr>
            <a:spLocks noGrp="1"/>
          </p:cNvSpPr>
          <p:nvPr>
            <p:ph type="body" sz="quarter" idx="33" hasCustomPrompt="1"/>
          </p:nvPr>
        </p:nvSpPr>
        <p:spPr>
          <a:xfrm>
            <a:off x="1948181" y="2104647"/>
            <a:ext cx="1842450" cy="508556"/>
          </a:xfrm>
        </p:spPr>
        <p:txBody>
          <a:bodyPr anchor="ctr">
            <a:noAutofit/>
          </a:bodyPr>
          <a:lstStyle>
            <a:lvl1pPr algn="ctr">
              <a:lnSpc>
                <a:spcPct val="100000"/>
              </a:lnSpc>
              <a:spcBef>
                <a:spcPts val="0"/>
              </a:spcBef>
              <a:defRPr sz="3600" b="1">
                <a:solidFill>
                  <a:schemeClr val="bg1"/>
                </a:solidFill>
                <a:latin typeface="+mj-lt"/>
              </a:defRPr>
            </a:lvl1pPr>
          </a:lstStyle>
          <a:p>
            <a:pPr lvl="0"/>
            <a:r>
              <a:rPr lang="en-US" dirty="0"/>
              <a:t>xx%</a:t>
            </a:r>
          </a:p>
        </p:txBody>
      </p:sp>
      <p:sp>
        <p:nvSpPr>
          <p:cNvPr id="11" name="Rectangle 10">
            <a:extLst>
              <a:ext uri="{FF2B5EF4-FFF2-40B4-BE49-F238E27FC236}">
                <a16:creationId xmlns:a16="http://schemas.microsoft.com/office/drawing/2014/main" id="{2E454680-3B3B-D90B-AC66-E30771987D3D}"/>
              </a:ext>
            </a:extLst>
          </p:cNvPr>
          <p:cNvSpPr/>
          <p:nvPr userDrawn="1"/>
        </p:nvSpPr>
        <p:spPr>
          <a:xfrm>
            <a:off x="1420025" y="2958705"/>
            <a:ext cx="2898762" cy="289876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 Placeholder 7">
            <a:extLst>
              <a:ext uri="{FF2B5EF4-FFF2-40B4-BE49-F238E27FC236}">
                <a16:creationId xmlns:a16="http://schemas.microsoft.com/office/drawing/2014/main" id="{24DDA4BB-EE63-2474-AE99-D1665DCEFC2C}"/>
              </a:ext>
            </a:extLst>
          </p:cNvPr>
          <p:cNvSpPr>
            <a:spLocks noGrp="1"/>
          </p:cNvSpPr>
          <p:nvPr>
            <p:ph type="body" sz="quarter" idx="35"/>
          </p:nvPr>
        </p:nvSpPr>
        <p:spPr>
          <a:xfrm>
            <a:off x="5125986" y="3635803"/>
            <a:ext cx="5281136" cy="792000"/>
          </a:xfrm>
        </p:spPr>
        <p:txBody>
          <a:bodyPr>
            <a:noAutofit/>
          </a:bodyPr>
          <a:lstStyle>
            <a:lvl1pPr algn="l">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3B9A0376-EBFC-506A-4481-59C56505895F}"/>
              </a:ext>
            </a:extLst>
          </p:cNvPr>
          <p:cNvSpPr>
            <a:spLocks noGrp="1"/>
          </p:cNvSpPr>
          <p:nvPr>
            <p:ph type="body" sz="quarter" idx="36" hasCustomPrompt="1"/>
          </p:nvPr>
        </p:nvSpPr>
        <p:spPr>
          <a:xfrm>
            <a:off x="5125986" y="3231884"/>
            <a:ext cx="5281136" cy="369600"/>
          </a:xfrm>
        </p:spPr>
        <p:txBody>
          <a:bodyPr anchor="ctr">
            <a:noAutofit/>
          </a:bodyPr>
          <a:lstStyle>
            <a:lvl1pPr algn="l">
              <a:lnSpc>
                <a:spcPct val="100000"/>
              </a:lnSpc>
              <a:spcBef>
                <a:spcPts val="0"/>
              </a:spcBef>
              <a:defRPr sz="1800" b="1"/>
            </a:lvl1pPr>
          </a:lstStyle>
          <a:p>
            <a:pPr lvl="0"/>
            <a:r>
              <a:rPr lang="en-US" dirty="0"/>
              <a:t>Click to edit master</a:t>
            </a:r>
          </a:p>
        </p:txBody>
      </p:sp>
      <p:sp>
        <p:nvSpPr>
          <p:cNvPr id="14" name="Text Placeholder 6">
            <a:extLst>
              <a:ext uri="{FF2B5EF4-FFF2-40B4-BE49-F238E27FC236}">
                <a16:creationId xmlns:a16="http://schemas.microsoft.com/office/drawing/2014/main" id="{DB232DFE-D972-3946-1C16-9D22C3C9AD01}"/>
              </a:ext>
            </a:extLst>
          </p:cNvPr>
          <p:cNvSpPr>
            <a:spLocks noGrp="1"/>
          </p:cNvSpPr>
          <p:nvPr>
            <p:ph type="body" sz="quarter" idx="37" hasCustomPrompt="1"/>
          </p:nvPr>
        </p:nvSpPr>
        <p:spPr>
          <a:xfrm>
            <a:off x="1948181" y="3129227"/>
            <a:ext cx="1842450" cy="508556"/>
          </a:xfrm>
        </p:spPr>
        <p:txBody>
          <a:bodyPr anchor="ctr">
            <a:noAutofit/>
          </a:bodyPr>
          <a:lstStyle>
            <a:lvl1pPr algn="ctr">
              <a:lnSpc>
                <a:spcPct val="100000"/>
              </a:lnSpc>
              <a:spcBef>
                <a:spcPts val="0"/>
              </a:spcBef>
              <a:defRPr sz="3200" b="1">
                <a:solidFill>
                  <a:schemeClr val="bg1"/>
                </a:solidFill>
                <a:latin typeface="+mj-lt"/>
              </a:defRPr>
            </a:lvl1pPr>
          </a:lstStyle>
          <a:p>
            <a:pPr lvl="0"/>
            <a:r>
              <a:rPr lang="en-US" dirty="0"/>
              <a:t>xx%</a:t>
            </a:r>
          </a:p>
        </p:txBody>
      </p:sp>
      <p:sp>
        <p:nvSpPr>
          <p:cNvPr id="15" name="Rectangle 14">
            <a:extLst>
              <a:ext uri="{FF2B5EF4-FFF2-40B4-BE49-F238E27FC236}">
                <a16:creationId xmlns:a16="http://schemas.microsoft.com/office/drawing/2014/main" id="{F7294A1D-B19F-4044-0268-70644FF50BDC}"/>
              </a:ext>
            </a:extLst>
          </p:cNvPr>
          <p:cNvSpPr/>
          <p:nvPr userDrawn="1"/>
        </p:nvSpPr>
        <p:spPr>
          <a:xfrm>
            <a:off x="1948181" y="4015017"/>
            <a:ext cx="1842450" cy="184245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 7">
            <a:extLst>
              <a:ext uri="{FF2B5EF4-FFF2-40B4-BE49-F238E27FC236}">
                <a16:creationId xmlns:a16="http://schemas.microsoft.com/office/drawing/2014/main" id="{25D3C639-10D9-C56D-F7AB-80A8A40DE8BA}"/>
              </a:ext>
            </a:extLst>
          </p:cNvPr>
          <p:cNvSpPr>
            <a:spLocks noGrp="1"/>
          </p:cNvSpPr>
          <p:nvPr>
            <p:ph type="body" sz="quarter" idx="39"/>
          </p:nvPr>
        </p:nvSpPr>
        <p:spPr>
          <a:xfrm>
            <a:off x="5125986" y="5066283"/>
            <a:ext cx="5281136" cy="792000"/>
          </a:xfrm>
        </p:spPr>
        <p:txBody>
          <a:bodyPr>
            <a:noAutofit/>
          </a:bodyPr>
          <a:lstStyle>
            <a:lvl1pPr algn="l">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C10E9AEC-25BE-D3D0-842D-AA53D4F3F51C}"/>
              </a:ext>
            </a:extLst>
          </p:cNvPr>
          <p:cNvSpPr>
            <a:spLocks noGrp="1"/>
          </p:cNvSpPr>
          <p:nvPr>
            <p:ph type="body" sz="quarter" idx="40" hasCustomPrompt="1"/>
          </p:nvPr>
        </p:nvSpPr>
        <p:spPr>
          <a:xfrm>
            <a:off x="5125986" y="4662364"/>
            <a:ext cx="5281136" cy="369600"/>
          </a:xfrm>
        </p:spPr>
        <p:txBody>
          <a:bodyPr anchor="ctr">
            <a:noAutofit/>
          </a:bodyPr>
          <a:lstStyle>
            <a:lvl1pPr algn="l">
              <a:lnSpc>
                <a:spcPct val="100000"/>
              </a:lnSpc>
              <a:spcBef>
                <a:spcPts val="0"/>
              </a:spcBef>
              <a:defRPr sz="1800" b="1"/>
            </a:lvl1pPr>
          </a:lstStyle>
          <a:p>
            <a:pPr lvl="0"/>
            <a:r>
              <a:rPr lang="en-US" dirty="0"/>
              <a:t>Click to edit master</a:t>
            </a:r>
          </a:p>
        </p:txBody>
      </p:sp>
      <p:sp>
        <p:nvSpPr>
          <p:cNvPr id="18" name="Text Placeholder 6">
            <a:extLst>
              <a:ext uri="{FF2B5EF4-FFF2-40B4-BE49-F238E27FC236}">
                <a16:creationId xmlns:a16="http://schemas.microsoft.com/office/drawing/2014/main" id="{C5030E22-68BC-5D3B-ECC5-311C24E2CF47}"/>
              </a:ext>
            </a:extLst>
          </p:cNvPr>
          <p:cNvSpPr>
            <a:spLocks noGrp="1"/>
          </p:cNvSpPr>
          <p:nvPr>
            <p:ph type="body" sz="quarter" idx="41" hasCustomPrompt="1"/>
          </p:nvPr>
        </p:nvSpPr>
        <p:spPr>
          <a:xfrm>
            <a:off x="1948181" y="4153808"/>
            <a:ext cx="1842450" cy="508556"/>
          </a:xfrm>
        </p:spPr>
        <p:txBody>
          <a:bodyPr anchor="ctr">
            <a:noAutofit/>
          </a:bodyPr>
          <a:lstStyle>
            <a:lvl1pPr algn="ctr">
              <a:lnSpc>
                <a:spcPct val="100000"/>
              </a:lnSpc>
              <a:spcBef>
                <a:spcPts val="0"/>
              </a:spcBef>
              <a:defRPr sz="2800" b="1">
                <a:solidFill>
                  <a:schemeClr val="bg1"/>
                </a:solidFill>
                <a:latin typeface="+mj-lt"/>
              </a:defRPr>
            </a:lvl1pPr>
          </a:lstStyle>
          <a:p>
            <a:pPr lvl="0"/>
            <a:r>
              <a:rPr lang="en-US" dirty="0"/>
              <a:t>xx%</a:t>
            </a:r>
          </a:p>
        </p:txBody>
      </p:sp>
    </p:spTree>
    <p:extLst>
      <p:ext uri="{BB962C8B-B14F-4D97-AF65-F5344CB8AC3E}">
        <p14:creationId xmlns:p14="http://schemas.microsoft.com/office/powerpoint/2010/main" val="6418632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1702882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S01V2">
    <p:bg>
      <p:bgPr>
        <a:solidFill>
          <a:schemeClr val="bg1"/>
        </a:solidFill>
        <a:effectLst/>
      </p:bgPr>
    </p:bg>
    <p:spTree>
      <p:nvGrpSpPr>
        <p:cNvPr id="1" name=""/>
        <p:cNvGrpSpPr/>
        <p:nvPr/>
      </p:nvGrpSpPr>
      <p:grpSpPr>
        <a:xfrm>
          <a:off x="0" y="0"/>
          <a:ext cx="0" cy="0"/>
          <a:chOff x="0" y="0"/>
          <a:chExt cx="0" cy="0"/>
        </a:xfrm>
      </p:grpSpPr>
      <p:sp>
        <p:nvSpPr>
          <p:cNvPr id="7" name="Рисунок 19">
            <a:extLst>
              <a:ext uri="{FF2B5EF4-FFF2-40B4-BE49-F238E27FC236}">
                <a16:creationId xmlns:a16="http://schemas.microsoft.com/office/drawing/2014/main" id="{A6051B09-DA1A-3E13-A6F8-10F09B9F9673}"/>
              </a:ext>
            </a:extLst>
          </p:cNvPr>
          <p:cNvSpPr>
            <a:spLocks noGrp="1"/>
          </p:cNvSpPr>
          <p:nvPr>
            <p:ph type="pic" sz="quarter" idx="12"/>
          </p:nvPr>
        </p:nvSpPr>
        <p:spPr>
          <a:xfrm>
            <a:off x="4332287" y="1304925"/>
            <a:ext cx="7272338" cy="4968875"/>
          </a:xfrm>
          <a:prstGeom prst="roundRect">
            <a:avLst>
              <a:gd name="adj" fmla="val 9303"/>
            </a:avLst>
          </a:prstGeom>
        </p:spPr>
        <p:txBody>
          <a:bodyPr/>
          <a:lstStyle/>
          <a:p>
            <a:endParaRPr lang="ru-RU"/>
          </a:p>
        </p:txBody>
      </p:sp>
      <p:sp>
        <p:nvSpPr>
          <p:cNvPr id="3" name="Заголовок 1">
            <a:extLst>
              <a:ext uri="{FF2B5EF4-FFF2-40B4-BE49-F238E27FC236}">
                <a16:creationId xmlns:a16="http://schemas.microsoft.com/office/drawing/2014/main" id="{1701A77F-3F56-CD18-BB7D-9EB1DC5C0B94}"/>
              </a:ext>
            </a:extLst>
          </p:cNvPr>
          <p:cNvSpPr>
            <a:spLocks noGrp="1"/>
          </p:cNvSpPr>
          <p:nvPr>
            <p:ph type="title" hasCustomPrompt="1"/>
          </p:nvPr>
        </p:nvSpPr>
        <p:spPr>
          <a:xfrm>
            <a:off x="597207" y="1309407"/>
            <a:ext cx="3519181" cy="3323987"/>
          </a:xfrm>
          <a:prstGeom prst="rect">
            <a:avLst/>
          </a:prstGeom>
        </p:spPr>
        <p:txBody>
          <a:bodyPr vert="horz" wrap="square" lIns="0" tIns="0" rIns="0" bIns="0" rtlCol="0" anchor="t" anchorCtr="0">
            <a:noAutofit/>
          </a:bodyPr>
          <a:lstStyle>
            <a:lvl1pPr>
              <a:defRPr sz="4800">
                <a:solidFill>
                  <a:schemeClr val="tx1"/>
                </a:solidFill>
              </a:defRPr>
            </a:lvl1pPr>
          </a:lstStyle>
          <a:p>
            <a:pPr lvl="0"/>
            <a:r>
              <a:rPr lang="en-US" dirty="0"/>
              <a:t>Click to edit Master text</a:t>
            </a:r>
            <a:br>
              <a:rPr lang="ru-RU" dirty="0"/>
            </a:br>
            <a:r>
              <a:rPr lang="en-US" dirty="0"/>
              <a:t>styles</a:t>
            </a:r>
            <a:endParaRPr lang="ru-RU" dirty="0"/>
          </a:p>
        </p:txBody>
      </p:sp>
      <p:sp>
        <p:nvSpPr>
          <p:cNvPr id="9" name="Текст 2">
            <a:extLst>
              <a:ext uri="{FF2B5EF4-FFF2-40B4-BE49-F238E27FC236}">
                <a16:creationId xmlns:a16="http://schemas.microsoft.com/office/drawing/2014/main" id="{C33DAF4D-5B62-BE3B-CC0B-FAEBC6862C28}"/>
              </a:ext>
            </a:extLst>
          </p:cNvPr>
          <p:cNvSpPr>
            <a:spLocks noGrp="1"/>
          </p:cNvSpPr>
          <p:nvPr>
            <p:ph type="body" idx="24" hasCustomPrompt="1"/>
          </p:nvPr>
        </p:nvSpPr>
        <p:spPr>
          <a:xfrm>
            <a:off x="815188" y="4762322"/>
            <a:ext cx="3301200" cy="1487587"/>
          </a:xfrm>
        </p:spPr>
        <p:txBody>
          <a:bodyPr lIns="0" tIns="0" rIns="0" bIns="0" anchor="ctr" anchorCtr="0">
            <a:noAutofit/>
          </a:bodyPr>
          <a:lstStyle>
            <a:lvl1pPr marL="0" indent="0" algn="l">
              <a:buNone/>
              <a:defRPr sz="20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cxnSp>
        <p:nvCxnSpPr>
          <p:cNvPr id="10" name="Прямая соединительная линия 9">
            <a:extLst>
              <a:ext uri="{FF2B5EF4-FFF2-40B4-BE49-F238E27FC236}">
                <a16:creationId xmlns:a16="http://schemas.microsoft.com/office/drawing/2014/main" id="{0EB6561E-A668-1F5B-D3AA-2B30EB3E2784}"/>
              </a:ext>
            </a:extLst>
          </p:cNvPr>
          <p:cNvCxnSpPr>
            <a:cxnSpLocks/>
          </p:cNvCxnSpPr>
          <p:nvPr userDrawn="1"/>
        </p:nvCxnSpPr>
        <p:spPr>
          <a:xfrm>
            <a:off x="588644" y="4762322"/>
            <a:ext cx="0" cy="14868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sp>
        <p:nvSpPr>
          <p:cNvPr id="2" name="Овал 1">
            <a:extLst>
              <a:ext uri="{FF2B5EF4-FFF2-40B4-BE49-F238E27FC236}">
                <a16:creationId xmlns:a16="http://schemas.microsoft.com/office/drawing/2014/main" id="{4BDBECF9-DB34-92C5-7CDA-422E5D1DE174}"/>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a:extLst>
              <a:ext uri="{FF2B5EF4-FFF2-40B4-BE49-F238E27FC236}">
                <a16:creationId xmlns:a16="http://schemas.microsoft.com/office/drawing/2014/main" id="{78F772F3-7657-B77F-33E0-AE26AA139A85}"/>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C82AC125-CFE4-4B8F-91CC-A89EEA5C1527}"/>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единительная линия 5">
            <a:extLst>
              <a:ext uri="{FF2B5EF4-FFF2-40B4-BE49-F238E27FC236}">
                <a16:creationId xmlns:a16="http://schemas.microsoft.com/office/drawing/2014/main" id="{0AA8381A-3580-6B24-1418-98BF53F740B8}"/>
              </a:ext>
            </a:extLst>
          </p:cNvPr>
          <p:cNvCxnSpPr>
            <a:cxnSpLocks/>
          </p:cNvCxnSpPr>
          <p:nvPr userDrawn="1"/>
        </p:nvCxnSpPr>
        <p:spPr>
          <a:xfrm>
            <a:off x="1512423" y="680091"/>
            <a:ext cx="10092202" cy="0"/>
          </a:xfrm>
          <a:prstGeom prst="line">
            <a:avLst/>
          </a:prstGeom>
          <a:ln w="25400" cap="rnd">
            <a:solidFill>
              <a:schemeClr val="accent6">
                <a:alpha val="98000"/>
              </a:schemeClr>
            </a:solidFill>
            <a:roun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657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1 Text Box T20V1">
    <p:bg>
      <p:bgPr>
        <a:solidFill>
          <a:schemeClr val="bg2"/>
        </a:solidFill>
        <a:effectLst/>
      </p:bgPr>
    </p:bg>
    <p:spTree>
      <p:nvGrpSpPr>
        <p:cNvPr id="1" name=""/>
        <p:cNvGrpSpPr/>
        <p:nvPr/>
      </p:nvGrpSpPr>
      <p:grpSpPr>
        <a:xfrm>
          <a:off x="0" y="0"/>
          <a:ext cx="0" cy="0"/>
          <a:chOff x="0" y="0"/>
          <a:chExt cx="0" cy="0"/>
        </a:xfrm>
      </p:grpSpPr>
      <p:sp>
        <p:nvSpPr>
          <p:cNvPr id="36" name="Рисунок 19">
            <a:extLst>
              <a:ext uri="{FF2B5EF4-FFF2-40B4-BE49-F238E27FC236}">
                <a16:creationId xmlns:a16="http://schemas.microsoft.com/office/drawing/2014/main" id="{83531D88-CECC-7F5D-EB03-E13B3CB7552E}"/>
              </a:ext>
            </a:extLst>
          </p:cNvPr>
          <p:cNvSpPr>
            <a:spLocks noGrp="1"/>
          </p:cNvSpPr>
          <p:nvPr>
            <p:ph type="pic" sz="quarter" idx="12"/>
          </p:nvPr>
        </p:nvSpPr>
        <p:spPr>
          <a:xfrm>
            <a:off x="6203950" y="1304925"/>
            <a:ext cx="5400675" cy="4968875"/>
          </a:xfrm>
          <a:prstGeom prst="roundRect">
            <a:avLst>
              <a:gd name="adj" fmla="val 9218"/>
            </a:avLst>
          </a:prstGeom>
        </p:spPr>
        <p:txBody>
          <a:bodyPr/>
          <a:lstStyle/>
          <a:p>
            <a:endParaRPr lang="ru-RU"/>
          </a:p>
        </p:txBody>
      </p:sp>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6420"/>
            <a:ext cx="5400676" cy="3444976"/>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Текст 2">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4" y="3536522"/>
            <a:ext cx="5400674" cy="1887696"/>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33" name="Текст 2">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4" y="5436522"/>
            <a:ext cx="5400674" cy="853050"/>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242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descr="Стрелка вниз со сплошной заливкой">
            <a:extLst>
              <a:ext uri="{FF2B5EF4-FFF2-40B4-BE49-F238E27FC236}">
                <a16:creationId xmlns:a16="http://schemas.microsoft.com/office/drawing/2014/main" id="{511C1B63-B45C-68A1-0089-F719F223BA23}"/>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738264" y="3139352"/>
            <a:ext cx="562221" cy="238137"/>
          </a:xfrm>
          <a:prstGeom prst="rect">
            <a:avLst/>
          </a:prstGeom>
        </p:spPr>
      </p:pic>
      <p:sp>
        <p:nvSpPr>
          <p:cNvPr id="3" name="Заголовок 1">
            <a:extLst>
              <a:ext uri="{FF2B5EF4-FFF2-40B4-BE49-F238E27FC236}">
                <a16:creationId xmlns:a16="http://schemas.microsoft.com/office/drawing/2014/main" id="{2E9D28A6-84CA-A239-A2DE-29F1DCCF2BA8}"/>
              </a:ext>
            </a:extLst>
          </p:cNvPr>
          <p:cNvSpPr>
            <a:spLocks noGrp="1"/>
          </p:cNvSpPr>
          <p:nvPr>
            <p:ph type="title" hasCustomPrompt="1"/>
          </p:nvPr>
        </p:nvSpPr>
        <p:spPr>
          <a:xfrm>
            <a:off x="597207" y="1309407"/>
            <a:ext cx="5390841" cy="1329595"/>
          </a:xfrm>
          <a:prstGeom prst="rect">
            <a:avLst/>
          </a:prstGeom>
        </p:spPr>
        <p:txBody>
          <a:bodyPr vert="horz" wrap="square" lIns="0" tIns="0" rIns="0" bIns="0" rtlCol="0" anchor="t" anchorCtr="0">
            <a:noAutofit/>
          </a:bodyPr>
          <a:lstStyle>
            <a:lvl1pPr>
              <a:defRPr sz="4800"/>
            </a:lvl1pPr>
          </a:lstStyle>
          <a:p>
            <a:pPr lvl="0"/>
            <a:r>
              <a:rPr lang="en-US" dirty="0"/>
              <a:t>Click to edit Master text styles</a:t>
            </a:r>
            <a:endParaRPr lang="ru-RU" dirty="0"/>
          </a:p>
        </p:txBody>
      </p:sp>
      <p:sp>
        <p:nvSpPr>
          <p:cNvPr id="4" name="Овал 3">
            <a:extLst>
              <a:ext uri="{FF2B5EF4-FFF2-40B4-BE49-F238E27FC236}">
                <a16:creationId xmlns:a16="http://schemas.microsoft.com/office/drawing/2014/main" id="{AA7FDBDC-F4CE-ECA7-6867-958B9F466F11}"/>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43BEFB85-EA6A-87AE-B6A2-96E03F16FB49}"/>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0124D865-8E19-065D-8441-138B5716A486}"/>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Footer Placeholder">
            <a:extLst>
              <a:ext uri="{FF2B5EF4-FFF2-40B4-BE49-F238E27FC236}">
                <a16:creationId xmlns:a16="http://schemas.microsoft.com/office/drawing/2014/main" id="{BFF18C7C-EDB8-3DC1-C0E6-A7B15C224944}"/>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Footer Placeholder</a:t>
            </a:r>
            <a:endParaRPr lang="ru-RU" dirty="0"/>
          </a:p>
        </p:txBody>
      </p:sp>
    </p:spTree>
    <p:extLst>
      <p:ext uri="{BB962C8B-B14F-4D97-AF65-F5344CB8AC3E}">
        <p14:creationId xmlns:p14="http://schemas.microsoft.com/office/powerpoint/2010/main" val="2769298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3 Text Boxes T22V1">
    <p:bg>
      <p:bgPr>
        <a:solidFill>
          <a:schemeClr val="bg2"/>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6420"/>
            <a:ext cx="3529014" cy="3444976"/>
          </a:xfrm>
          <a:prstGeom prst="roundRect">
            <a:avLst>
              <a:gd name="adj" fmla="val 11927"/>
            </a:avLst>
          </a:prstGeom>
          <a:solidFill>
            <a:srgbClr val="3535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4" name="Текст 2">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4" y="3536002"/>
            <a:ext cx="3529014" cy="1551707"/>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33" name="Текст 2">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4" y="5112973"/>
            <a:ext cx="3529014" cy="1160827"/>
          </a:xfrm>
        </p:spPr>
        <p:txBody>
          <a:bodyPr wrap="square" lIns="216000" tIns="108000" rIns="216000" bIns="432000" anchor="t"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2420"/>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скругленные углы 1">
            <a:extLst>
              <a:ext uri="{FF2B5EF4-FFF2-40B4-BE49-F238E27FC236}">
                <a16:creationId xmlns:a16="http://schemas.microsoft.com/office/drawing/2014/main" id="{C13FBD91-8212-E33A-A5EF-31D0448D8823}"/>
              </a:ext>
            </a:extLst>
          </p:cNvPr>
          <p:cNvSpPr/>
          <p:nvPr userDrawn="1"/>
        </p:nvSpPr>
        <p:spPr>
          <a:xfrm>
            <a:off x="4332388" y="2824016"/>
            <a:ext cx="3529014" cy="3444976"/>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Текст 2">
            <a:extLst>
              <a:ext uri="{FF2B5EF4-FFF2-40B4-BE49-F238E27FC236}">
                <a16:creationId xmlns:a16="http://schemas.microsoft.com/office/drawing/2014/main" id="{DF736408-7033-3DEF-7582-9C6C1B69B271}"/>
              </a:ext>
            </a:extLst>
          </p:cNvPr>
          <p:cNvSpPr>
            <a:spLocks noGrp="1"/>
          </p:cNvSpPr>
          <p:nvPr>
            <p:ph type="body" idx="26" hasCustomPrompt="1"/>
          </p:nvPr>
        </p:nvSpPr>
        <p:spPr>
          <a:xfrm>
            <a:off x="4332388" y="3533598"/>
            <a:ext cx="3529014"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4" name="Текст 2">
            <a:extLst>
              <a:ext uri="{FF2B5EF4-FFF2-40B4-BE49-F238E27FC236}">
                <a16:creationId xmlns:a16="http://schemas.microsoft.com/office/drawing/2014/main" id="{DE994276-5754-DEDB-3904-703B3E9595A4}"/>
              </a:ext>
            </a:extLst>
          </p:cNvPr>
          <p:cNvSpPr>
            <a:spLocks noGrp="1"/>
          </p:cNvSpPr>
          <p:nvPr>
            <p:ph type="body" idx="27" hasCustomPrompt="1"/>
          </p:nvPr>
        </p:nvSpPr>
        <p:spPr>
          <a:xfrm>
            <a:off x="4332388" y="5110569"/>
            <a:ext cx="3529014"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6" name="Овал 5">
            <a:extLst>
              <a:ext uri="{FF2B5EF4-FFF2-40B4-BE49-F238E27FC236}">
                <a16:creationId xmlns:a16="http://schemas.microsoft.com/office/drawing/2014/main" id="{4DFBC427-6193-5C81-29BC-21AA2B356706}"/>
              </a:ext>
            </a:extLst>
          </p:cNvPr>
          <p:cNvSpPr/>
          <p:nvPr userDrawn="1"/>
        </p:nvSpPr>
        <p:spPr>
          <a:xfrm>
            <a:off x="4548387" y="3040016"/>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6AD06209-39CC-37A3-0C6C-C61609DA6DD8}"/>
              </a:ext>
            </a:extLst>
          </p:cNvPr>
          <p:cNvSpPr/>
          <p:nvPr userDrawn="1"/>
        </p:nvSpPr>
        <p:spPr>
          <a:xfrm>
            <a:off x="8075614" y="2821884"/>
            <a:ext cx="3529014" cy="3444976"/>
          </a:xfrm>
          <a:prstGeom prst="roundRect">
            <a:avLst>
              <a:gd name="adj" fmla="val 1192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Текст 2">
            <a:extLst>
              <a:ext uri="{FF2B5EF4-FFF2-40B4-BE49-F238E27FC236}">
                <a16:creationId xmlns:a16="http://schemas.microsoft.com/office/drawing/2014/main" id="{EE7DC29C-F151-A18B-F3B0-1A1792DE5AC6}"/>
              </a:ext>
            </a:extLst>
          </p:cNvPr>
          <p:cNvSpPr>
            <a:spLocks noGrp="1"/>
          </p:cNvSpPr>
          <p:nvPr>
            <p:ph type="body" idx="28" hasCustomPrompt="1"/>
          </p:nvPr>
        </p:nvSpPr>
        <p:spPr>
          <a:xfrm>
            <a:off x="8075614" y="3531466"/>
            <a:ext cx="3529014" cy="1551707"/>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19" name="Текст 2">
            <a:extLst>
              <a:ext uri="{FF2B5EF4-FFF2-40B4-BE49-F238E27FC236}">
                <a16:creationId xmlns:a16="http://schemas.microsoft.com/office/drawing/2014/main" id="{AE92AA9A-93EA-CE2A-648D-1CC056B73AB2}"/>
              </a:ext>
            </a:extLst>
          </p:cNvPr>
          <p:cNvSpPr>
            <a:spLocks noGrp="1"/>
          </p:cNvSpPr>
          <p:nvPr>
            <p:ph type="body" idx="29" hasCustomPrompt="1"/>
          </p:nvPr>
        </p:nvSpPr>
        <p:spPr>
          <a:xfrm>
            <a:off x="8075614" y="5108437"/>
            <a:ext cx="3529014" cy="1160827"/>
          </a:xfrm>
        </p:spPr>
        <p:txBody>
          <a:bodyPr wrap="square" lIns="216000" tIns="108000" rIns="216000" bIns="432000" anchor="t"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21" name="Овал 20">
            <a:extLst>
              <a:ext uri="{FF2B5EF4-FFF2-40B4-BE49-F238E27FC236}">
                <a16:creationId xmlns:a16="http://schemas.microsoft.com/office/drawing/2014/main" id="{F3AD9F34-D268-D14A-C152-DC35C48E21C8}"/>
              </a:ext>
            </a:extLst>
          </p:cNvPr>
          <p:cNvSpPr/>
          <p:nvPr userDrawn="1"/>
        </p:nvSpPr>
        <p:spPr>
          <a:xfrm>
            <a:off x="8291200" y="3037884"/>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5" name="Рисунок 24" descr="Стрелка вниз со сплошной заливкой">
            <a:extLst>
              <a:ext uri="{FF2B5EF4-FFF2-40B4-BE49-F238E27FC236}">
                <a16:creationId xmlns:a16="http://schemas.microsoft.com/office/drawing/2014/main" id="{6F581CF0-275C-70E6-802E-5A891316B841}"/>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8226090" y="3134816"/>
            <a:ext cx="562221" cy="238137"/>
          </a:xfrm>
          <a:prstGeom prst="rect">
            <a:avLst/>
          </a:prstGeom>
        </p:spPr>
      </p:pic>
      <p:pic>
        <p:nvPicPr>
          <p:cNvPr id="26" name="Рисунок 25" descr="Стрелка вниз со сплошной заливкой">
            <a:extLst>
              <a:ext uri="{FF2B5EF4-FFF2-40B4-BE49-F238E27FC236}">
                <a16:creationId xmlns:a16="http://schemas.microsoft.com/office/drawing/2014/main" id="{05571278-ACEE-FE8E-C3A5-11EA108413D6}"/>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8900000">
            <a:off x="4483277" y="3136948"/>
            <a:ext cx="562221" cy="238137"/>
          </a:xfrm>
          <a:prstGeom prst="rect">
            <a:avLst/>
          </a:prstGeom>
        </p:spPr>
      </p:pic>
      <p:pic>
        <p:nvPicPr>
          <p:cNvPr id="27" name="Рисунок 26" descr="Стрелка вниз со сплошной заливкой">
            <a:extLst>
              <a:ext uri="{FF2B5EF4-FFF2-40B4-BE49-F238E27FC236}">
                <a16:creationId xmlns:a16="http://schemas.microsoft.com/office/drawing/2014/main" id="{6A012EAF-0A89-01C6-11A7-77BC029D5830}"/>
              </a:ext>
            </a:extLst>
          </p:cNvPr>
          <p:cNvPicPr>
            <a:picLocks noChangeAspect="1"/>
          </p:cNvPicPr>
          <p:nvPr userDrawn="1"/>
        </p:nvPicPr>
        <p:blipFill>
          <a:blip r:embed="rId6">
            <a:extLst>
              <a:ext uri="{96DAC541-7B7A-43D3-8B79-37D633B846F1}">
                <asvg:svgBlip xmlns:asvg="http://schemas.microsoft.com/office/drawing/2016/SVG/main" r:embed="rId7"/>
              </a:ext>
            </a:extLst>
          </a:blip>
          <a:srcRect t="54542" b="3102"/>
          <a:stretch>
            <a:fillRect/>
          </a:stretch>
        </p:blipFill>
        <p:spPr>
          <a:xfrm rot="18900000">
            <a:off x="741099" y="3144809"/>
            <a:ext cx="562221" cy="238137"/>
          </a:xfrm>
          <a:prstGeom prst="rect">
            <a:avLst/>
          </a:prstGeom>
        </p:spPr>
      </p:pic>
      <p:sp>
        <p:nvSpPr>
          <p:cNvPr id="5" name="Заголовок 1">
            <a:extLst>
              <a:ext uri="{FF2B5EF4-FFF2-40B4-BE49-F238E27FC236}">
                <a16:creationId xmlns:a16="http://schemas.microsoft.com/office/drawing/2014/main" id="{7C98F59F-A6C9-2B50-6862-5346466525A4}"/>
              </a:ext>
            </a:extLst>
          </p:cNvPr>
          <p:cNvSpPr>
            <a:spLocks noGrp="1"/>
          </p:cNvSpPr>
          <p:nvPr>
            <p:ph type="title" hasCustomPrompt="1"/>
          </p:nvPr>
        </p:nvSpPr>
        <p:spPr>
          <a:xfrm>
            <a:off x="597207" y="1309407"/>
            <a:ext cx="7264195" cy="1329595"/>
          </a:xfrm>
          <a:prstGeom prst="rect">
            <a:avLst/>
          </a:prstGeom>
        </p:spPr>
        <p:txBody>
          <a:bodyPr vert="horz" wrap="square" lIns="0" tIns="0" rIns="0" bIns="0" rtlCol="0" anchor="ctr" anchorCtr="0">
            <a:noAutofit/>
          </a:bodyPr>
          <a:lstStyle>
            <a:lvl1pPr>
              <a:defRPr sz="4800"/>
            </a:lvl1pPr>
          </a:lstStyle>
          <a:p>
            <a:pPr lvl="0"/>
            <a:r>
              <a:rPr lang="en-US" dirty="0"/>
              <a:t>Click to edit Master text styles</a:t>
            </a:r>
            <a:endParaRPr lang="ru-RU" dirty="0"/>
          </a:p>
        </p:txBody>
      </p:sp>
      <p:sp>
        <p:nvSpPr>
          <p:cNvPr id="8" name="Овал 7">
            <a:extLst>
              <a:ext uri="{FF2B5EF4-FFF2-40B4-BE49-F238E27FC236}">
                <a16:creationId xmlns:a16="http://schemas.microsoft.com/office/drawing/2014/main" id="{02FABE68-D98C-B865-1E4E-339575F280A4}"/>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0A0EB275-2511-BE54-B124-BB08057C5C3B}"/>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5A5F67B1-BD39-8C45-D33B-9E3AE3AFFF4C}"/>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Footer Placeholder">
            <a:extLst>
              <a:ext uri="{FF2B5EF4-FFF2-40B4-BE49-F238E27FC236}">
                <a16:creationId xmlns:a16="http://schemas.microsoft.com/office/drawing/2014/main" id="{AB80DB90-F401-A090-2022-8CC8A7F596A2}"/>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Footer Placeholder</a:t>
            </a:r>
            <a:endParaRPr lang="ru-RU" dirty="0"/>
          </a:p>
        </p:txBody>
      </p:sp>
    </p:spTree>
    <p:extLst>
      <p:ext uri="{BB962C8B-B14F-4D97-AF65-F5344CB8AC3E}">
        <p14:creationId xmlns:p14="http://schemas.microsoft.com/office/powerpoint/2010/main" val="292476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587376" y="1622423"/>
            <a:ext cx="11017250" cy="36131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903288" y="4478427"/>
            <a:ext cx="10387012" cy="323521"/>
          </a:xfrm>
          <a:prstGeom prst="rect">
            <a:avLst/>
          </a:prstGeom>
        </p:spPr>
        <p:txBody>
          <a:bodyPr tIns="0" bIns="0" anchor="t">
            <a:noAutofit/>
          </a:bodyPr>
          <a:lstStyle>
            <a:lvl1pPr marL="0" indent="0" algn="ctr">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903288" y="2294493"/>
            <a:ext cx="10387012" cy="1943100"/>
          </a:xfrm>
        </p:spPr>
        <p:txBody>
          <a:bodyPr anchor="ctr">
            <a:noAutofit/>
          </a:bodyPr>
          <a:lstStyle>
            <a:lvl1pPr algn="ctr">
              <a:defRPr>
                <a:solidFill>
                  <a:srgbClr val="FFFFFF"/>
                </a:solidFill>
              </a:defRPr>
            </a:lvl1pPr>
          </a:lstStyle>
          <a:p>
            <a:r>
              <a:rPr lang="en-US" dirty="0"/>
              <a:t>Click to edit Master title style</a:t>
            </a:r>
            <a:endParaRPr lang="en-ID" dirty="0"/>
          </a:p>
        </p:txBody>
      </p:sp>
      <p:sp>
        <p:nvSpPr>
          <p:cNvPr id="2" name="Rectangle 1">
            <a:extLst>
              <a:ext uri="{FF2B5EF4-FFF2-40B4-BE49-F238E27FC236}">
                <a16:creationId xmlns:a16="http://schemas.microsoft.com/office/drawing/2014/main" id="{F06A6EF3-CA9F-A84F-60F9-29E0269F7913}"/>
              </a:ext>
            </a:extLst>
          </p:cNvPr>
          <p:cNvSpPr/>
          <p:nvPr userDrawn="1"/>
        </p:nvSpPr>
        <p:spPr>
          <a:xfrm rot="5400000">
            <a:off x="6037262" y="4344757"/>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16271321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113C14A-F91E-E368-53F3-9FC8BF33B412}"/>
              </a:ext>
            </a:extLst>
          </p:cNvPr>
          <p:cNvSpPr>
            <a:spLocks noGrp="1"/>
          </p:cNvSpPr>
          <p:nvPr>
            <p:ph type="body" sz="quarter" idx="40" hasCustomPrompt="1"/>
          </p:nvPr>
        </p:nvSpPr>
        <p:spPr>
          <a:xfrm>
            <a:off x="5086350" y="10337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 name="Rectangle 3">
            <a:extLst>
              <a:ext uri="{FF2B5EF4-FFF2-40B4-BE49-F238E27FC236}">
                <a16:creationId xmlns:a16="http://schemas.microsoft.com/office/drawing/2014/main" id="{DD6FF304-8F5A-AE9D-9F8A-073146069168}"/>
              </a:ext>
            </a:extLst>
          </p:cNvPr>
          <p:cNvSpPr/>
          <p:nvPr userDrawn="1"/>
        </p:nvSpPr>
        <p:spPr>
          <a:xfrm>
            <a:off x="0" y="-1"/>
            <a:ext cx="5086349" cy="62356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233585" y="1033780"/>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4" y="2343150"/>
            <a:ext cx="3564332" cy="2171700"/>
          </a:xfrm>
        </p:spPr>
        <p:txBody>
          <a:bodyPr anchor="ctr">
            <a:noAutofit/>
          </a:bodyPr>
          <a:lstStyle>
            <a:lvl1pPr>
              <a:defRPr>
                <a:solidFill>
                  <a:srgbClr val="FFFFFF"/>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2761200"/>
            <a:ext cx="0" cy="133560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61" name="Text Placeholder 60">
            <a:extLst>
              <a:ext uri="{FF2B5EF4-FFF2-40B4-BE49-F238E27FC236}">
                <a16:creationId xmlns:a16="http://schemas.microsoft.com/office/drawing/2014/main" id="{811B2AFA-044A-C36C-021E-F07CB653D8ED}"/>
              </a:ext>
            </a:extLst>
          </p:cNvPr>
          <p:cNvSpPr>
            <a:spLocks noGrp="1"/>
          </p:cNvSpPr>
          <p:nvPr>
            <p:ph type="body" sz="quarter" idx="41" hasCustomPrompt="1"/>
          </p:nvPr>
        </p:nvSpPr>
        <p:spPr>
          <a:xfrm>
            <a:off x="5086350" y="164846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2" name="Text Placeholder 29">
            <a:extLst>
              <a:ext uri="{FF2B5EF4-FFF2-40B4-BE49-F238E27FC236}">
                <a16:creationId xmlns:a16="http://schemas.microsoft.com/office/drawing/2014/main" id="{E78C0ED6-4AAA-EFB9-FCD1-E8A57F469F17}"/>
              </a:ext>
            </a:extLst>
          </p:cNvPr>
          <p:cNvSpPr>
            <a:spLocks noGrp="1"/>
          </p:cNvSpPr>
          <p:nvPr>
            <p:ph type="body" sz="quarter" idx="42"/>
          </p:nvPr>
        </p:nvSpPr>
        <p:spPr>
          <a:xfrm>
            <a:off x="5233585" y="1648461"/>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62">
            <a:extLst>
              <a:ext uri="{FF2B5EF4-FFF2-40B4-BE49-F238E27FC236}">
                <a16:creationId xmlns:a16="http://schemas.microsoft.com/office/drawing/2014/main" id="{77561A31-0F6B-EC29-74AA-F136A20142E2}"/>
              </a:ext>
            </a:extLst>
          </p:cNvPr>
          <p:cNvSpPr>
            <a:spLocks noGrp="1"/>
          </p:cNvSpPr>
          <p:nvPr>
            <p:ph type="body" sz="quarter" idx="43" hasCustomPrompt="1"/>
          </p:nvPr>
        </p:nvSpPr>
        <p:spPr>
          <a:xfrm>
            <a:off x="5086350" y="2263142"/>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4" name="Text Placeholder 29">
            <a:extLst>
              <a:ext uri="{FF2B5EF4-FFF2-40B4-BE49-F238E27FC236}">
                <a16:creationId xmlns:a16="http://schemas.microsoft.com/office/drawing/2014/main" id="{C8C3894D-D32B-CD32-7B1E-F2C516B79D47}"/>
              </a:ext>
            </a:extLst>
          </p:cNvPr>
          <p:cNvSpPr>
            <a:spLocks noGrp="1"/>
          </p:cNvSpPr>
          <p:nvPr>
            <p:ph type="body" sz="quarter" idx="44"/>
          </p:nvPr>
        </p:nvSpPr>
        <p:spPr>
          <a:xfrm>
            <a:off x="5233585" y="2263142"/>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64">
            <a:extLst>
              <a:ext uri="{FF2B5EF4-FFF2-40B4-BE49-F238E27FC236}">
                <a16:creationId xmlns:a16="http://schemas.microsoft.com/office/drawing/2014/main" id="{95A56C3A-206F-EAD8-B5FC-BF3EA7497040}"/>
              </a:ext>
            </a:extLst>
          </p:cNvPr>
          <p:cNvSpPr>
            <a:spLocks noGrp="1"/>
          </p:cNvSpPr>
          <p:nvPr>
            <p:ph type="body" sz="quarter" idx="45" hasCustomPrompt="1"/>
          </p:nvPr>
        </p:nvSpPr>
        <p:spPr>
          <a:xfrm>
            <a:off x="5086350" y="287782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6" name="Text Placeholder 29">
            <a:extLst>
              <a:ext uri="{FF2B5EF4-FFF2-40B4-BE49-F238E27FC236}">
                <a16:creationId xmlns:a16="http://schemas.microsoft.com/office/drawing/2014/main" id="{E7964B58-8A41-D8B1-8EDB-58FCBE0AFBA6}"/>
              </a:ext>
            </a:extLst>
          </p:cNvPr>
          <p:cNvSpPr>
            <a:spLocks noGrp="1"/>
          </p:cNvSpPr>
          <p:nvPr>
            <p:ph type="body" sz="quarter" idx="46"/>
          </p:nvPr>
        </p:nvSpPr>
        <p:spPr>
          <a:xfrm>
            <a:off x="5233585" y="2877823"/>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7" name="Text Placeholder 66">
            <a:extLst>
              <a:ext uri="{FF2B5EF4-FFF2-40B4-BE49-F238E27FC236}">
                <a16:creationId xmlns:a16="http://schemas.microsoft.com/office/drawing/2014/main" id="{DF3D4D0D-CC8E-E97F-3260-BD47F04F4BF1}"/>
              </a:ext>
            </a:extLst>
          </p:cNvPr>
          <p:cNvSpPr>
            <a:spLocks noGrp="1"/>
          </p:cNvSpPr>
          <p:nvPr>
            <p:ph type="body" sz="quarter" idx="47" hasCustomPrompt="1"/>
          </p:nvPr>
        </p:nvSpPr>
        <p:spPr>
          <a:xfrm>
            <a:off x="5086350" y="3492504"/>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8" name="Text Placeholder 29">
            <a:extLst>
              <a:ext uri="{FF2B5EF4-FFF2-40B4-BE49-F238E27FC236}">
                <a16:creationId xmlns:a16="http://schemas.microsoft.com/office/drawing/2014/main" id="{57EA9763-E16A-0112-AE6E-C8032ACF5328}"/>
              </a:ext>
            </a:extLst>
          </p:cNvPr>
          <p:cNvSpPr>
            <a:spLocks noGrp="1"/>
          </p:cNvSpPr>
          <p:nvPr>
            <p:ph type="body" sz="quarter" idx="48"/>
          </p:nvPr>
        </p:nvSpPr>
        <p:spPr>
          <a:xfrm>
            <a:off x="5233585" y="3492504"/>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9" name="Text Placeholder 68">
            <a:extLst>
              <a:ext uri="{FF2B5EF4-FFF2-40B4-BE49-F238E27FC236}">
                <a16:creationId xmlns:a16="http://schemas.microsoft.com/office/drawing/2014/main" id="{50030960-DEAA-31E8-F93C-19C0F3B11192}"/>
              </a:ext>
            </a:extLst>
          </p:cNvPr>
          <p:cNvSpPr>
            <a:spLocks noGrp="1"/>
          </p:cNvSpPr>
          <p:nvPr>
            <p:ph type="body" sz="quarter" idx="49" hasCustomPrompt="1"/>
          </p:nvPr>
        </p:nvSpPr>
        <p:spPr>
          <a:xfrm>
            <a:off x="5086350" y="410718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0" name="Text Placeholder 29">
            <a:extLst>
              <a:ext uri="{FF2B5EF4-FFF2-40B4-BE49-F238E27FC236}">
                <a16:creationId xmlns:a16="http://schemas.microsoft.com/office/drawing/2014/main" id="{335EAFCE-8F0D-D52C-3CCA-E88FAB2D5789}"/>
              </a:ext>
            </a:extLst>
          </p:cNvPr>
          <p:cNvSpPr>
            <a:spLocks noGrp="1"/>
          </p:cNvSpPr>
          <p:nvPr>
            <p:ph type="body" sz="quarter" idx="50"/>
          </p:nvPr>
        </p:nvSpPr>
        <p:spPr>
          <a:xfrm>
            <a:off x="5233585" y="4107185"/>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1" name="Text Placeholder 70">
            <a:extLst>
              <a:ext uri="{FF2B5EF4-FFF2-40B4-BE49-F238E27FC236}">
                <a16:creationId xmlns:a16="http://schemas.microsoft.com/office/drawing/2014/main" id="{6B6646DC-ED17-C9B8-7BAC-C865F4853153}"/>
              </a:ext>
            </a:extLst>
          </p:cNvPr>
          <p:cNvSpPr>
            <a:spLocks noGrp="1"/>
          </p:cNvSpPr>
          <p:nvPr>
            <p:ph type="body" sz="quarter" idx="51" hasCustomPrompt="1"/>
          </p:nvPr>
        </p:nvSpPr>
        <p:spPr>
          <a:xfrm>
            <a:off x="5086350" y="4721866"/>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2" name="Text Placeholder 29">
            <a:extLst>
              <a:ext uri="{FF2B5EF4-FFF2-40B4-BE49-F238E27FC236}">
                <a16:creationId xmlns:a16="http://schemas.microsoft.com/office/drawing/2014/main" id="{4D3773C6-9E41-7F11-9C11-83020A87CE2E}"/>
              </a:ext>
            </a:extLst>
          </p:cNvPr>
          <p:cNvSpPr>
            <a:spLocks noGrp="1"/>
          </p:cNvSpPr>
          <p:nvPr>
            <p:ph type="body" sz="quarter" idx="52"/>
          </p:nvPr>
        </p:nvSpPr>
        <p:spPr>
          <a:xfrm>
            <a:off x="5233585" y="4721866"/>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3" name="Text Placeholder 72">
            <a:extLst>
              <a:ext uri="{FF2B5EF4-FFF2-40B4-BE49-F238E27FC236}">
                <a16:creationId xmlns:a16="http://schemas.microsoft.com/office/drawing/2014/main" id="{6FEBD0ED-9E29-AAE1-53AD-36C907E671F8}"/>
              </a:ext>
            </a:extLst>
          </p:cNvPr>
          <p:cNvSpPr>
            <a:spLocks noGrp="1"/>
          </p:cNvSpPr>
          <p:nvPr>
            <p:ph type="body" sz="quarter" idx="53" hasCustomPrompt="1"/>
          </p:nvPr>
        </p:nvSpPr>
        <p:spPr>
          <a:xfrm>
            <a:off x="5086350" y="533654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4" name="Text Placeholder 29">
            <a:extLst>
              <a:ext uri="{FF2B5EF4-FFF2-40B4-BE49-F238E27FC236}">
                <a16:creationId xmlns:a16="http://schemas.microsoft.com/office/drawing/2014/main" id="{269CBBE2-6FC6-E558-760E-5D918AD813EA}"/>
              </a:ext>
            </a:extLst>
          </p:cNvPr>
          <p:cNvSpPr>
            <a:spLocks noGrp="1"/>
          </p:cNvSpPr>
          <p:nvPr>
            <p:ph type="body" sz="quarter" idx="54"/>
          </p:nvPr>
        </p:nvSpPr>
        <p:spPr>
          <a:xfrm>
            <a:off x="5233585" y="5336547"/>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8932454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60035A9-FF24-F5AF-5182-A3914CCC1030}"/>
              </a:ext>
            </a:extLst>
          </p:cNvPr>
          <p:cNvGrpSpPr/>
          <p:nvPr userDrawn="1"/>
        </p:nvGrpSpPr>
        <p:grpSpPr>
          <a:xfrm flipV="1">
            <a:off x="587375" y="3782853"/>
            <a:ext cx="11017250" cy="2452846"/>
            <a:chOff x="587375" y="3782853"/>
            <a:chExt cx="11017250" cy="2452846"/>
          </a:xfrm>
        </p:grpSpPr>
        <p:sp>
          <p:nvSpPr>
            <p:cNvPr id="8" name="Rectangle 7">
              <a:extLst>
                <a:ext uri="{FF2B5EF4-FFF2-40B4-BE49-F238E27FC236}">
                  <a16:creationId xmlns:a16="http://schemas.microsoft.com/office/drawing/2014/main" id="{9441AC7B-FDFF-B7EA-80AB-81299E4C8A1B}"/>
                </a:ext>
              </a:extLst>
            </p:cNvPr>
            <p:cNvSpPr/>
            <p:nvPr userDrawn="1"/>
          </p:nvSpPr>
          <p:spPr>
            <a:xfrm>
              <a:off x="587375" y="3782853"/>
              <a:ext cx="11017250" cy="24528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C278148-A0BB-C425-A419-556F60508034}"/>
                </a:ext>
              </a:extLst>
            </p:cNvPr>
            <p:cNvSpPr/>
            <p:nvPr userDrawn="1"/>
          </p:nvSpPr>
          <p:spPr>
            <a:xfrm rot="5400000">
              <a:off x="6037262" y="5224463"/>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7" name="Text Placeholder 16">
            <a:extLst>
              <a:ext uri="{FF2B5EF4-FFF2-40B4-BE49-F238E27FC236}">
                <a16:creationId xmlns:a16="http://schemas.microsoft.com/office/drawing/2014/main" id="{D113C14A-F91E-E368-53F3-9FC8BF33B412}"/>
              </a:ext>
            </a:extLst>
          </p:cNvPr>
          <p:cNvSpPr>
            <a:spLocks noGrp="1"/>
          </p:cNvSpPr>
          <p:nvPr>
            <p:ph type="body" sz="quarter" idx="40" hasCustomPrompt="1"/>
          </p:nvPr>
        </p:nvSpPr>
        <p:spPr>
          <a:xfrm>
            <a:off x="5086350" y="86382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 name="Rectangle 3">
            <a:extLst>
              <a:ext uri="{FF2B5EF4-FFF2-40B4-BE49-F238E27FC236}">
                <a16:creationId xmlns:a16="http://schemas.microsoft.com/office/drawing/2014/main" id="{DD6FF304-8F5A-AE9D-9F8A-073146069168}"/>
              </a:ext>
            </a:extLst>
          </p:cNvPr>
          <p:cNvSpPr/>
          <p:nvPr userDrawn="1"/>
        </p:nvSpPr>
        <p:spPr>
          <a:xfrm>
            <a:off x="0" y="584200"/>
            <a:ext cx="5086349" cy="284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233585" y="863820"/>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920750"/>
            <a:ext cx="3680533" cy="2171700"/>
          </a:xfrm>
        </p:spPr>
        <p:txBody>
          <a:bodyPr anchor="ctr">
            <a:noAutofit/>
          </a:bodyPr>
          <a:lstStyle>
            <a:lvl1pPr>
              <a:defRPr>
                <a:solidFill>
                  <a:srgbClr val="FFFFFF"/>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1338800"/>
            <a:ext cx="0" cy="133560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61" name="Text Placeholder 60">
            <a:extLst>
              <a:ext uri="{FF2B5EF4-FFF2-40B4-BE49-F238E27FC236}">
                <a16:creationId xmlns:a16="http://schemas.microsoft.com/office/drawing/2014/main" id="{811B2AFA-044A-C36C-021E-F07CB653D8ED}"/>
              </a:ext>
            </a:extLst>
          </p:cNvPr>
          <p:cNvSpPr>
            <a:spLocks noGrp="1"/>
          </p:cNvSpPr>
          <p:nvPr>
            <p:ph type="body" sz="quarter" idx="41" hasCustomPrompt="1"/>
          </p:nvPr>
        </p:nvSpPr>
        <p:spPr>
          <a:xfrm>
            <a:off x="5086350" y="147850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2" name="Text Placeholder 29">
            <a:extLst>
              <a:ext uri="{FF2B5EF4-FFF2-40B4-BE49-F238E27FC236}">
                <a16:creationId xmlns:a16="http://schemas.microsoft.com/office/drawing/2014/main" id="{E78C0ED6-4AAA-EFB9-FCD1-E8A57F469F17}"/>
              </a:ext>
            </a:extLst>
          </p:cNvPr>
          <p:cNvSpPr>
            <a:spLocks noGrp="1"/>
          </p:cNvSpPr>
          <p:nvPr>
            <p:ph type="body" sz="quarter" idx="42"/>
          </p:nvPr>
        </p:nvSpPr>
        <p:spPr>
          <a:xfrm>
            <a:off x="5233585" y="1478501"/>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62">
            <a:extLst>
              <a:ext uri="{FF2B5EF4-FFF2-40B4-BE49-F238E27FC236}">
                <a16:creationId xmlns:a16="http://schemas.microsoft.com/office/drawing/2014/main" id="{77561A31-0F6B-EC29-74AA-F136A20142E2}"/>
              </a:ext>
            </a:extLst>
          </p:cNvPr>
          <p:cNvSpPr>
            <a:spLocks noGrp="1"/>
          </p:cNvSpPr>
          <p:nvPr>
            <p:ph type="body" sz="quarter" idx="43" hasCustomPrompt="1"/>
          </p:nvPr>
        </p:nvSpPr>
        <p:spPr>
          <a:xfrm>
            <a:off x="5086350" y="2093182"/>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4" name="Text Placeholder 29">
            <a:extLst>
              <a:ext uri="{FF2B5EF4-FFF2-40B4-BE49-F238E27FC236}">
                <a16:creationId xmlns:a16="http://schemas.microsoft.com/office/drawing/2014/main" id="{C8C3894D-D32B-CD32-7B1E-F2C516B79D47}"/>
              </a:ext>
            </a:extLst>
          </p:cNvPr>
          <p:cNvSpPr>
            <a:spLocks noGrp="1"/>
          </p:cNvSpPr>
          <p:nvPr>
            <p:ph type="body" sz="quarter" idx="44"/>
          </p:nvPr>
        </p:nvSpPr>
        <p:spPr>
          <a:xfrm>
            <a:off x="5233585" y="2093182"/>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64">
            <a:extLst>
              <a:ext uri="{FF2B5EF4-FFF2-40B4-BE49-F238E27FC236}">
                <a16:creationId xmlns:a16="http://schemas.microsoft.com/office/drawing/2014/main" id="{95A56C3A-206F-EAD8-B5FC-BF3EA7497040}"/>
              </a:ext>
            </a:extLst>
          </p:cNvPr>
          <p:cNvSpPr>
            <a:spLocks noGrp="1"/>
          </p:cNvSpPr>
          <p:nvPr>
            <p:ph type="body" sz="quarter" idx="45" hasCustomPrompt="1"/>
          </p:nvPr>
        </p:nvSpPr>
        <p:spPr>
          <a:xfrm>
            <a:off x="5086350" y="270786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6" name="Text Placeholder 29">
            <a:extLst>
              <a:ext uri="{FF2B5EF4-FFF2-40B4-BE49-F238E27FC236}">
                <a16:creationId xmlns:a16="http://schemas.microsoft.com/office/drawing/2014/main" id="{E7964B58-8A41-D8B1-8EDB-58FCBE0AFBA6}"/>
              </a:ext>
            </a:extLst>
          </p:cNvPr>
          <p:cNvSpPr>
            <a:spLocks noGrp="1"/>
          </p:cNvSpPr>
          <p:nvPr>
            <p:ph type="body" sz="quarter" idx="46"/>
          </p:nvPr>
        </p:nvSpPr>
        <p:spPr>
          <a:xfrm>
            <a:off x="5233585" y="2707863"/>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Picture Placeholder 11">
            <a:extLst>
              <a:ext uri="{FF2B5EF4-FFF2-40B4-BE49-F238E27FC236}">
                <a16:creationId xmlns:a16="http://schemas.microsoft.com/office/drawing/2014/main" id="{7FEAEC78-CBED-438F-1CFE-067AC96B97B5}"/>
              </a:ext>
            </a:extLst>
          </p:cNvPr>
          <p:cNvSpPr>
            <a:spLocks noGrp="1"/>
          </p:cNvSpPr>
          <p:nvPr>
            <p:ph type="pic" sz="quarter" idx="10"/>
          </p:nvPr>
        </p:nvSpPr>
        <p:spPr>
          <a:xfrm>
            <a:off x="704850" y="3900328"/>
            <a:ext cx="10782300" cy="2333625"/>
          </a:xfrm>
          <a:prstGeom prst="rect">
            <a:avLst/>
          </a:prstGeom>
          <a:solidFill>
            <a:schemeClr val="accent2">
              <a:lumMod val="20000"/>
              <a:lumOff val="80000"/>
            </a:schemeClr>
          </a:solidFill>
        </p:spPr>
        <p:txBody>
          <a:bodyPr anchor="ctr">
            <a:normAutofit/>
          </a:bodyPr>
          <a:lstStyle>
            <a:lvl1pPr marL="0" indent="0" algn="ctr">
              <a:buNone/>
              <a:defRPr sz="1333"/>
            </a:lvl1pPr>
          </a:lstStyle>
          <a:p>
            <a:endParaRPr lang="en-ID"/>
          </a:p>
        </p:txBody>
      </p:sp>
    </p:spTree>
    <p:extLst>
      <p:ext uri="{BB962C8B-B14F-4D97-AF65-F5344CB8AC3E}">
        <p14:creationId xmlns:p14="http://schemas.microsoft.com/office/powerpoint/2010/main" val="1621049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4250544" y="216493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4397779" y="2098895"/>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4079876" y="593363"/>
            <a:ext cx="8112124" cy="13021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4397779" y="696887"/>
            <a:ext cx="7206841" cy="1095064"/>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4253711" y="696887"/>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a:off x="4250544" y="299550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4397779" y="2929463"/>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a:off x="4250544" y="382607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4397779" y="3760031"/>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a:off x="4250544" y="4656639"/>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4397779" y="4590599"/>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a:off x="4250544" y="548720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4397779" y="5421167"/>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1" name="Rectangle 50">
            <a:extLst>
              <a:ext uri="{FF2B5EF4-FFF2-40B4-BE49-F238E27FC236}">
                <a16:creationId xmlns:a16="http://schemas.microsoft.com/office/drawing/2014/main" id="{2CF29C0E-E389-C3AB-7738-A08CB4F74F41}"/>
              </a:ext>
            </a:extLst>
          </p:cNvPr>
          <p:cNvSpPr/>
          <p:nvPr userDrawn="1"/>
        </p:nvSpPr>
        <p:spPr>
          <a:xfrm>
            <a:off x="-1" y="584199"/>
            <a:ext cx="3663165" cy="54440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3" name="Picture Placeholder 11">
            <a:extLst>
              <a:ext uri="{FF2B5EF4-FFF2-40B4-BE49-F238E27FC236}">
                <a16:creationId xmlns:a16="http://schemas.microsoft.com/office/drawing/2014/main" id="{9B208A22-0813-6CAE-ECAB-29C5A41BE16F}"/>
              </a:ext>
            </a:extLst>
          </p:cNvPr>
          <p:cNvSpPr>
            <a:spLocks noGrp="1"/>
          </p:cNvSpPr>
          <p:nvPr>
            <p:ph type="pic" sz="quarter" idx="10"/>
          </p:nvPr>
        </p:nvSpPr>
        <p:spPr>
          <a:xfrm>
            <a:off x="-1" y="701649"/>
            <a:ext cx="3545689" cy="5209101"/>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54" name="Rectangle 53">
            <a:extLst>
              <a:ext uri="{FF2B5EF4-FFF2-40B4-BE49-F238E27FC236}">
                <a16:creationId xmlns:a16="http://schemas.microsoft.com/office/drawing/2014/main" id="{21DA9EEE-E688-859F-C090-FAA63706DA41}"/>
              </a:ext>
            </a:extLst>
          </p:cNvPr>
          <p:cNvSpPr/>
          <p:nvPr userDrawn="1"/>
        </p:nvSpPr>
        <p:spPr>
          <a:xfrm>
            <a:off x="3545689"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91525817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jpe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31CA77-4526-60BD-4614-F242B74D161D}"/>
              </a:ext>
            </a:extLst>
          </p:cNvPr>
          <p:cNvSpPr/>
          <p:nvPr userDrawn="1"/>
        </p:nvSpPr>
        <p:spPr>
          <a:xfrm>
            <a:off x="0" y="6235700"/>
            <a:ext cx="12192000" cy="6223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9F3A151A-46CB-1090-446C-0EDAEF296B59}"/>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8" name="Title Placeholder 7">
            <a:extLst>
              <a:ext uri="{FF2B5EF4-FFF2-40B4-BE49-F238E27FC236}">
                <a16:creationId xmlns:a16="http://schemas.microsoft.com/office/drawing/2014/main" id="{E8FF3198-2DCB-4FEF-C479-8E76289E1955}"/>
              </a:ext>
            </a:extLst>
          </p:cNvPr>
          <p:cNvSpPr>
            <a:spLocks noGrp="1"/>
          </p:cNvSpPr>
          <p:nvPr>
            <p:ph type="title"/>
          </p:nvPr>
        </p:nvSpPr>
        <p:spPr>
          <a:xfrm>
            <a:off x="660400" y="584200"/>
            <a:ext cx="10398125" cy="1107017"/>
          </a:xfrm>
          <a:prstGeom prst="rect">
            <a:avLst/>
          </a:prstGeom>
        </p:spPr>
        <p:txBody>
          <a:bodyPr vert="horz" lIns="91440" tIns="45720" rIns="91440" bIns="45720" rtlCol="0" anchor="ctr">
            <a:noAutofit/>
          </a:bodyPr>
          <a:lstStyle/>
          <a:p>
            <a:r>
              <a:rPr lang="en-US" dirty="0"/>
              <a:t>Click to edit Master title style</a:t>
            </a:r>
            <a:endParaRPr lang="en-ID" dirty="0"/>
          </a:p>
        </p:txBody>
      </p:sp>
      <p:sp>
        <p:nvSpPr>
          <p:cNvPr id="9" name="Text Placeholder 8">
            <a:extLst>
              <a:ext uri="{FF2B5EF4-FFF2-40B4-BE49-F238E27FC236}">
                <a16:creationId xmlns:a16="http://schemas.microsoft.com/office/drawing/2014/main" id="{5E489BE9-192C-49E8-B1F1-91EF667E3ACB}"/>
              </a:ext>
            </a:extLst>
          </p:cNvPr>
          <p:cNvSpPr>
            <a:spLocks noGrp="1"/>
          </p:cNvSpPr>
          <p:nvPr>
            <p:ph type="body" idx="1"/>
          </p:nvPr>
        </p:nvSpPr>
        <p:spPr>
          <a:xfrm>
            <a:off x="660400" y="1825625"/>
            <a:ext cx="10398125" cy="355917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grpSp>
        <p:nvGrpSpPr>
          <p:cNvPr id="16" name="Group 15" hidden="1">
            <a:extLst>
              <a:ext uri="{FF2B5EF4-FFF2-40B4-BE49-F238E27FC236}">
                <a16:creationId xmlns:a16="http://schemas.microsoft.com/office/drawing/2014/main" id="{9CBE7AA2-3D9C-E4A5-8EC5-AE78D1FAF192}"/>
              </a:ext>
            </a:extLst>
          </p:cNvPr>
          <p:cNvGrpSpPr/>
          <p:nvPr userDrawn="1"/>
        </p:nvGrpSpPr>
        <p:grpSpPr>
          <a:xfrm>
            <a:off x="0" y="0"/>
            <a:ext cx="12192000" cy="6858000"/>
            <a:chOff x="0" y="0"/>
            <a:chExt cx="12192000" cy="6858000"/>
          </a:xfrm>
        </p:grpSpPr>
        <p:grpSp>
          <p:nvGrpSpPr>
            <p:cNvPr id="17" name="Group 16" hidden="1">
              <a:extLst>
                <a:ext uri="{FF2B5EF4-FFF2-40B4-BE49-F238E27FC236}">
                  <a16:creationId xmlns:a16="http://schemas.microsoft.com/office/drawing/2014/main" id="{DC1AF556-CC80-A678-A2D5-5C8C86BAAE45}"/>
                </a:ext>
              </a:extLst>
            </p:cNvPr>
            <p:cNvGrpSpPr/>
            <p:nvPr userDrawn="1"/>
          </p:nvGrpSpPr>
          <p:grpSpPr>
            <a:xfrm>
              <a:off x="0" y="0"/>
              <a:ext cx="12192000" cy="6858000"/>
              <a:chOff x="0" y="0"/>
              <a:chExt cx="5166360" cy="6858000"/>
            </a:xfrm>
            <a:noFill/>
          </p:grpSpPr>
          <p:sp>
            <p:nvSpPr>
              <p:cNvPr id="19" name="Rectangle 18" hidden="1">
                <a:extLst>
                  <a:ext uri="{FF2B5EF4-FFF2-40B4-BE49-F238E27FC236}">
                    <a16:creationId xmlns:a16="http://schemas.microsoft.com/office/drawing/2014/main" id="{F152FD21-286B-1EF4-488B-A51A1DBD5450}"/>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hidden="1">
                <a:extLst>
                  <a:ext uri="{FF2B5EF4-FFF2-40B4-BE49-F238E27FC236}">
                    <a16:creationId xmlns:a16="http://schemas.microsoft.com/office/drawing/2014/main" id="{8BF54D69-F9E7-0DE6-C3A7-60EE2CD7A944}"/>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hidden="1">
                <a:extLst>
                  <a:ext uri="{FF2B5EF4-FFF2-40B4-BE49-F238E27FC236}">
                    <a16:creationId xmlns:a16="http://schemas.microsoft.com/office/drawing/2014/main" id="{6B753A8C-3034-646A-9496-4E86765F30FA}"/>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hidden="1">
                <a:extLst>
                  <a:ext uri="{FF2B5EF4-FFF2-40B4-BE49-F238E27FC236}">
                    <a16:creationId xmlns:a16="http://schemas.microsoft.com/office/drawing/2014/main" id="{F5A778D6-81DE-8B52-4635-AF9B44897873}"/>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hidden="1">
                <a:extLst>
                  <a:ext uri="{FF2B5EF4-FFF2-40B4-BE49-F238E27FC236}">
                    <a16:creationId xmlns:a16="http://schemas.microsoft.com/office/drawing/2014/main" id="{6FD8563E-664B-9D68-5E75-8203C4796A0B}"/>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hidden="1">
                <a:extLst>
                  <a:ext uri="{FF2B5EF4-FFF2-40B4-BE49-F238E27FC236}">
                    <a16:creationId xmlns:a16="http://schemas.microsoft.com/office/drawing/2014/main" id="{42D21107-5BDC-FC32-29DD-C1E608644F37}"/>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Frame 17" hidden="1">
              <a:extLst>
                <a:ext uri="{FF2B5EF4-FFF2-40B4-BE49-F238E27FC236}">
                  <a16:creationId xmlns:a16="http://schemas.microsoft.com/office/drawing/2014/main" id="{82A4C640-D8FF-346F-1885-79B3B285F1FF}"/>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4" name="Footer Placeholder 4">
            <a:extLst>
              <a:ext uri="{FF2B5EF4-FFF2-40B4-BE49-F238E27FC236}">
                <a16:creationId xmlns:a16="http://schemas.microsoft.com/office/drawing/2014/main" id="{3B6C1C88-2ECB-FD04-A6A6-62C080CC9E13}"/>
              </a:ext>
            </a:extLst>
          </p:cNvPr>
          <p:cNvSpPr>
            <a:spLocks noGrp="1"/>
          </p:cNvSpPr>
          <p:nvPr>
            <p:ph type="ftr" sz="quarter" idx="3"/>
          </p:nvPr>
        </p:nvSpPr>
        <p:spPr>
          <a:xfrm>
            <a:off x="584200" y="6364288"/>
            <a:ext cx="54356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a:t>PRESENTATION TITLE</a:t>
            </a:r>
            <a:endParaRPr lang="en-US" dirty="0"/>
          </a:p>
        </p:txBody>
      </p:sp>
      <p:pic>
        <p:nvPicPr>
          <p:cNvPr id="3"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58">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3196447035"/>
      </p:ext>
    </p:extLst>
  </p:cSld>
  <p:clrMap bg1="lt1" tx1="dk1" bg2="lt2" tx2="dk2" accent1="accent1" accent2="accent2" accent3="accent3" accent4="accent4" accent5="accent5" accent6="accent6" hlink="hlink" folHlink="folHlink"/>
  <p:sldLayoutIdLst>
    <p:sldLayoutId id="2147483661" r:id="rId1"/>
    <p:sldLayoutId id="2147483710" r:id="rId2"/>
    <p:sldLayoutId id="2147483709" r:id="rId3"/>
    <p:sldLayoutId id="2147483677" r:id="rId4"/>
    <p:sldLayoutId id="2147483711" r:id="rId5"/>
    <p:sldLayoutId id="2147483712" r:id="rId6"/>
    <p:sldLayoutId id="2147483687" r:id="rId7"/>
    <p:sldLayoutId id="2147483704" r:id="rId8"/>
    <p:sldLayoutId id="2147483697" r:id="rId9"/>
    <p:sldLayoutId id="2147483713" r:id="rId10"/>
    <p:sldLayoutId id="2147483714" r:id="rId11"/>
    <p:sldLayoutId id="2147483702" r:id="rId12"/>
    <p:sldLayoutId id="2147483703" r:id="rId13"/>
    <p:sldLayoutId id="2147483701"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662" r:id="rId23"/>
    <p:sldLayoutId id="2147483686" r:id="rId24"/>
    <p:sldLayoutId id="2147483679" r:id="rId25"/>
    <p:sldLayoutId id="2147483683" r:id="rId26"/>
    <p:sldLayoutId id="2147483680" r:id="rId27"/>
    <p:sldLayoutId id="2147483684" r:id="rId28"/>
    <p:sldLayoutId id="2147483678" r:id="rId29"/>
    <p:sldLayoutId id="2147483681" r:id="rId30"/>
    <p:sldLayoutId id="2147483682" r:id="rId31"/>
    <p:sldLayoutId id="2147483727" r:id="rId32"/>
    <p:sldLayoutId id="2147483698" r:id="rId33"/>
    <p:sldLayoutId id="2147483728" r:id="rId34"/>
    <p:sldLayoutId id="2147483685" r:id="rId35"/>
    <p:sldLayoutId id="2147483688" r:id="rId36"/>
    <p:sldLayoutId id="2147483689" r:id="rId37"/>
    <p:sldLayoutId id="2147483690" r:id="rId38"/>
    <p:sldLayoutId id="2147483699" r:id="rId39"/>
    <p:sldLayoutId id="2147483700" r:id="rId40"/>
    <p:sldLayoutId id="2147483696" r:id="rId41"/>
    <p:sldLayoutId id="2147483691" r:id="rId42"/>
    <p:sldLayoutId id="2147483692" r:id="rId43"/>
    <p:sldLayoutId id="2147483693" r:id="rId44"/>
    <p:sldLayoutId id="2147483705" r:id="rId45"/>
    <p:sldLayoutId id="2147483706" r:id="rId46"/>
    <p:sldLayoutId id="2147483707" r:id="rId47"/>
    <p:sldLayoutId id="2147483708" r:id="rId48"/>
    <p:sldLayoutId id="2147483694" r:id="rId49"/>
    <p:sldLayoutId id="2147483695" r:id="rId50"/>
    <p:sldLayoutId id="2147483729" r:id="rId51"/>
    <p:sldLayoutId id="2147483730" r:id="rId52"/>
    <p:sldLayoutId id="2147483731" r:id="rId53"/>
    <p:sldLayoutId id="2147483732" r:id="rId54"/>
    <p:sldLayoutId id="2147483733" r:id="rId55"/>
    <p:sldLayoutId id="2147483734" r:id="rId56"/>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00000"/>
        </a:lnSpc>
        <a:spcBef>
          <a:spcPts val="0"/>
        </a:spcBef>
        <a:buFont typeface="Arial" panose="020B0604020202020204" pitchFamily="34" charset="0"/>
        <a:buNone/>
        <a:defRPr sz="14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368" userDrawn="1">
          <p15:clr>
            <a:srgbClr val="F26B43"/>
          </p15:clr>
        </p15:guide>
        <p15:guide id="5" orient="horz" pos="3928" userDrawn="1">
          <p15:clr>
            <a:srgbClr val="F26B43"/>
          </p15:clr>
        </p15:guide>
        <p15:guide id="6" orient="horz" pos="2160" userDrawn="1">
          <p15:clr>
            <a:srgbClr val="F26B43"/>
          </p15:clr>
        </p15:guide>
        <p15:guide id="7" pos="1277" userDrawn="1">
          <p15:clr>
            <a:srgbClr val="F26B43"/>
          </p15:clr>
        </p15:guide>
        <p15:guide id="8" pos="2570" userDrawn="1">
          <p15:clr>
            <a:srgbClr val="F26B43"/>
          </p15:clr>
        </p15:guide>
        <p15:guide id="9" pos="3840" userDrawn="1">
          <p15:clr>
            <a:srgbClr val="F26B43"/>
          </p15:clr>
        </p15:guide>
        <p15:guide id="10" pos="5110" userDrawn="1">
          <p15:clr>
            <a:srgbClr val="F26B43"/>
          </p15:clr>
        </p15:guide>
        <p15:guide id="11" pos="64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7.webp"/><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hyperlink" Target="https://doi.org/10.2478/jdis-2023-0010" TargetMode="External"/><Relationship Id="rId1" Type="http://schemas.openxmlformats.org/officeDocument/2006/relationships/slideLayout" Target="../slideLayouts/slideLayout14.xml"/><Relationship Id="rId6" Type="http://schemas.openxmlformats.org/officeDocument/2006/relationships/hyperlink" Target="https://magazine.fintechweekly.com/magazine/articles/klarna-hires-customer-service-after-ai-pivot?utm_source=chatgpt.com" TargetMode="External"/><Relationship Id="rId5" Type="http://schemas.openxmlformats.org/officeDocument/2006/relationships/hyperlink" Target="https://doi.org/10.1007/s00799-020-00302-y" TargetMode="External"/><Relationship Id="rId4" Type="http://schemas.openxmlformats.org/officeDocument/2006/relationships/hyperlink" Target="https://doi.org/10.1145/3511094"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A102943C-B21E-7E06-A2E4-F876C0776A27}"/>
              </a:ext>
            </a:extLst>
          </p:cNvPr>
          <p:cNvPicPr>
            <a:picLocks noGrp="1" noChangeAspect="1"/>
          </p:cNvPicPr>
          <p:nvPr>
            <p:ph type="pic" sz="quarter" idx="12"/>
          </p:nvPr>
        </p:nvPicPr>
        <p:blipFill>
          <a:blip r:embed="rId2"/>
          <a:srcRect l="10254" t="11078" r="7420" b="-11078"/>
          <a:stretch>
            <a:fillRect/>
          </a:stretch>
        </p:blipFill>
        <p:spPr>
          <a:xfrm>
            <a:off x="5043638" y="1283219"/>
            <a:ext cx="6977280" cy="4894434"/>
          </a:xfrm>
        </p:spPr>
      </p:pic>
      <p:sp>
        <p:nvSpPr>
          <p:cNvPr id="3" name="Title 2">
            <a:extLst>
              <a:ext uri="{FF2B5EF4-FFF2-40B4-BE49-F238E27FC236}">
                <a16:creationId xmlns:a16="http://schemas.microsoft.com/office/drawing/2014/main" id="{FB551232-A291-45FB-3AC3-C68557900399}"/>
              </a:ext>
            </a:extLst>
          </p:cNvPr>
          <p:cNvSpPr>
            <a:spLocks noGrp="1"/>
          </p:cNvSpPr>
          <p:nvPr>
            <p:ph type="title"/>
          </p:nvPr>
        </p:nvSpPr>
        <p:spPr>
          <a:xfrm>
            <a:off x="596898" y="1174282"/>
            <a:ext cx="6494183" cy="3459631"/>
          </a:xfrm>
        </p:spPr>
        <p:txBody>
          <a:bodyPr/>
          <a:lstStyle/>
          <a:p>
            <a:pPr algn="ctr"/>
            <a:r>
              <a:rPr lang="en-US" sz="4400" b="1" dirty="0">
                <a:latin typeface="Tahoma" panose="020B0604030504040204" pitchFamily="34" charset="0"/>
                <a:ea typeface="Tahoma" panose="020B0604030504040204" pitchFamily="34" charset="0"/>
                <a:cs typeface="Tahoma" panose="020B0604030504040204" pitchFamily="34" charset="0"/>
              </a:rPr>
              <a:t>DATA CURATION AND MANAGEMENT</a:t>
            </a:r>
            <a:br>
              <a:rPr lang="en-US" sz="3600" b="1" dirty="0">
                <a:latin typeface="Tahoma" panose="020B0604030504040204" pitchFamily="34" charset="0"/>
                <a:ea typeface="Tahoma" panose="020B0604030504040204" pitchFamily="34" charset="0"/>
                <a:cs typeface="Tahoma" panose="020B0604030504040204" pitchFamily="34" charset="0"/>
              </a:rPr>
            </a:br>
            <a:br>
              <a:rPr lang="en-US" sz="3600" b="1" dirty="0">
                <a:latin typeface="Tahoma" panose="020B0604030504040204" pitchFamily="34" charset="0"/>
                <a:ea typeface="Tahoma" panose="020B0604030504040204" pitchFamily="34" charset="0"/>
                <a:cs typeface="Tahoma" panose="020B0604030504040204" pitchFamily="34" charset="0"/>
              </a:rPr>
            </a:br>
            <a:r>
              <a:rPr lang="en-US" sz="3600" b="1" dirty="0">
                <a:latin typeface="Tahoma" panose="020B0604030504040204" pitchFamily="34" charset="0"/>
                <a:ea typeface="Tahoma" panose="020B0604030504040204" pitchFamily="34" charset="0"/>
                <a:cs typeface="Tahoma" panose="020B0604030504040204" pitchFamily="34" charset="0"/>
              </a:rPr>
              <a:t>GROUP 3</a:t>
            </a:r>
            <a:br>
              <a:rPr lang="en-US" sz="3000" dirty="0"/>
            </a:br>
            <a:br>
              <a:rPr lang="en-US" sz="3000" dirty="0"/>
            </a:br>
            <a:r>
              <a:rPr lang="en-US" sz="3000" b="1" dirty="0"/>
              <a:t>Presentation by</a:t>
            </a:r>
          </a:p>
        </p:txBody>
      </p:sp>
      <p:sp>
        <p:nvSpPr>
          <p:cNvPr id="4" name="Text Placeholder 3">
            <a:extLst>
              <a:ext uri="{FF2B5EF4-FFF2-40B4-BE49-F238E27FC236}">
                <a16:creationId xmlns:a16="http://schemas.microsoft.com/office/drawing/2014/main" id="{3E20DE6C-3C17-BB41-702F-C114F0279B1F}"/>
              </a:ext>
            </a:extLst>
          </p:cNvPr>
          <p:cNvSpPr>
            <a:spLocks noGrp="1"/>
          </p:cNvSpPr>
          <p:nvPr>
            <p:ph type="body" idx="24"/>
          </p:nvPr>
        </p:nvSpPr>
        <p:spPr>
          <a:xfrm>
            <a:off x="1869724" y="4308518"/>
            <a:ext cx="3948530" cy="1580548"/>
          </a:xfrm>
        </p:spPr>
        <p:txBody>
          <a:bodyPr/>
          <a:lstStyle/>
          <a:p>
            <a:endParaRPr lang="en-US" dirty="0"/>
          </a:p>
          <a:p>
            <a:pPr algn="ctr"/>
            <a:r>
              <a:rPr lang="en-US" b="1" dirty="0"/>
              <a:t>Regina Robertson </a:t>
            </a:r>
          </a:p>
          <a:p>
            <a:pPr algn="ctr"/>
            <a:r>
              <a:rPr lang="en-US" b="1" dirty="0"/>
              <a:t>Mohammed </a:t>
            </a:r>
            <a:r>
              <a:rPr lang="en-US" b="1" dirty="0" err="1"/>
              <a:t>Kamalidin</a:t>
            </a:r>
            <a:endParaRPr lang="en-US" b="1" dirty="0"/>
          </a:p>
          <a:p>
            <a:pPr algn="ctr"/>
            <a:r>
              <a:rPr lang="en-US" b="1" dirty="0"/>
              <a:t>Clement Kwaku Boadu</a:t>
            </a:r>
          </a:p>
          <a:p>
            <a:pPr algn="ctr"/>
            <a:r>
              <a:rPr lang="en-US" b="1" dirty="0"/>
              <a:t>John </a:t>
            </a:r>
            <a:r>
              <a:rPr lang="en-US" b="1" dirty="0" err="1"/>
              <a:t>Abbiw</a:t>
            </a:r>
            <a:r>
              <a:rPr lang="en-US" b="1" dirty="0"/>
              <a:t> Bonney</a:t>
            </a:r>
          </a:p>
          <a:p>
            <a:endParaRPr lang="en-US" dirty="0"/>
          </a:p>
        </p:txBody>
      </p:sp>
      <p:sp>
        <p:nvSpPr>
          <p:cNvPr id="5" name="Rectangle 4">
            <a:extLst>
              <a:ext uri="{FF2B5EF4-FFF2-40B4-BE49-F238E27FC236}">
                <a16:creationId xmlns:a16="http://schemas.microsoft.com/office/drawing/2014/main" id="{8E981A7A-9981-36D9-DB82-89CB5A42924A}"/>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715204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4F410-8DCC-AF96-5110-375E217502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7E3D0F-E032-EFFA-F2EF-13B796A82312}"/>
              </a:ext>
            </a:extLst>
          </p:cNvPr>
          <p:cNvSpPr>
            <a:spLocks noGrp="1"/>
          </p:cNvSpPr>
          <p:nvPr>
            <p:ph type="sldNum" sz="quarter" idx="4"/>
          </p:nvPr>
        </p:nvSpPr>
        <p:spPr/>
        <p:txBody>
          <a:bodyPr/>
          <a:lstStyle/>
          <a:p>
            <a:fld id="{5E0C3BBE-9543-48E5-A6E1-C646F9A01966}" type="slidenum">
              <a:rPr lang="en-ID" smtClean="0"/>
              <a:pPr/>
              <a:t>10</a:t>
            </a:fld>
            <a:endParaRPr lang="en-ID" dirty="0"/>
          </a:p>
        </p:txBody>
      </p:sp>
      <p:sp>
        <p:nvSpPr>
          <p:cNvPr id="5" name="Footer Placeholder 4">
            <a:extLst>
              <a:ext uri="{FF2B5EF4-FFF2-40B4-BE49-F238E27FC236}">
                <a16:creationId xmlns:a16="http://schemas.microsoft.com/office/drawing/2014/main" id="{ACC56C33-B800-E885-9CBC-5612F95825BA}"/>
              </a:ext>
            </a:extLst>
          </p:cNvPr>
          <p:cNvSpPr>
            <a:spLocks noGrp="1"/>
          </p:cNvSpPr>
          <p:nvPr>
            <p:ph type="ftr" sz="quarter" idx="3"/>
          </p:nvPr>
        </p:nvSpPr>
        <p:spPr/>
        <p:txBody>
          <a:bodyPr/>
          <a:lstStyle/>
          <a:p>
            <a:r>
              <a:rPr lang="en-US" b="1" dirty="0"/>
              <a:t>Neural Network LMs (2000-2014)</a:t>
            </a:r>
          </a:p>
        </p:txBody>
      </p:sp>
      <p:sp>
        <p:nvSpPr>
          <p:cNvPr id="8" name="Title 7">
            <a:extLst>
              <a:ext uri="{FF2B5EF4-FFF2-40B4-BE49-F238E27FC236}">
                <a16:creationId xmlns:a16="http://schemas.microsoft.com/office/drawing/2014/main" id="{48D2C940-031B-F219-3D4A-7692C281DAA9}"/>
              </a:ext>
            </a:extLst>
          </p:cNvPr>
          <p:cNvSpPr>
            <a:spLocks noGrp="1"/>
          </p:cNvSpPr>
          <p:nvPr>
            <p:ph type="title"/>
          </p:nvPr>
        </p:nvSpPr>
        <p:spPr/>
        <p:txBody>
          <a:bodyPr/>
          <a:lstStyle/>
          <a:p>
            <a:r>
              <a:rPr lang="en-US" dirty="0"/>
              <a:t>Example</a:t>
            </a:r>
          </a:p>
        </p:txBody>
      </p:sp>
      <p:sp>
        <p:nvSpPr>
          <p:cNvPr id="9" name="Text Placeholder 8">
            <a:extLst>
              <a:ext uri="{FF2B5EF4-FFF2-40B4-BE49-F238E27FC236}">
                <a16:creationId xmlns:a16="http://schemas.microsoft.com/office/drawing/2014/main" id="{93234884-0B7B-CA3E-A99F-2DF8F5004E1F}"/>
              </a:ext>
            </a:extLst>
          </p:cNvPr>
          <p:cNvSpPr>
            <a:spLocks noGrp="1"/>
          </p:cNvSpPr>
          <p:nvPr>
            <p:ph type="body" sz="quarter" idx="39"/>
          </p:nvPr>
        </p:nvSpPr>
        <p:spPr>
          <a:xfrm>
            <a:off x="6095999" y="885707"/>
            <a:ext cx="5508619" cy="824940"/>
          </a:xfrm>
        </p:spPr>
        <p:txBody>
          <a:bodyPr/>
          <a:lstStyle/>
          <a:p>
            <a:pPr algn="ctr"/>
            <a:r>
              <a:rPr lang="en-US" sz="2400" dirty="0">
                <a:solidFill>
                  <a:schemeClr val="tx1">
                    <a:lumMod val="50000"/>
                  </a:schemeClr>
                </a:solidFill>
              </a:rPr>
              <a:t>Neural Network LMs (2000-2014) </a:t>
            </a:r>
            <a:r>
              <a:rPr lang="en-US" sz="2400" dirty="0"/>
              <a:t>(Word2Vec / </a:t>
            </a:r>
            <a:r>
              <a:rPr lang="en-US" sz="2400" dirty="0" err="1"/>
              <a:t>GloVe</a:t>
            </a:r>
            <a:r>
              <a:rPr lang="en-US" sz="2400" dirty="0"/>
              <a:t>)</a:t>
            </a:r>
            <a:endParaRPr lang="en-US" sz="2400" dirty="0">
              <a:solidFill>
                <a:schemeClr val="tx1">
                  <a:lumMod val="50000"/>
                </a:schemeClr>
              </a:solidFill>
            </a:endParaRPr>
          </a:p>
        </p:txBody>
      </p:sp>
      <p:sp>
        <p:nvSpPr>
          <p:cNvPr id="10" name="Text Placeholder 9">
            <a:extLst>
              <a:ext uri="{FF2B5EF4-FFF2-40B4-BE49-F238E27FC236}">
                <a16:creationId xmlns:a16="http://schemas.microsoft.com/office/drawing/2014/main" id="{657C3CA3-A39A-7EBB-ADC0-73BB45B3CBE8}"/>
              </a:ext>
            </a:extLst>
          </p:cNvPr>
          <p:cNvSpPr>
            <a:spLocks noGrp="1"/>
          </p:cNvSpPr>
          <p:nvPr>
            <p:ph type="body" sz="quarter" idx="40"/>
          </p:nvPr>
        </p:nvSpPr>
        <p:spPr>
          <a:xfrm>
            <a:off x="6096000" y="1792942"/>
            <a:ext cx="5508619" cy="3664884"/>
          </a:xfrm>
        </p:spPr>
        <p:txBody>
          <a:bodyPr/>
          <a:lstStyle/>
          <a:p>
            <a:pPr algn="just"/>
            <a:r>
              <a:rPr lang="en-US" sz="2400" dirty="0"/>
              <a:t>Each word is represented as a vector in high-dimensional space. Words like “good,” “wonderful” and “fantastic” end up close together because they appear in similar contexts. When the model sees “absolutely wonderful,” it recognizes “wonderful” is near “good” in vector space, so it correctly predicts the review sentiment as positive even without having seen the phrase before.</a:t>
            </a:r>
            <a:endParaRPr lang="en-US" sz="2200" dirty="0"/>
          </a:p>
        </p:txBody>
      </p:sp>
      <p:sp>
        <p:nvSpPr>
          <p:cNvPr id="11" name="Rectangle 10">
            <a:extLst>
              <a:ext uri="{FF2B5EF4-FFF2-40B4-BE49-F238E27FC236}">
                <a16:creationId xmlns:a16="http://schemas.microsoft.com/office/drawing/2014/main" id="{857EFF64-9448-3E37-5AA0-A167DBCAB8B5}"/>
              </a:ext>
            </a:extLst>
          </p:cNvPr>
          <p:cNvSpPr/>
          <p:nvPr/>
        </p:nvSpPr>
        <p:spPr>
          <a:xfrm>
            <a:off x="9242611" y="6347012"/>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64533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B39DD-4AC6-9D2D-C6FB-53B85676C8C0}"/>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C9CCD0AB-5A97-EFA4-A95B-0DA07BD76E46}"/>
              </a:ext>
            </a:extLst>
          </p:cNvPr>
          <p:cNvSpPr>
            <a:spLocks noGrp="1"/>
          </p:cNvSpPr>
          <p:nvPr>
            <p:ph type="body" sz="quarter" idx="39"/>
          </p:nvPr>
        </p:nvSpPr>
        <p:spPr/>
        <p:txBody>
          <a:bodyPr/>
          <a:lstStyle/>
          <a:p>
            <a:pPr algn="ctr"/>
            <a:r>
              <a:rPr lang="en-US" sz="2800" dirty="0">
                <a:solidFill>
                  <a:schemeClr val="tx1">
                    <a:lumMod val="50000"/>
                  </a:schemeClr>
                </a:solidFill>
              </a:rPr>
              <a:t>Deep Learning &amp; Sequence Models (2015-2017)</a:t>
            </a:r>
          </a:p>
        </p:txBody>
      </p:sp>
      <p:sp>
        <p:nvSpPr>
          <p:cNvPr id="32" name="Text Placeholder 31">
            <a:extLst>
              <a:ext uri="{FF2B5EF4-FFF2-40B4-BE49-F238E27FC236}">
                <a16:creationId xmlns:a16="http://schemas.microsoft.com/office/drawing/2014/main" id="{3A7968A5-7D5F-0323-E09E-584445D1C798}"/>
              </a:ext>
            </a:extLst>
          </p:cNvPr>
          <p:cNvSpPr>
            <a:spLocks noGrp="1"/>
          </p:cNvSpPr>
          <p:nvPr>
            <p:ph type="body" sz="quarter" idx="40"/>
          </p:nvPr>
        </p:nvSpPr>
        <p:spPr>
          <a:xfrm>
            <a:off x="309168" y="1531813"/>
            <a:ext cx="4424197" cy="3945621"/>
          </a:xfrm>
        </p:spPr>
        <p:txBody>
          <a:bodyPr/>
          <a:lstStyle/>
          <a:p>
            <a:pPr algn="just"/>
            <a:r>
              <a:rPr lang="en-US" sz="2200" dirty="0"/>
              <a:t>From 2015 to 2017, deep learning innovations like </a:t>
            </a:r>
            <a:r>
              <a:rPr lang="en-GB" sz="2200" dirty="0"/>
              <a:t>Recurrent Neural Networks (</a:t>
            </a:r>
            <a:r>
              <a:rPr lang="en-US" sz="2200" dirty="0"/>
              <a:t>RNNs), </a:t>
            </a:r>
            <a:r>
              <a:rPr lang="en-GB" sz="2200" dirty="0"/>
              <a:t>Long Short-Term Memory (</a:t>
            </a:r>
            <a:r>
              <a:rPr lang="en-US" sz="2200" dirty="0"/>
              <a:t>LSTMs), sequence-to-sequence models, and attention mechanisms greatly improved handling of long text dependencies, enabling better translation, summarization, and interpretability, and paving the way for the transformer era in </a:t>
            </a:r>
            <a:r>
              <a:rPr lang="en-GB" sz="2200" dirty="0"/>
              <a:t>Natural Language Processing (</a:t>
            </a:r>
            <a:r>
              <a:rPr lang="en-US" sz="2200" dirty="0"/>
              <a:t>NLP)</a:t>
            </a:r>
          </a:p>
        </p:txBody>
      </p:sp>
      <p:sp>
        <p:nvSpPr>
          <p:cNvPr id="8" name="Title 7">
            <a:extLst>
              <a:ext uri="{FF2B5EF4-FFF2-40B4-BE49-F238E27FC236}">
                <a16:creationId xmlns:a16="http://schemas.microsoft.com/office/drawing/2014/main" id="{1F4C6F34-E751-B7AB-7D00-7AF5B6E875F5}"/>
              </a:ext>
            </a:extLst>
          </p:cNvPr>
          <p:cNvSpPr>
            <a:spLocks noGrp="1"/>
          </p:cNvSpPr>
          <p:nvPr>
            <p:ph type="title"/>
          </p:nvPr>
        </p:nvSpPr>
        <p:spPr/>
        <p:txBody>
          <a:bodyPr/>
          <a:lstStyle/>
          <a:p>
            <a:r>
              <a:rPr lang="en-US" dirty="0"/>
              <a:t>FOUR KEY STAGES CONT’D</a:t>
            </a:r>
          </a:p>
        </p:txBody>
      </p:sp>
      <p:sp>
        <p:nvSpPr>
          <p:cNvPr id="10" name="Rectangle 9">
            <a:extLst>
              <a:ext uri="{FF2B5EF4-FFF2-40B4-BE49-F238E27FC236}">
                <a16:creationId xmlns:a16="http://schemas.microsoft.com/office/drawing/2014/main" id="{8798DD76-A481-DA19-46E8-4584CF6F3095}"/>
              </a:ext>
            </a:extLst>
          </p:cNvPr>
          <p:cNvSpPr/>
          <p:nvPr/>
        </p:nvSpPr>
        <p:spPr>
          <a:xfrm>
            <a:off x="9233647" y="6373906"/>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2" name="Picture Placeholder 41">
            <a:extLst>
              <a:ext uri="{FF2B5EF4-FFF2-40B4-BE49-F238E27FC236}">
                <a16:creationId xmlns:a16="http://schemas.microsoft.com/office/drawing/2014/main" id="{2E206556-F5E0-B244-3F13-7BB765694C7E}"/>
              </a:ext>
            </a:extLst>
          </p:cNvPr>
          <p:cNvPicPr>
            <a:picLocks noGrp="1" noChangeAspect="1"/>
          </p:cNvPicPr>
          <p:nvPr>
            <p:ph type="pic" sz="quarter" idx="10"/>
          </p:nvPr>
        </p:nvPicPr>
        <p:blipFill>
          <a:blip r:embed="rId2"/>
          <a:srcRect l="21765" r="21765"/>
          <a:stretch>
            <a:fillRect/>
          </a:stretch>
        </p:blipFill>
        <p:spPr/>
      </p:pic>
      <p:sp>
        <p:nvSpPr>
          <p:cNvPr id="43" name="Rectangle 42">
            <a:extLst>
              <a:ext uri="{FF2B5EF4-FFF2-40B4-BE49-F238E27FC236}">
                <a16:creationId xmlns:a16="http://schemas.microsoft.com/office/drawing/2014/main" id="{31FCA044-3258-7A49-F667-86D33362A361}"/>
              </a:ext>
            </a:extLst>
          </p:cNvPr>
          <p:cNvSpPr/>
          <p:nvPr/>
        </p:nvSpPr>
        <p:spPr>
          <a:xfrm>
            <a:off x="6096000" y="2429435"/>
            <a:ext cx="6096000" cy="3772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14971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DF8D4-C01D-BA04-2463-94102244768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EF65EF-E3E2-50D4-63BA-EE1160C6DEB2}"/>
              </a:ext>
            </a:extLst>
          </p:cNvPr>
          <p:cNvSpPr>
            <a:spLocks noGrp="1"/>
          </p:cNvSpPr>
          <p:nvPr>
            <p:ph type="sldNum" sz="quarter" idx="4"/>
          </p:nvPr>
        </p:nvSpPr>
        <p:spPr/>
        <p:txBody>
          <a:bodyPr/>
          <a:lstStyle/>
          <a:p>
            <a:fld id="{5E0C3BBE-9543-48E5-A6E1-C646F9A01966}" type="slidenum">
              <a:rPr lang="en-ID" smtClean="0"/>
              <a:pPr/>
              <a:t>12</a:t>
            </a:fld>
            <a:endParaRPr lang="en-ID" dirty="0"/>
          </a:p>
        </p:txBody>
      </p:sp>
      <p:sp>
        <p:nvSpPr>
          <p:cNvPr id="5" name="Footer Placeholder 4">
            <a:extLst>
              <a:ext uri="{FF2B5EF4-FFF2-40B4-BE49-F238E27FC236}">
                <a16:creationId xmlns:a16="http://schemas.microsoft.com/office/drawing/2014/main" id="{A2917723-3630-4E2B-55EB-34B7DAC6EB5A}"/>
              </a:ext>
            </a:extLst>
          </p:cNvPr>
          <p:cNvSpPr>
            <a:spLocks noGrp="1"/>
          </p:cNvSpPr>
          <p:nvPr>
            <p:ph type="ftr" sz="quarter" idx="3"/>
          </p:nvPr>
        </p:nvSpPr>
        <p:spPr/>
        <p:txBody>
          <a:bodyPr/>
          <a:lstStyle/>
          <a:p>
            <a:r>
              <a:rPr lang="en-US" b="1" dirty="0"/>
              <a:t>Deep Learning &amp; Sequence Models (2015-2017)</a:t>
            </a:r>
          </a:p>
        </p:txBody>
      </p:sp>
      <p:sp>
        <p:nvSpPr>
          <p:cNvPr id="8" name="Title 7">
            <a:extLst>
              <a:ext uri="{FF2B5EF4-FFF2-40B4-BE49-F238E27FC236}">
                <a16:creationId xmlns:a16="http://schemas.microsoft.com/office/drawing/2014/main" id="{B5955BAF-7AC4-A1AE-E372-53B1AF655DBC}"/>
              </a:ext>
            </a:extLst>
          </p:cNvPr>
          <p:cNvSpPr>
            <a:spLocks noGrp="1"/>
          </p:cNvSpPr>
          <p:nvPr>
            <p:ph type="title"/>
          </p:nvPr>
        </p:nvSpPr>
        <p:spPr/>
        <p:txBody>
          <a:bodyPr/>
          <a:lstStyle/>
          <a:p>
            <a:r>
              <a:rPr lang="en-US" dirty="0"/>
              <a:t>Example</a:t>
            </a:r>
          </a:p>
        </p:txBody>
      </p:sp>
      <p:sp>
        <p:nvSpPr>
          <p:cNvPr id="9" name="Text Placeholder 8">
            <a:extLst>
              <a:ext uri="{FF2B5EF4-FFF2-40B4-BE49-F238E27FC236}">
                <a16:creationId xmlns:a16="http://schemas.microsoft.com/office/drawing/2014/main" id="{4E6777CD-0073-7278-B9B6-6F1FA662838E}"/>
              </a:ext>
            </a:extLst>
          </p:cNvPr>
          <p:cNvSpPr>
            <a:spLocks noGrp="1"/>
          </p:cNvSpPr>
          <p:nvPr>
            <p:ph type="body" sz="quarter" idx="39"/>
          </p:nvPr>
        </p:nvSpPr>
        <p:spPr>
          <a:xfrm>
            <a:off x="6095999" y="885707"/>
            <a:ext cx="5508619" cy="824940"/>
          </a:xfrm>
        </p:spPr>
        <p:txBody>
          <a:bodyPr/>
          <a:lstStyle/>
          <a:p>
            <a:pPr algn="ctr"/>
            <a:r>
              <a:rPr lang="en-US" sz="2400" dirty="0">
                <a:solidFill>
                  <a:schemeClr val="tx1">
                    <a:lumMod val="50000"/>
                  </a:schemeClr>
                </a:solidFill>
              </a:rPr>
              <a:t>Deep Learning &amp; Sequence Models (2015-2017)</a:t>
            </a:r>
          </a:p>
        </p:txBody>
      </p:sp>
      <p:sp>
        <p:nvSpPr>
          <p:cNvPr id="10" name="Text Placeholder 9">
            <a:extLst>
              <a:ext uri="{FF2B5EF4-FFF2-40B4-BE49-F238E27FC236}">
                <a16:creationId xmlns:a16="http://schemas.microsoft.com/office/drawing/2014/main" id="{91FD0E41-5C6A-FE51-05E4-EBB3AC793DB1}"/>
              </a:ext>
            </a:extLst>
          </p:cNvPr>
          <p:cNvSpPr>
            <a:spLocks noGrp="1"/>
          </p:cNvSpPr>
          <p:nvPr>
            <p:ph type="body" sz="quarter" idx="40"/>
          </p:nvPr>
        </p:nvSpPr>
        <p:spPr>
          <a:xfrm>
            <a:off x="6096000" y="1792942"/>
            <a:ext cx="5508619" cy="3664884"/>
          </a:xfrm>
        </p:spPr>
        <p:txBody>
          <a:bodyPr/>
          <a:lstStyle/>
          <a:p>
            <a:pPr algn="just"/>
            <a:r>
              <a:rPr lang="en-US" sz="2400" dirty="0"/>
              <a:t>In 2017, advances like LSTMs, sequence-to-sequence models and attention mechanisms enabled AI meeting assistants to produce concise, accurate summaries of hour-long meetings, preserving key details, focusing on important points, and outperforming earlier RNN-based approaches.</a:t>
            </a:r>
            <a:endParaRPr lang="en-US" sz="2200" dirty="0"/>
          </a:p>
        </p:txBody>
      </p:sp>
      <p:sp>
        <p:nvSpPr>
          <p:cNvPr id="11" name="Rectangle 10">
            <a:extLst>
              <a:ext uri="{FF2B5EF4-FFF2-40B4-BE49-F238E27FC236}">
                <a16:creationId xmlns:a16="http://schemas.microsoft.com/office/drawing/2014/main" id="{52337F06-9402-D926-9ABA-C22830592292}"/>
              </a:ext>
            </a:extLst>
          </p:cNvPr>
          <p:cNvSpPr/>
          <p:nvPr/>
        </p:nvSpPr>
        <p:spPr>
          <a:xfrm>
            <a:off x="9242611" y="6347012"/>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464816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84D43-8752-68D6-A66E-EEC2091216DE}"/>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77670BAA-FDE7-9BC3-7014-AF4DDCF32729}"/>
              </a:ext>
            </a:extLst>
          </p:cNvPr>
          <p:cNvSpPr>
            <a:spLocks noGrp="1"/>
          </p:cNvSpPr>
          <p:nvPr>
            <p:ph type="body" sz="quarter" idx="39"/>
          </p:nvPr>
        </p:nvSpPr>
        <p:spPr/>
        <p:txBody>
          <a:bodyPr/>
          <a:lstStyle/>
          <a:p>
            <a:pPr algn="ctr"/>
            <a:r>
              <a:rPr lang="en-US" sz="2800" dirty="0">
                <a:solidFill>
                  <a:schemeClr val="tx1">
                    <a:lumMod val="50000"/>
                  </a:schemeClr>
                </a:solidFill>
              </a:rPr>
              <a:t>Transformer Era (2018–Present)</a:t>
            </a:r>
          </a:p>
        </p:txBody>
      </p:sp>
      <p:sp>
        <p:nvSpPr>
          <p:cNvPr id="32" name="Text Placeholder 31">
            <a:extLst>
              <a:ext uri="{FF2B5EF4-FFF2-40B4-BE49-F238E27FC236}">
                <a16:creationId xmlns:a16="http://schemas.microsoft.com/office/drawing/2014/main" id="{FFCD0244-7E7C-3D01-F608-5F470BEB7701}"/>
              </a:ext>
            </a:extLst>
          </p:cNvPr>
          <p:cNvSpPr>
            <a:spLocks noGrp="1"/>
          </p:cNvSpPr>
          <p:nvPr>
            <p:ph type="body" sz="quarter" idx="40"/>
          </p:nvPr>
        </p:nvSpPr>
        <p:spPr>
          <a:xfrm>
            <a:off x="309168" y="1531813"/>
            <a:ext cx="4424197" cy="3945621"/>
          </a:xfrm>
        </p:spPr>
        <p:txBody>
          <a:bodyPr/>
          <a:lstStyle/>
          <a:p>
            <a:pPr algn="just"/>
            <a:r>
              <a:rPr lang="en-GB" sz="2400" dirty="0"/>
              <a:t>A decisive turning point arrived in 2017 with the publication of “Attention Is All You Need” by Vaswani et al. (2017), introducing the transformer architecture. </a:t>
            </a:r>
            <a:endParaRPr lang="en-US" sz="3200" dirty="0"/>
          </a:p>
        </p:txBody>
      </p:sp>
      <p:sp>
        <p:nvSpPr>
          <p:cNvPr id="8" name="Title 7">
            <a:extLst>
              <a:ext uri="{FF2B5EF4-FFF2-40B4-BE49-F238E27FC236}">
                <a16:creationId xmlns:a16="http://schemas.microsoft.com/office/drawing/2014/main" id="{B621A43A-21BB-2E6B-0ECC-791426F4126C}"/>
              </a:ext>
            </a:extLst>
          </p:cNvPr>
          <p:cNvSpPr>
            <a:spLocks noGrp="1"/>
          </p:cNvSpPr>
          <p:nvPr>
            <p:ph type="title"/>
          </p:nvPr>
        </p:nvSpPr>
        <p:spPr/>
        <p:txBody>
          <a:bodyPr/>
          <a:lstStyle/>
          <a:p>
            <a:r>
              <a:rPr lang="en-US" dirty="0"/>
              <a:t>FOUR KEY STAGES CONT’D</a:t>
            </a:r>
          </a:p>
        </p:txBody>
      </p:sp>
      <p:sp>
        <p:nvSpPr>
          <p:cNvPr id="10" name="Rectangle 9">
            <a:extLst>
              <a:ext uri="{FF2B5EF4-FFF2-40B4-BE49-F238E27FC236}">
                <a16:creationId xmlns:a16="http://schemas.microsoft.com/office/drawing/2014/main" id="{8A8E1FB9-8B0C-9E69-BE3F-6A8625D501F5}"/>
              </a:ext>
            </a:extLst>
          </p:cNvPr>
          <p:cNvSpPr/>
          <p:nvPr/>
        </p:nvSpPr>
        <p:spPr>
          <a:xfrm>
            <a:off x="9233647" y="6373906"/>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7F5F1B9E-D707-F634-0F94-B179C0E56810}"/>
              </a:ext>
            </a:extLst>
          </p:cNvPr>
          <p:cNvSpPr/>
          <p:nvPr/>
        </p:nvSpPr>
        <p:spPr>
          <a:xfrm>
            <a:off x="6096000" y="2429435"/>
            <a:ext cx="6096000" cy="3772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24ED5D7B-4A62-9B3F-F761-47B18CB7F4AB}"/>
              </a:ext>
            </a:extLst>
          </p:cNvPr>
          <p:cNvPicPr>
            <a:picLocks noGrp="1" noChangeAspect="1"/>
          </p:cNvPicPr>
          <p:nvPr>
            <p:ph type="pic" sz="quarter" idx="10"/>
          </p:nvPr>
        </p:nvPicPr>
        <p:blipFill>
          <a:blip r:embed="rId2"/>
          <a:srcRect t="26979" b="26979"/>
          <a:stretch>
            <a:fillRect/>
          </a:stretch>
        </p:blipFill>
        <p:spPr>
          <a:xfrm>
            <a:off x="6096000" y="56468"/>
            <a:ext cx="6096000" cy="2806699"/>
          </a:xfrm>
        </p:spPr>
      </p:pic>
    </p:spTree>
    <p:extLst>
      <p:ext uri="{BB962C8B-B14F-4D97-AF65-F5344CB8AC3E}">
        <p14:creationId xmlns:p14="http://schemas.microsoft.com/office/powerpoint/2010/main" val="38493562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4F17A-0AFB-14CD-D966-592D16AF6CC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4E6A6F-5979-DECF-D5CA-C4F3BDC5A217}"/>
              </a:ext>
            </a:extLst>
          </p:cNvPr>
          <p:cNvSpPr>
            <a:spLocks noGrp="1"/>
          </p:cNvSpPr>
          <p:nvPr>
            <p:ph type="sldNum" sz="quarter" idx="4"/>
          </p:nvPr>
        </p:nvSpPr>
        <p:spPr/>
        <p:txBody>
          <a:bodyPr/>
          <a:lstStyle/>
          <a:p>
            <a:fld id="{5E0C3BBE-9543-48E5-A6E1-C646F9A01966}" type="slidenum">
              <a:rPr lang="en-ID" smtClean="0"/>
              <a:pPr/>
              <a:t>14</a:t>
            </a:fld>
            <a:endParaRPr lang="en-ID" dirty="0"/>
          </a:p>
        </p:txBody>
      </p:sp>
      <p:sp>
        <p:nvSpPr>
          <p:cNvPr id="5" name="Footer Placeholder 4">
            <a:extLst>
              <a:ext uri="{FF2B5EF4-FFF2-40B4-BE49-F238E27FC236}">
                <a16:creationId xmlns:a16="http://schemas.microsoft.com/office/drawing/2014/main" id="{EC039EAB-8FC3-D1EB-28C6-6E98348DB2EF}"/>
              </a:ext>
            </a:extLst>
          </p:cNvPr>
          <p:cNvSpPr>
            <a:spLocks noGrp="1"/>
          </p:cNvSpPr>
          <p:nvPr>
            <p:ph type="ftr" sz="quarter" idx="3"/>
          </p:nvPr>
        </p:nvSpPr>
        <p:spPr/>
        <p:txBody>
          <a:bodyPr/>
          <a:lstStyle/>
          <a:p>
            <a:r>
              <a:rPr lang="en-US" b="1" dirty="0"/>
              <a:t>Transformer Era (2018–Present)</a:t>
            </a:r>
          </a:p>
        </p:txBody>
      </p:sp>
      <p:sp>
        <p:nvSpPr>
          <p:cNvPr id="8" name="Title 7">
            <a:extLst>
              <a:ext uri="{FF2B5EF4-FFF2-40B4-BE49-F238E27FC236}">
                <a16:creationId xmlns:a16="http://schemas.microsoft.com/office/drawing/2014/main" id="{B225EF2A-E19A-A0BC-7753-07B86A5F8EEE}"/>
              </a:ext>
            </a:extLst>
          </p:cNvPr>
          <p:cNvSpPr>
            <a:spLocks noGrp="1"/>
          </p:cNvSpPr>
          <p:nvPr>
            <p:ph type="title"/>
          </p:nvPr>
        </p:nvSpPr>
        <p:spPr/>
        <p:txBody>
          <a:bodyPr/>
          <a:lstStyle/>
          <a:p>
            <a:r>
              <a:rPr lang="en-US" dirty="0"/>
              <a:t>Example</a:t>
            </a:r>
          </a:p>
        </p:txBody>
      </p:sp>
      <p:sp>
        <p:nvSpPr>
          <p:cNvPr id="9" name="Text Placeholder 8">
            <a:extLst>
              <a:ext uri="{FF2B5EF4-FFF2-40B4-BE49-F238E27FC236}">
                <a16:creationId xmlns:a16="http://schemas.microsoft.com/office/drawing/2014/main" id="{6EBACD95-152E-51D1-3815-A96B354F4F56}"/>
              </a:ext>
            </a:extLst>
          </p:cNvPr>
          <p:cNvSpPr>
            <a:spLocks noGrp="1"/>
          </p:cNvSpPr>
          <p:nvPr>
            <p:ph type="body" sz="quarter" idx="39"/>
          </p:nvPr>
        </p:nvSpPr>
        <p:spPr>
          <a:xfrm>
            <a:off x="6095999" y="885707"/>
            <a:ext cx="5508619" cy="824940"/>
          </a:xfrm>
        </p:spPr>
        <p:txBody>
          <a:bodyPr/>
          <a:lstStyle/>
          <a:p>
            <a:pPr algn="ctr"/>
            <a:r>
              <a:rPr lang="en-US" sz="3000" dirty="0"/>
              <a:t>Transformer Era (2018–Present)</a:t>
            </a:r>
          </a:p>
        </p:txBody>
      </p:sp>
      <p:sp>
        <p:nvSpPr>
          <p:cNvPr id="10" name="Text Placeholder 9">
            <a:extLst>
              <a:ext uri="{FF2B5EF4-FFF2-40B4-BE49-F238E27FC236}">
                <a16:creationId xmlns:a16="http://schemas.microsoft.com/office/drawing/2014/main" id="{993AED67-5DD1-40E4-E588-0C4673245ABD}"/>
              </a:ext>
            </a:extLst>
          </p:cNvPr>
          <p:cNvSpPr>
            <a:spLocks noGrp="1"/>
          </p:cNvSpPr>
          <p:nvPr>
            <p:ph type="body" sz="quarter" idx="40"/>
          </p:nvPr>
        </p:nvSpPr>
        <p:spPr>
          <a:xfrm>
            <a:off x="6096000" y="1792942"/>
            <a:ext cx="5508619" cy="3664884"/>
          </a:xfrm>
        </p:spPr>
        <p:txBody>
          <a:bodyPr/>
          <a:lstStyle/>
          <a:p>
            <a:pPr algn="just"/>
            <a:r>
              <a:rPr lang="en-GB" sz="2400" dirty="0"/>
              <a:t>Transformers like BERT, GPT-4 and </a:t>
            </a:r>
            <a:r>
              <a:rPr lang="en-GB" sz="2400" dirty="0" err="1"/>
              <a:t>LegalBERT</a:t>
            </a:r>
            <a:r>
              <a:rPr lang="en-GB" sz="2400" dirty="0"/>
              <a:t> enable law firms to </a:t>
            </a:r>
            <a:r>
              <a:rPr lang="en-GB" sz="2400" dirty="0" err="1"/>
              <a:t>analyze</a:t>
            </a:r>
            <a:r>
              <a:rPr lang="en-GB" sz="2400" dirty="0"/>
              <a:t> lengthy legal documents in seconds, generating summaries, extracting key clauses, and identifying risks cutting review time, improving accuracy and freeing staff for higher-value tasks.</a:t>
            </a:r>
            <a:endParaRPr lang="en-US" sz="3200" dirty="0"/>
          </a:p>
        </p:txBody>
      </p:sp>
      <p:sp>
        <p:nvSpPr>
          <p:cNvPr id="11" name="Rectangle 10">
            <a:extLst>
              <a:ext uri="{FF2B5EF4-FFF2-40B4-BE49-F238E27FC236}">
                <a16:creationId xmlns:a16="http://schemas.microsoft.com/office/drawing/2014/main" id="{49BFAEDB-F92F-25CD-8E78-82C7732AA9F2}"/>
              </a:ext>
            </a:extLst>
          </p:cNvPr>
          <p:cNvSpPr/>
          <p:nvPr/>
        </p:nvSpPr>
        <p:spPr>
          <a:xfrm>
            <a:off x="9242611" y="6347012"/>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3890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AE4AD2E-5BBD-A25F-09C3-201E02FC9E97}"/>
              </a:ext>
            </a:extLst>
          </p:cNvPr>
          <p:cNvPicPr>
            <a:picLocks noGrp="1" noChangeAspect="1"/>
          </p:cNvPicPr>
          <p:nvPr>
            <p:ph type="pic" sz="quarter" idx="10"/>
          </p:nvPr>
        </p:nvPicPr>
        <p:blipFill>
          <a:blip r:embed="rId2"/>
          <a:srcRect t="40869" b="40869"/>
          <a:stretch>
            <a:fillRect/>
          </a:stretch>
        </p:blipFill>
        <p:spPr/>
      </p:pic>
      <p:sp>
        <p:nvSpPr>
          <p:cNvPr id="4" name="Title 3">
            <a:extLst>
              <a:ext uri="{FF2B5EF4-FFF2-40B4-BE49-F238E27FC236}">
                <a16:creationId xmlns:a16="http://schemas.microsoft.com/office/drawing/2014/main" id="{4BD9F042-01C2-0498-EBB5-9ADA3071D80F}"/>
              </a:ext>
            </a:extLst>
          </p:cNvPr>
          <p:cNvSpPr>
            <a:spLocks noGrp="1"/>
          </p:cNvSpPr>
          <p:nvPr>
            <p:ph type="ctrTitle"/>
          </p:nvPr>
        </p:nvSpPr>
        <p:spPr>
          <a:xfrm>
            <a:off x="731446" y="3429001"/>
            <a:ext cx="10873179" cy="2684928"/>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6" name="Slide Number Placeholder 5">
            <a:extLst>
              <a:ext uri="{FF2B5EF4-FFF2-40B4-BE49-F238E27FC236}">
                <a16:creationId xmlns:a16="http://schemas.microsoft.com/office/drawing/2014/main" id="{49BA6675-13FF-4BA9-BD8A-0B1792E64100}"/>
              </a:ext>
            </a:extLst>
          </p:cNvPr>
          <p:cNvSpPr>
            <a:spLocks noGrp="1"/>
          </p:cNvSpPr>
          <p:nvPr>
            <p:ph type="sldNum" sz="quarter" idx="4"/>
          </p:nvPr>
        </p:nvSpPr>
        <p:spPr/>
        <p:txBody>
          <a:bodyPr/>
          <a:lstStyle/>
          <a:p>
            <a:fld id="{5E0C3BBE-9543-48E5-A6E1-C646F9A01966}" type="slidenum">
              <a:rPr lang="en-ID" smtClean="0"/>
              <a:pPr/>
              <a:t>15</a:t>
            </a:fld>
            <a:endParaRPr lang="en-ID" dirty="0"/>
          </a:p>
        </p:txBody>
      </p:sp>
      <p:sp>
        <p:nvSpPr>
          <p:cNvPr id="7" name="Footer Placeholder 6">
            <a:extLst>
              <a:ext uri="{FF2B5EF4-FFF2-40B4-BE49-F238E27FC236}">
                <a16:creationId xmlns:a16="http://schemas.microsoft.com/office/drawing/2014/main" id="{DB05AE00-845C-E0F3-9452-86BAFDEC5137}"/>
              </a:ext>
            </a:extLst>
          </p:cNvPr>
          <p:cNvSpPr>
            <a:spLocks noGrp="1"/>
          </p:cNvSpPr>
          <p:nvPr>
            <p:ph type="ftr" sz="quarter" idx="3"/>
          </p:nvPr>
        </p:nvSpPr>
        <p:spPr/>
        <p:txBody>
          <a:bodyPr/>
          <a:lstStyle/>
          <a:p>
            <a:r>
              <a:rPr lang="en-US"/>
              <a:t>Revolutionising Data Curation via Language Models</a:t>
            </a:r>
            <a:endParaRPr lang="en-US" dirty="0"/>
          </a:p>
        </p:txBody>
      </p:sp>
      <p:sp>
        <p:nvSpPr>
          <p:cNvPr id="9" name="Rectangle 8">
            <a:extLst>
              <a:ext uri="{FF2B5EF4-FFF2-40B4-BE49-F238E27FC236}">
                <a16:creationId xmlns:a16="http://schemas.microsoft.com/office/drawing/2014/main" id="{4391C9D6-4214-6CC5-69DA-4F655BE97273}"/>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0C1E4225-2805-F6A9-665E-AB9E9092B7D0}"/>
              </a:ext>
            </a:extLst>
          </p:cNvPr>
          <p:cNvSpPr txBox="1"/>
          <p:nvPr/>
        </p:nvSpPr>
        <p:spPr>
          <a:xfrm>
            <a:off x="896471" y="3451410"/>
            <a:ext cx="10237694" cy="1815882"/>
          </a:xfrm>
          <a:prstGeom prst="rect">
            <a:avLst/>
          </a:prstGeom>
          <a:noFill/>
        </p:spPr>
        <p:txBody>
          <a:bodyPr wrap="square">
            <a:spAutoFit/>
          </a:bodyPr>
          <a:lstStyle/>
          <a:p>
            <a:pPr algn="ctr"/>
            <a:r>
              <a:rPr lang="en-GB" sz="4000" b="1" dirty="0">
                <a:latin typeface="+mj-lt"/>
              </a:rPr>
              <a:t>REVOLUTIONISING</a:t>
            </a:r>
            <a:r>
              <a:rPr lang="en-GB" sz="3600" b="1" dirty="0">
                <a:latin typeface="+mj-lt"/>
              </a:rPr>
              <a:t> DATA CURATION AND MANAGEMENT THROUGH EMERGING LM ABILITIES</a:t>
            </a:r>
            <a:endParaRPr lang="en-US" dirty="0">
              <a:latin typeface="+mj-lt"/>
            </a:endParaRPr>
          </a:p>
        </p:txBody>
      </p:sp>
    </p:spTree>
    <p:extLst>
      <p:ext uri="{BB962C8B-B14F-4D97-AF65-F5344CB8AC3E}">
        <p14:creationId xmlns:p14="http://schemas.microsoft.com/office/powerpoint/2010/main" val="10675962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169A83-2F9B-A505-39CD-F22F754E1B0D}"/>
              </a:ext>
            </a:extLst>
          </p:cNvPr>
          <p:cNvSpPr>
            <a:spLocks noGrp="1"/>
          </p:cNvSpPr>
          <p:nvPr>
            <p:ph type="sldNum" sz="quarter" idx="4"/>
          </p:nvPr>
        </p:nvSpPr>
        <p:spPr/>
        <p:txBody>
          <a:bodyPr/>
          <a:lstStyle/>
          <a:p>
            <a:fld id="{5E0C3BBE-9543-48E5-A6E1-C646F9A01966}" type="slidenum">
              <a:rPr lang="en-ID" smtClean="0"/>
              <a:pPr/>
              <a:t>16</a:t>
            </a:fld>
            <a:endParaRPr lang="en-ID" dirty="0"/>
          </a:p>
        </p:txBody>
      </p:sp>
      <p:pic>
        <p:nvPicPr>
          <p:cNvPr id="10" name="Picture Placeholder 9">
            <a:extLst>
              <a:ext uri="{FF2B5EF4-FFF2-40B4-BE49-F238E27FC236}">
                <a16:creationId xmlns:a16="http://schemas.microsoft.com/office/drawing/2014/main" id="{CA6120F8-AA9A-476B-4400-3457006DA58D}"/>
              </a:ext>
            </a:extLst>
          </p:cNvPr>
          <p:cNvPicPr>
            <a:picLocks noGrp="1" noChangeAspect="1"/>
          </p:cNvPicPr>
          <p:nvPr>
            <p:ph type="pic" sz="quarter" idx="10"/>
          </p:nvPr>
        </p:nvPicPr>
        <p:blipFill>
          <a:blip r:embed="rId2"/>
          <a:srcRect t="18250" b="18250"/>
          <a:stretch>
            <a:fillRect/>
          </a:stretch>
        </p:blipFill>
        <p:spPr/>
      </p:pic>
      <p:sp>
        <p:nvSpPr>
          <p:cNvPr id="4" name="Footer Placeholder 3">
            <a:extLst>
              <a:ext uri="{FF2B5EF4-FFF2-40B4-BE49-F238E27FC236}">
                <a16:creationId xmlns:a16="http://schemas.microsoft.com/office/drawing/2014/main" id="{00A658CE-1A80-C886-B5A3-8A4EA03F2D9E}"/>
              </a:ext>
            </a:extLst>
          </p:cNvPr>
          <p:cNvSpPr>
            <a:spLocks noGrp="1"/>
          </p:cNvSpPr>
          <p:nvPr>
            <p:ph type="ftr" sz="quarter" idx="3"/>
          </p:nvPr>
        </p:nvSpPr>
        <p:spPr/>
        <p:txBody>
          <a:bodyPr/>
          <a:lstStyle/>
          <a:p>
            <a:r>
              <a:rPr lang="en-US"/>
              <a:t>Revolutionising Data Curation via Language Models</a:t>
            </a:r>
            <a:endParaRPr lang="en-US" dirty="0"/>
          </a:p>
        </p:txBody>
      </p:sp>
      <p:sp>
        <p:nvSpPr>
          <p:cNvPr id="5" name="Text Placeholder 4">
            <a:extLst>
              <a:ext uri="{FF2B5EF4-FFF2-40B4-BE49-F238E27FC236}">
                <a16:creationId xmlns:a16="http://schemas.microsoft.com/office/drawing/2014/main" id="{B29704C1-AA4C-97B2-2EF0-E337ADAF4F87}"/>
              </a:ext>
            </a:extLst>
          </p:cNvPr>
          <p:cNvSpPr>
            <a:spLocks noGrp="1"/>
          </p:cNvSpPr>
          <p:nvPr>
            <p:ph type="body" sz="quarter" idx="39"/>
          </p:nvPr>
        </p:nvSpPr>
        <p:spPr>
          <a:xfrm>
            <a:off x="6240067" y="2392087"/>
            <a:ext cx="5364558" cy="324500"/>
          </a:xfrm>
        </p:spPr>
        <p:txBody>
          <a:bodyPr/>
          <a:lstStyle/>
          <a:p>
            <a:r>
              <a:rPr lang="en-US" dirty="0"/>
              <a:t>AUTOMATED METADATA GENERATION</a:t>
            </a:r>
          </a:p>
        </p:txBody>
      </p:sp>
      <p:sp>
        <p:nvSpPr>
          <p:cNvPr id="6" name="Text Placeholder 5">
            <a:extLst>
              <a:ext uri="{FF2B5EF4-FFF2-40B4-BE49-F238E27FC236}">
                <a16:creationId xmlns:a16="http://schemas.microsoft.com/office/drawing/2014/main" id="{3142DF7E-2636-762B-CD38-EE963454D25F}"/>
              </a:ext>
            </a:extLst>
          </p:cNvPr>
          <p:cNvSpPr>
            <a:spLocks noGrp="1"/>
          </p:cNvSpPr>
          <p:nvPr>
            <p:ph type="body" sz="quarter" idx="40"/>
          </p:nvPr>
        </p:nvSpPr>
        <p:spPr>
          <a:xfrm>
            <a:off x="6240067" y="2781273"/>
            <a:ext cx="5364558" cy="1042926"/>
          </a:xfrm>
        </p:spPr>
        <p:txBody>
          <a:bodyPr/>
          <a:lstStyle/>
          <a:p>
            <a:pPr algn="just"/>
            <a:r>
              <a:rPr lang="en-US" dirty="0"/>
              <a:t>Leveraging advanced algorithms, LMs automate metadata generation to speed up tagging and classification. This innovation minimizes manual effort while improving accuracy and consistency in data curation. Example A model like </a:t>
            </a:r>
            <a:r>
              <a:rPr lang="en-US" dirty="0" err="1"/>
              <a:t>RoBERTa</a:t>
            </a:r>
            <a:r>
              <a:rPr lang="en-US" dirty="0"/>
              <a:t> tags research papers with keywords (e.g., “machine learning”, “neural networks”) for a university’s digital library, improving discoverability</a:t>
            </a:r>
          </a:p>
        </p:txBody>
      </p:sp>
      <p:sp>
        <p:nvSpPr>
          <p:cNvPr id="7" name="Title 6">
            <a:extLst>
              <a:ext uri="{FF2B5EF4-FFF2-40B4-BE49-F238E27FC236}">
                <a16:creationId xmlns:a16="http://schemas.microsoft.com/office/drawing/2014/main" id="{20D44FAC-C322-F8F1-92E1-0DDFFB56916B}"/>
              </a:ext>
            </a:extLst>
          </p:cNvPr>
          <p:cNvSpPr>
            <a:spLocks noGrp="1"/>
          </p:cNvSpPr>
          <p:nvPr>
            <p:ph type="title"/>
          </p:nvPr>
        </p:nvSpPr>
        <p:spPr/>
        <p:txBody>
          <a:bodyPr/>
          <a:lstStyle/>
          <a:p>
            <a:r>
              <a:rPr lang="en-US" sz="5400" dirty="0"/>
              <a:t>EMERGING LM ABILITIES</a:t>
            </a:r>
          </a:p>
        </p:txBody>
      </p:sp>
      <p:sp>
        <p:nvSpPr>
          <p:cNvPr id="8" name="Text Placeholder 7">
            <a:extLst>
              <a:ext uri="{FF2B5EF4-FFF2-40B4-BE49-F238E27FC236}">
                <a16:creationId xmlns:a16="http://schemas.microsoft.com/office/drawing/2014/main" id="{C27D1890-1F0C-3842-A80F-112D7D330DDD}"/>
              </a:ext>
            </a:extLst>
          </p:cNvPr>
          <p:cNvSpPr>
            <a:spLocks noGrp="1"/>
          </p:cNvSpPr>
          <p:nvPr>
            <p:ph type="body" sz="quarter" idx="41"/>
          </p:nvPr>
        </p:nvSpPr>
        <p:spPr>
          <a:xfrm>
            <a:off x="594188" y="4528281"/>
            <a:ext cx="5645879" cy="324500"/>
          </a:xfrm>
        </p:spPr>
        <p:txBody>
          <a:bodyPr/>
          <a:lstStyle/>
          <a:p>
            <a:r>
              <a:rPr lang="en-US" dirty="0"/>
              <a:t>SEMANTIC SEARCH </a:t>
            </a:r>
            <a:r>
              <a:rPr lang="en-GB" dirty="0"/>
              <a:t>AND DISCOVERY</a:t>
            </a:r>
            <a:endParaRPr lang="en-US" dirty="0"/>
          </a:p>
        </p:txBody>
      </p:sp>
      <p:sp>
        <p:nvSpPr>
          <p:cNvPr id="9" name="Text Placeholder 8">
            <a:extLst>
              <a:ext uri="{FF2B5EF4-FFF2-40B4-BE49-F238E27FC236}">
                <a16:creationId xmlns:a16="http://schemas.microsoft.com/office/drawing/2014/main" id="{F0672A4E-9EA9-4EA3-C3FD-CEEC259B5B4C}"/>
              </a:ext>
            </a:extLst>
          </p:cNvPr>
          <p:cNvSpPr>
            <a:spLocks noGrp="1"/>
          </p:cNvSpPr>
          <p:nvPr>
            <p:ph type="body" sz="quarter" idx="42"/>
          </p:nvPr>
        </p:nvSpPr>
        <p:spPr/>
        <p:txBody>
          <a:bodyPr/>
          <a:lstStyle/>
          <a:p>
            <a:r>
              <a:rPr lang="en-US" dirty="0"/>
              <a:t>By utilizing language models, semantic search feature retrieves information based on meaning. This allows users to find relevant content in any language, enhancing data accessibility and usability. For instance, </a:t>
            </a:r>
            <a:r>
              <a:rPr lang="en-US" sz="1600" dirty="0"/>
              <a:t>A legal firm uses a Transformer-based model to retrieve case law documents relevant to “breach of contract” queries, even if exact phrases are absent.</a:t>
            </a:r>
          </a:p>
          <a:p>
            <a:endParaRPr lang="en-US" dirty="0"/>
          </a:p>
        </p:txBody>
      </p:sp>
      <p:sp>
        <p:nvSpPr>
          <p:cNvPr id="11" name="Rectangle 10">
            <a:extLst>
              <a:ext uri="{FF2B5EF4-FFF2-40B4-BE49-F238E27FC236}">
                <a16:creationId xmlns:a16="http://schemas.microsoft.com/office/drawing/2014/main" id="{C0B8DCF6-69B4-A0EF-80BE-66F1C691E347}"/>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365072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7E2EB-F1AC-7AA2-6F4E-86500EFC616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EC70F4-551B-2580-6F5A-4BCFEFA1787A}"/>
              </a:ext>
            </a:extLst>
          </p:cNvPr>
          <p:cNvSpPr>
            <a:spLocks noGrp="1"/>
          </p:cNvSpPr>
          <p:nvPr>
            <p:ph type="sldNum" sz="quarter" idx="4"/>
          </p:nvPr>
        </p:nvSpPr>
        <p:spPr/>
        <p:txBody>
          <a:bodyPr/>
          <a:lstStyle/>
          <a:p>
            <a:fld id="{5E0C3BBE-9543-48E5-A6E1-C646F9A01966}" type="slidenum">
              <a:rPr lang="en-ID" smtClean="0"/>
              <a:pPr/>
              <a:t>17</a:t>
            </a:fld>
            <a:endParaRPr lang="en-ID" dirty="0"/>
          </a:p>
        </p:txBody>
      </p:sp>
      <p:sp>
        <p:nvSpPr>
          <p:cNvPr id="4" name="Footer Placeholder 3">
            <a:extLst>
              <a:ext uri="{FF2B5EF4-FFF2-40B4-BE49-F238E27FC236}">
                <a16:creationId xmlns:a16="http://schemas.microsoft.com/office/drawing/2014/main" id="{548E01C4-B5F8-8DD1-2BEA-0AB2F00F64D8}"/>
              </a:ext>
            </a:extLst>
          </p:cNvPr>
          <p:cNvSpPr>
            <a:spLocks noGrp="1"/>
          </p:cNvSpPr>
          <p:nvPr>
            <p:ph type="ftr" sz="quarter" idx="3"/>
          </p:nvPr>
        </p:nvSpPr>
        <p:spPr/>
        <p:txBody>
          <a:bodyPr/>
          <a:lstStyle/>
          <a:p>
            <a:r>
              <a:rPr lang="en-US"/>
              <a:t>Revolutionising Data Curation via Language Models</a:t>
            </a:r>
            <a:endParaRPr lang="en-US" dirty="0"/>
          </a:p>
        </p:txBody>
      </p:sp>
      <p:sp>
        <p:nvSpPr>
          <p:cNvPr id="5" name="Text Placeholder 4">
            <a:extLst>
              <a:ext uri="{FF2B5EF4-FFF2-40B4-BE49-F238E27FC236}">
                <a16:creationId xmlns:a16="http://schemas.microsoft.com/office/drawing/2014/main" id="{C8235EFF-5AEB-0B95-BEE7-5ADE49BB4241}"/>
              </a:ext>
            </a:extLst>
          </p:cNvPr>
          <p:cNvSpPr>
            <a:spLocks noGrp="1"/>
          </p:cNvSpPr>
          <p:nvPr>
            <p:ph type="body" sz="quarter" idx="39"/>
          </p:nvPr>
        </p:nvSpPr>
        <p:spPr>
          <a:xfrm>
            <a:off x="6197075" y="393970"/>
            <a:ext cx="5364558" cy="324500"/>
          </a:xfrm>
        </p:spPr>
        <p:txBody>
          <a:bodyPr/>
          <a:lstStyle/>
          <a:p>
            <a:r>
              <a:rPr lang="en-US" dirty="0"/>
              <a:t>DATA CLEANING</a:t>
            </a:r>
          </a:p>
        </p:txBody>
      </p:sp>
      <p:sp>
        <p:nvSpPr>
          <p:cNvPr id="6" name="Text Placeholder 5">
            <a:extLst>
              <a:ext uri="{FF2B5EF4-FFF2-40B4-BE49-F238E27FC236}">
                <a16:creationId xmlns:a16="http://schemas.microsoft.com/office/drawing/2014/main" id="{EE523963-C75A-AA3A-23A1-7BA34E6DADE2}"/>
              </a:ext>
            </a:extLst>
          </p:cNvPr>
          <p:cNvSpPr>
            <a:spLocks noGrp="1"/>
          </p:cNvSpPr>
          <p:nvPr>
            <p:ph type="body" sz="quarter" idx="40"/>
          </p:nvPr>
        </p:nvSpPr>
        <p:spPr>
          <a:xfrm>
            <a:off x="6240067" y="4627012"/>
            <a:ext cx="5364558" cy="1042926"/>
          </a:xfrm>
        </p:spPr>
        <p:txBody>
          <a:bodyPr/>
          <a:lstStyle/>
          <a:p>
            <a:r>
              <a:rPr lang="en-US" dirty="0">
                <a:solidFill>
                  <a:schemeClr val="tx1">
                    <a:lumMod val="50000"/>
                  </a:schemeClr>
                </a:solidFill>
              </a:rPr>
              <a:t>LMs enables non-technical users to interact with databases. </a:t>
            </a:r>
            <a:r>
              <a:rPr lang="en-GB" dirty="0"/>
              <a:t>A retail company’s chatbot, powered by a conversational LM, answers “Show me all late shipments in Q2 2025”, querying a logistics database in real-time. </a:t>
            </a:r>
            <a:endParaRPr lang="en-US" dirty="0">
              <a:solidFill>
                <a:schemeClr val="tx1">
                  <a:lumMod val="50000"/>
                </a:schemeClr>
              </a:solidFill>
            </a:endParaRPr>
          </a:p>
        </p:txBody>
      </p:sp>
      <p:sp>
        <p:nvSpPr>
          <p:cNvPr id="7" name="Title 6">
            <a:extLst>
              <a:ext uri="{FF2B5EF4-FFF2-40B4-BE49-F238E27FC236}">
                <a16:creationId xmlns:a16="http://schemas.microsoft.com/office/drawing/2014/main" id="{CA6CD060-B898-C597-7E47-642BC7D5B451}"/>
              </a:ext>
            </a:extLst>
          </p:cNvPr>
          <p:cNvSpPr>
            <a:spLocks noGrp="1"/>
          </p:cNvSpPr>
          <p:nvPr>
            <p:ph type="title"/>
          </p:nvPr>
        </p:nvSpPr>
        <p:spPr>
          <a:xfrm>
            <a:off x="71717" y="55836"/>
            <a:ext cx="5364557" cy="1833660"/>
          </a:xfrm>
        </p:spPr>
        <p:txBody>
          <a:bodyPr/>
          <a:lstStyle/>
          <a:p>
            <a:r>
              <a:rPr lang="en-US" dirty="0">
                <a:solidFill>
                  <a:schemeClr val="bg1"/>
                </a:solidFill>
              </a:rPr>
              <a:t>Emerging LM Abilities  Cont’d</a:t>
            </a:r>
          </a:p>
        </p:txBody>
      </p:sp>
      <p:sp>
        <p:nvSpPr>
          <p:cNvPr id="8" name="Text Placeholder 7">
            <a:extLst>
              <a:ext uri="{FF2B5EF4-FFF2-40B4-BE49-F238E27FC236}">
                <a16:creationId xmlns:a16="http://schemas.microsoft.com/office/drawing/2014/main" id="{EFA69CB0-F4D0-83BF-63AC-D7F4C6D54017}"/>
              </a:ext>
            </a:extLst>
          </p:cNvPr>
          <p:cNvSpPr>
            <a:spLocks noGrp="1"/>
          </p:cNvSpPr>
          <p:nvPr>
            <p:ph type="body" sz="quarter" idx="41"/>
          </p:nvPr>
        </p:nvSpPr>
        <p:spPr>
          <a:xfrm>
            <a:off x="293217" y="4554472"/>
            <a:ext cx="5577474" cy="324500"/>
          </a:xfrm>
        </p:spPr>
        <p:txBody>
          <a:bodyPr/>
          <a:lstStyle/>
          <a:p>
            <a:pPr lvl="0"/>
            <a:r>
              <a:rPr lang="en-GB" dirty="0"/>
              <a:t>PREDICTIVE &amp; GENERATIVE ANALYTICS</a:t>
            </a:r>
            <a:endParaRPr lang="en-US" dirty="0"/>
          </a:p>
        </p:txBody>
      </p:sp>
      <p:sp>
        <p:nvSpPr>
          <p:cNvPr id="9" name="Text Placeholder 8">
            <a:extLst>
              <a:ext uri="{FF2B5EF4-FFF2-40B4-BE49-F238E27FC236}">
                <a16:creationId xmlns:a16="http://schemas.microsoft.com/office/drawing/2014/main" id="{706EE34D-05D6-B083-F86C-5E00D30A6486}"/>
              </a:ext>
            </a:extLst>
          </p:cNvPr>
          <p:cNvSpPr>
            <a:spLocks noGrp="1"/>
          </p:cNvSpPr>
          <p:nvPr>
            <p:ph type="body" sz="quarter" idx="42"/>
          </p:nvPr>
        </p:nvSpPr>
        <p:spPr>
          <a:xfrm>
            <a:off x="263069" y="4878972"/>
            <a:ext cx="4533624" cy="1166557"/>
          </a:xfrm>
        </p:spPr>
        <p:txBody>
          <a:bodyPr/>
          <a:lstStyle/>
          <a:p>
            <a:r>
              <a:rPr lang="en-US" dirty="0">
                <a:solidFill>
                  <a:schemeClr val="tx1">
                    <a:lumMod val="50000"/>
                  </a:schemeClr>
                </a:solidFill>
              </a:rPr>
              <a:t>LMs forecast trends &amp; generate synthetic data. </a:t>
            </a:r>
          </a:p>
          <a:p>
            <a:r>
              <a:rPr lang="en-US" dirty="0"/>
              <a:t>A healthcare provider uses GPT-4 to generate synthetic patient histories for AI model training, avoiding privacy violations under HIPAA</a:t>
            </a:r>
            <a:endParaRPr lang="en-US" dirty="0">
              <a:solidFill>
                <a:schemeClr val="tx1">
                  <a:lumMod val="50000"/>
                </a:schemeClr>
              </a:solidFill>
            </a:endParaRPr>
          </a:p>
        </p:txBody>
      </p:sp>
      <p:sp>
        <p:nvSpPr>
          <p:cNvPr id="11" name="Rectangle 10">
            <a:extLst>
              <a:ext uri="{FF2B5EF4-FFF2-40B4-BE49-F238E27FC236}">
                <a16:creationId xmlns:a16="http://schemas.microsoft.com/office/drawing/2014/main" id="{0FD9DF35-7337-EEC3-70CA-9CA6C82ABAE7}"/>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Text Placeholder 4">
            <a:extLst>
              <a:ext uri="{FF2B5EF4-FFF2-40B4-BE49-F238E27FC236}">
                <a16:creationId xmlns:a16="http://schemas.microsoft.com/office/drawing/2014/main" id="{0B097F5C-BE84-44EC-F377-12D6BB00DA69}"/>
              </a:ext>
            </a:extLst>
          </p:cNvPr>
          <p:cNvSpPr txBox="1">
            <a:spLocks/>
          </p:cNvSpPr>
          <p:nvPr/>
        </p:nvSpPr>
        <p:spPr>
          <a:xfrm>
            <a:off x="6125355" y="1727246"/>
            <a:ext cx="5364558" cy="324500"/>
          </a:xfrm>
          <a:prstGeom prst="rect">
            <a:avLst/>
          </a:prstGeom>
        </p:spPr>
        <p:txBody>
          <a:bodyPr vert="horz" lIns="91440" tIns="0" rIns="91440" bIns="0" rtlCol="0" anchor="ctr">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AUTOMATED SUMMARIZATION</a:t>
            </a:r>
          </a:p>
        </p:txBody>
      </p:sp>
      <p:sp>
        <p:nvSpPr>
          <p:cNvPr id="14" name="Text Placeholder 5">
            <a:extLst>
              <a:ext uri="{FF2B5EF4-FFF2-40B4-BE49-F238E27FC236}">
                <a16:creationId xmlns:a16="http://schemas.microsoft.com/office/drawing/2014/main" id="{DFAC9651-77BE-1944-42D7-232231774508}"/>
              </a:ext>
            </a:extLst>
          </p:cNvPr>
          <p:cNvSpPr txBox="1">
            <a:spLocks/>
          </p:cNvSpPr>
          <p:nvPr/>
        </p:nvSpPr>
        <p:spPr>
          <a:xfrm>
            <a:off x="6197075" y="697996"/>
            <a:ext cx="5364558" cy="1042926"/>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50000"/>
                  </a:schemeClr>
                </a:solidFill>
              </a:rPr>
              <a:t>LMs detect anomalies and  standardize formats. For instance, </a:t>
            </a:r>
            <a:r>
              <a:rPr lang="en-US" dirty="0"/>
              <a:t>GPT-4 standardizes inconsistent date formats (e.g., “12/01/23” vs. “January 12, 2023”) in medical records and extracts patient data into JSON for database integration</a:t>
            </a:r>
            <a:endParaRPr lang="en-US" dirty="0">
              <a:solidFill>
                <a:schemeClr val="tx1">
                  <a:lumMod val="50000"/>
                </a:schemeClr>
              </a:solidFill>
            </a:endParaRPr>
          </a:p>
        </p:txBody>
      </p:sp>
      <p:sp>
        <p:nvSpPr>
          <p:cNvPr id="15" name="Text Placeholder 5">
            <a:extLst>
              <a:ext uri="{FF2B5EF4-FFF2-40B4-BE49-F238E27FC236}">
                <a16:creationId xmlns:a16="http://schemas.microsoft.com/office/drawing/2014/main" id="{87690EBE-7ADF-77A0-9031-6DD7B182328C}"/>
              </a:ext>
            </a:extLst>
          </p:cNvPr>
          <p:cNvSpPr txBox="1">
            <a:spLocks/>
          </p:cNvSpPr>
          <p:nvPr/>
        </p:nvSpPr>
        <p:spPr>
          <a:xfrm>
            <a:off x="6197075" y="2116890"/>
            <a:ext cx="5364558" cy="1042926"/>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tx1">
                    <a:lumMod val="50000"/>
                  </a:schemeClr>
                </a:solidFill>
              </a:rPr>
              <a:t>LMs create concise summaries of large datasets. </a:t>
            </a:r>
            <a:r>
              <a:rPr lang="en-US" sz="1600" dirty="0"/>
              <a:t>GPT-3 summarizes 50-page quarterly reports for a financial analyst, highlighting key metrics like revenue growth and operational risks. </a:t>
            </a:r>
            <a:r>
              <a:rPr lang="en-GB" dirty="0"/>
              <a:t>For example, at the Ghana Statistical Service (GSS), an LM could automatically summarise extensive census reports or quarterly economic surveys into short briefs highlighting key demographic trends, shifts in employment patterns or changes in inflation rates. </a:t>
            </a:r>
            <a:endParaRPr lang="en-US" dirty="0">
              <a:solidFill>
                <a:schemeClr val="tx1">
                  <a:lumMod val="50000"/>
                </a:schemeClr>
              </a:solidFill>
            </a:endParaRPr>
          </a:p>
          <a:p>
            <a:endParaRPr lang="en-US" dirty="0"/>
          </a:p>
        </p:txBody>
      </p:sp>
      <p:sp>
        <p:nvSpPr>
          <p:cNvPr id="16" name="Text Placeholder 5">
            <a:extLst>
              <a:ext uri="{FF2B5EF4-FFF2-40B4-BE49-F238E27FC236}">
                <a16:creationId xmlns:a16="http://schemas.microsoft.com/office/drawing/2014/main" id="{C4725796-702D-BC29-E7F8-DEB9B09F1949}"/>
              </a:ext>
            </a:extLst>
          </p:cNvPr>
          <p:cNvSpPr txBox="1">
            <a:spLocks/>
          </p:cNvSpPr>
          <p:nvPr/>
        </p:nvSpPr>
        <p:spPr>
          <a:xfrm>
            <a:off x="6240065" y="2752568"/>
            <a:ext cx="4533678" cy="404420"/>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8" name="TextBox 17">
            <a:extLst>
              <a:ext uri="{FF2B5EF4-FFF2-40B4-BE49-F238E27FC236}">
                <a16:creationId xmlns:a16="http://schemas.microsoft.com/office/drawing/2014/main" id="{8520DEA6-AA55-084B-FBA6-B48D81883127}"/>
              </a:ext>
            </a:extLst>
          </p:cNvPr>
          <p:cNvSpPr txBox="1"/>
          <p:nvPr/>
        </p:nvSpPr>
        <p:spPr>
          <a:xfrm>
            <a:off x="4821689" y="4219647"/>
            <a:ext cx="6096000" cy="369332"/>
          </a:xfrm>
          <a:prstGeom prst="rect">
            <a:avLst/>
          </a:prstGeom>
          <a:noFill/>
        </p:spPr>
        <p:txBody>
          <a:bodyPr wrap="square">
            <a:spAutoFit/>
          </a:bodyPr>
          <a:lstStyle/>
          <a:p>
            <a:pPr algn="ctr"/>
            <a:r>
              <a:rPr lang="en-US" sz="1800" b="1" dirty="0"/>
              <a:t>NATURAL LANGUAGE QUERYING</a:t>
            </a:r>
            <a:endParaRPr lang="en-US" sz="2400" b="1" dirty="0"/>
          </a:p>
        </p:txBody>
      </p:sp>
      <p:sp>
        <p:nvSpPr>
          <p:cNvPr id="3" name="TextBox 2">
            <a:extLst>
              <a:ext uri="{FF2B5EF4-FFF2-40B4-BE49-F238E27FC236}">
                <a16:creationId xmlns:a16="http://schemas.microsoft.com/office/drawing/2014/main" id="{9E54C10D-840B-D52C-DB25-8DE5BDCE4AA4}"/>
              </a:ext>
            </a:extLst>
          </p:cNvPr>
          <p:cNvSpPr txBox="1"/>
          <p:nvPr/>
        </p:nvSpPr>
        <p:spPr>
          <a:xfrm>
            <a:off x="-295837" y="2034220"/>
            <a:ext cx="4717803" cy="369332"/>
          </a:xfrm>
          <a:prstGeom prst="rect">
            <a:avLst/>
          </a:prstGeom>
          <a:noFill/>
        </p:spPr>
        <p:txBody>
          <a:bodyPr wrap="square">
            <a:spAutoFit/>
          </a:bodyPr>
          <a:lstStyle/>
          <a:p>
            <a:pPr algn="ctr"/>
            <a:r>
              <a:rPr lang="en-US" b="1" dirty="0"/>
              <a:t>           </a:t>
            </a:r>
            <a:r>
              <a:rPr lang="en-US" b="1" dirty="0">
                <a:solidFill>
                  <a:schemeClr val="bg1"/>
                </a:solidFill>
              </a:rPr>
              <a:t>DATA GOVERNANCE AND COMPLIANCE</a:t>
            </a:r>
            <a:endParaRPr lang="en-US" sz="2400" b="1" dirty="0">
              <a:solidFill>
                <a:schemeClr val="bg1"/>
              </a:solidFill>
            </a:endParaRPr>
          </a:p>
        </p:txBody>
      </p:sp>
      <p:sp>
        <p:nvSpPr>
          <p:cNvPr id="10" name="TextBox 9">
            <a:extLst>
              <a:ext uri="{FF2B5EF4-FFF2-40B4-BE49-F238E27FC236}">
                <a16:creationId xmlns:a16="http://schemas.microsoft.com/office/drawing/2014/main" id="{1B088A31-39EC-72DF-7D61-27D66FA29E01}"/>
              </a:ext>
            </a:extLst>
          </p:cNvPr>
          <p:cNvSpPr txBox="1"/>
          <p:nvPr/>
        </p:nvSpPr>
        <p:spPr>
          <a:xfrm>
            <a:off x="-76159" y="1949356"/>
            <a:ext cx="4821689" cy="2677656"/>
          </a:xfrm>
          <a:prstGeom prst="rect">
            <a:avLst/>
          </a:prstGeom>
          <a:noFill/>
        </p:spPr>
        <p:txBody>
          <a:bodyPr wrap="square">
            <a:spAutoFit/>
          </a:bodyPr>
          <a:lstStyle/>
          <a:p>
            <a:r>
              <a:rPr lang="en-US" b="1" dirty="0"/>
              <a:t>           </a:t>
            </a:r>
            <a:endParaRPr lang="en-US" dirty="0"/>
          </a:p>
          <a:p>
            <a:pPr lvl="1" algn="just"/>
            <a:endParaRPr lang="en-US" dirty="0">
              <a:solidFill>
                <a:schemeClr val="bg1"/>
              </a:solidFill>
            </a:endParaRPr>
          </a:p>
          <a:p>
            <a:pPr lvl="1" algn="just"/>
            <a:r>
              <a:rPr lang="en-US" dirty="0">
                <a:solidFill>
                  <a:schemeClr val="bg1"/>
                </a:solidFill>
              </a:rPr>
              <a:t>LMs automate sensitive data redaction and compliance checks.</a:t>
            </a:r>
            <a:endParaRPr lang="en-US" sz="1600" dirty="0">
              <a:solidFill>
                <a:schemeClr val="bg1"/>
              </a:solidFill>
            </a:endParaRPr>
          </a:p>
          <a:p>
            <a:pPr lvl="1" algn="just"/>
            <a:r>
              <a:rPr lang="en-US" dirty="0">
                <a:solidFill>
                  <a:schemeClr val="bg1"/>
                </a:solidFill>
              </a:rPr>
              <a:t>Example: A bank uses an LM to redact personally identifiable information (PII) like social security numbers from customer emails, ensuring GDPR compliance.</a:t>
            </a:r>
            <a:endParaRPr lang="en-US" sz="1600" dirty="0">
              <a:solidFill>
                <a:schemeClr val="bg1"/>
              </a:solidFill>
            </a:endParaRPr>
          </a:p>
          <a:p>
            <a:pPr algn="ctr"/>
            <a:endParaRPr lang="en-US" sz="2400" b="1" dirty="0">
              <a:solidFill>
                <a:schemeClr val="bg1"/>
              </a:solidFill>
            </a:endParaRPr>
          </a:p>
        </p:txBody>
      </p:sp>
      <p:sp>
        <p:nvSpPr>
          <p:cNvPr id="12" name="Rectangle 11">
            <a:extLst>
              <a:ext uri="{FF2B5EF4-FFF2-40B4-BE49-F238E27FC236}">
                <a16:creationId xmlns:a16="http://schemas.microsoft.com/office/drawing/2014/main" id="{39A00ED6-C3EF-4DB0-F38A-75617DE0D694}"/>
              </a:ext>
            </a:extLst>
          </p:cNvPr>
          <p:cNvSpPr/>
          <p:nvPr/>
        </p:nvSpPr>
        <p:spPr>
          <a:xfrm>
            <a:off x="493060" y="2358727"/>
            <a:ext cx="3747247" cy="4571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389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DFC"/>
        </a:solidFill>
        <a:effectLst/>
      </p:bgPr>
    </p:bg>
    <p:spTree>
      <p:nvGrpSpPr>
        <p:cNvPr id="1" name="">
          <a:extLst>
            <a:ext uri="{FF2B5EF4-FFF2-40B4-BE49-F238E27FC236}">
              <a16:creationId xmlns:a16="http://schemas.microsoft.com/office/drawing/2014/main" id="{B73D5DCD-6E27-2F5C-0C0E-4B521A13D313}"/>
            </a:ext>
          </a:extLst>
        </p:cNvPr>
        <p:cNvGrpSpPr/>
        <p:nvPr/>
      </p:nvGrpSpPr>
      <p:grpSpPr>
        <a:xfrm>
          <a:off x="0" y="0"/>
          <a:ext cx="0" cy="0"/>
          <a:chOff x="0" y="0"/>
          <a:chExt cx="0" cy="0"/>
        </a:xfrm>
      </p:grpSpPr>
      <p:sp>
        <p:nvSpPr>
          <p:cNvPr id="4" name="Shape 1">
            <a:extLst>
              <a:ext uri="{FF2B5EF4-FFF2-40B4-BE49-F238E27FC236}">
                <a16:creationId xmlns:a16="http://schemas.microsoft.com/office/drawing/2014/main" id="{287CF7E6-5FD0-7675-0683-1382026E545C}"/>
              </a:ext>
            </a:extLst>
          </p:cNvPr>
          <p:cNvSpPr/>
          <p:nvPr/>
        </p:nvSpPr>
        <p:spPr>
          <a:xfrm>
            <a:off x="1219200" y="1219200"/>
            <a:ext cx="1219200" cy="1219200"/>
          </a:xfrm>
          <a:prstGeom prst="line">
            <a:avLst/>
          </a:prstGeom>
          <a:noFill/>
          <a:ln/>
        </p:spPr>
      </p:sp>
      <p:sp>
        <p:nvSpPr>
          <p:cNvPr id="25" name="Slide Number Placeholder 0">
            <a:extLst>
              <a:ext uri="{FF2B5EF4-FFF2-40B4-BE49-F238E27FC236}">
                <a16:creationId xmlns:a16="http://schemas.microsoft.com/office/drawing/2014/main" id="{96913BB6-4904-8437-E937-151CA84FFDCD}"/>
              </a:ext>
            </a:extLst>
          </p:cNvPr>
          <p:cNvSpPr>
            <a:spLocks noGrp="1"/>
          </p:cNvSpPr>
          <p:nvPr>
            <p:ph type="sldNum" sz="quarter" idx="4"/>
          </p:nvPr>
        </p:nvSpPr>
        <p:spPr>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414042"/>
                </a:solidFill>
                <a:latin typeface="Open Sans"/>
                <a:ea typeface="Open Sans"/>
                <a:cs typeface="Open Sans"/>
              </a:rPr>
              <a:pPr algn="ctr"/>
              <a:t>18</a:t>
            </a:fld>
            <a:endParaRPr lang="en-US" sz="1200">
              <a:solidFill>
                <a:srgbClr val="414042"/>
              </a:solidFill>
              <a:latin typeface="Open Sans"/>
              <a:ea typeface="Open Sans"/>
              <a:cs typeface="Open Sans"/>
            </a:endParaRPr>
          </a:p>
        </p:txBody>
      </p:sp>
      <p:sp>
        <p:nvSpPr>
          <p:cNvPr id="7" name="Title 6">
            <a:extLst>
              <a:ext uri="{FF2B5EF4-FFF2-40B4-BE49-F238E27FC236}">
                <a16:creationId xmlns:a16="http://schemas.microsoft.com/office/drawing/2014/main" id="{F21255BD-1567-10EA-1AC9-6D7BA94470DC}"/>
              </a:ext>
            </a:extLst>
          </p:cNvPr>
          <p:cNvSpPr>
            <a:spLocks noGrp="1"/>
          </p:cNvSpPr>
          <p:nvPr>
            <p:ph type="title"/>
          </p:nvPr>
        </p:nvSpPr>
        <p:spPr>
          <a:xfrm>
            <a:off x="731445" y="604740"/>
            <a:ext cx="10873180" cy="1833660"/>
          </a:xfrm>
        </p:spPr>
        <p:txBody>
          <a:bodyPr/>
          <a:lstStyle/>
          <a:p>
            <a:br>
              <a:rPr lang="en-US" b="1" dirty="0"/>
            </a:br>
            <a:r>
              <a:rPr lang="en-US" b="1" dirty="0"/>
              <a:t>FUTURE POTENTIAL AND ETHICAL CONSIDERATION OF LMs</a:t>
            </a:r>
            <a:br>
              <a:rPr lang="en-US" b="1" dirty="0"/>
            </a:br>
            <a:endParaRPr lang="en-US" dirty="0"/>
          </a:p>
        </p:txBody>
      </p:sp>
      <p:sp>
        <p:nvSpPr>
          <p:cNvPr id="8" name="Text Placeholder 7">
            <a:extLst>
              <a:ext uri="{FF2B5EF4-FFF2-40B4-BE49-F238E27FC236}">
                <a16:creationId xmlns:a16="http://schemas.microsoft.com/office/drawing/2014/main" id="{EEF132FA-AB2E-D7B2-3E8E-C77768B1C6B8}"/>
              </a:ext>
            </a:extLst>
          </p:cNvPr>
          <p:cNvSpPr>
            <a:spLocks noGrp="1"/>
          </p:cNvSpPr>
          <p:nvPr>
            <p:ph type="body" sz="quarter" idx="39"/>
          </p:nvPr>
        </p:nvSpPr>
        <p:spPr>
          <a:xfrm>
            <a:off x="458693" y="3126971"/>
            <a:ext cx="3035925" cy="610408"/>
          </a:xfrm>
        </p:spPr>
        <p:txBody>
          <a:bodyPr/>
          <a:lstStyle/>
          <a:p>
            <a:r>
              <a:rPr lang="en-US" sz="2000" dirty="0"/>
              <a:t>INTEGRATION POTENTIAL</a:t>
            </a:r>
          </a:p>
        </p:txBody>
      </p:sp>
      <p:sp>
        <p:nvSpPr>
          <p:cNvPr id="9" name="Text Placeholder 8">
            <a:extLst>
              <a:ext uri="{FF2B5EF4-FFF2-40B4-BE49-F238E27FC236}">
                <a16:creationId xmlns:a16="http://schemas.microsoft.com/office/drawing/2014/main" id="{A6A5132F-1D4D-BF3B-204E-5205509A1D94}"/>
              </a:ext>
            </a:extLst>
          </p:cNvPr>
          <p:cNvSpPr>
            <a:spLocks noGrp="1"/>
          </p:cNvSpPr>
          <p:nvPr>
            <p:ph type="body" sz="quarter" idx="40"/>
          </p:nvPr>
        </p:nvSpPr>
        <p:spPr>
          <a:xfrm>
            <a:off x="412376" y="3801033"/>
            <a:ext cx="3460377" cy="2124636"/>
          </a:xfrm>
        </p:spPr>
        <p:txBody>
          <a:bodyPr/>
          <a:lstStyle/>
          <a:p>
            <a:pPr algn="just"/>
            <a:r>
              <a:rPr lang="en-US" sz="1800" dirty="0"/>
              <a:t>Combining LMs with knowledge graphs, semantic web tools, and real-time data sources can improve accuracy, interconnected insights, and timeliness of curated datasets vital for fast-changing fields like finance, healthcare, and climate monitoring.</a:t>
            </a:r>
          </a:p>
        </p:txBody>
      </p:sp>
      <p:sp>
        <p:nvSpPr>
          <p:cNvPr id="10" name="Text Placeholder 9">
            <a:extLst>
              <a:ext uri="{FF2B5EF4-FFF2-40B4-BE49-F238E27FC236}">
                <a16:creationId xmlns:a16="http://schemas.microsoft.com/office/drawing/2014/main" id="{AF60BBD7-D941-84E8-6704-C708E71DBDC2}"/>
              </a:ext>
            </a:extLst>
          </p:cNvPr>
          <p:cNvSpPr>
            <a:spLocks noGrp="1"/>
          </p:cNvSpPr>
          <p:nvPr>
            <p:ph type="body" sz="quarter" idx="41"/>
          </p:nvPr>
        </p:nvSpPr>
        <p:spPr>
          <a:xfrm>
            <a:off x="3618810" y="3089401"/>
            <a:ext cx="3035925" cy="610408"/>
          </a:xfrm>
        </p:spPr>
        <p:txBody>
          <a:bodyPr/>
          <a:lstStyle/>
          <a:p>
            <a:pPr algn="ctr"/>
            <a:r>
              <a:rPr lang="en-US" sz="2000" dirty="0"/>
              <a:t>KEY RISKS</a:t>
            </a:r>
          </a:p>
        </p:txBody>
      </p:sp>
      <p:sp>
        <p:nvSpPr>
          <p:cNvPr id="12" name="Text Placeholder 11">
            <a:extLst>
              <a:ext uri="{FF2B5EF4-FFF2-40B4-BE49-F238E27FC236}">
                <a16:creationId xmlns:a16="http://schemas.microsoft.com/office/drawing/2014/main" id="{972E5B29-F137-BF99-D490-CE82DE6E1CD7}"/>
              </a:ext>
            </a:extLst>
          </p:cNvPr>
          <p:cNvSpPr>
            <a:spLocks noGrp="1"/>
          </p:cNvSpPr>
          <p:nvPr>
            <p:ph type="body" sz="quarter" idx="43"/>
          </p:nvPr>
        </p:nvSpPr>
        <p:spPr>
          <a:xfrm>
            <a:off x="8571874" y="3083045"/>
            <a:ext cx="3035925" cy="610408"/>
          </a:xfrm>
        </p:spPr>
        <p:txBody>
          <a:bodyPr/>
          <a:lstStyle/>
          <a:p>
            <a:r>
              <a:rPr lang="en-US" dirty="0"/>
              <a:t>ETHICAL SAFEGUARDS</a:t>
            </a:r>
          </a:p>
        </p:txBody>
      </p:sp>
      <p:sp>
        <p:nvSpPr>
          <p:cNvPr id="13" name="Text Placeholder 12">
            <a:extLst>
              <a:ext uri="{FF2B5EF4-FFF2-40B4-BE49-F238E27FC236}">
                <a16:creationId xmlns:a16="http://schemas.microsoft.com/office/drawing/2014/main" id="{53421465-EF9C-9563-CCCB-2987EF32F7ED}"/>
              </a:ext>
            </a:extLst>
          </p:cNvPr>
          <p:cNvSpPr>
            <a:spLocks noGrp="1"/>
          </p:cNvSpPr>
          <p:nvPr>
            <p:ph type="body" sz="quarter" idx="44"/>
          </p:nvPr>
        </p:nvSpPr>
        <p:spPr>
          <a:xfrm>
            <a:off x="8568700" y="3837311"/>
            <a:ext cx="3035925" cy="1679796"/>
          </a:xfrm>
        </p:spPr>
        <p:txBody>
          <a:bodyPr/>
          <a:lstStyle/>
          <a:p>
            <a:pPr algn="just"/>
            <a:r>
              <a:rPr lang="en-US" sz="1800" dirty="0"/>
              <a:t>Transparent model design, robust data governance, clear consent and anonymization policies, and multidisciplinary oversight to ensure socially responsible deployment.</a:t>
            </a:r>
          </a:p>
        </p:txBody>
      </p:sp>
      <p:sp>
        <p:nvSpPr>
          <p:cNvPr id="6" name="Rectangle 5">
            <a:extLst>
              <a:ext uri="{FF2B5EF4-FFF2-40B4-BE49-F238E27FC236}">
                <a16:creationId xmlns:a16="http://schemas.microsoft.com/office/drawing/2014/main" id="{8BB0DC87-B0C8-CBC5-85B1-34EE7D4D3558}"/>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ectangle 1">
            <a:extLst>
              <a:ext uri="{FF2B5EF4-FFF2-40B4-BE49-F238E27FC236}">
                <a16:creationId xmlns:a16="http://schemas.microsoft.com/office/drawing/2014/main" id="{CBE93FA9-44E6-D06E-7A6F-F17079B0F7F9}"/>
              </a:ext>
            </a:extLst>
          </p:cNvPr>
          <p:cNvSpPr>
            <a:spLocks noGrp="1" noChangeArrowheads="1"/>
          </p:cNvSpPr>
          <p:nvPr>
            <p:ph type="body" sz="quarter" idx="42"/>
          </p:nvPr>
        </p:nvSpPr>
        <p:spPr bwMode="auto">
          <a:xfrm>
            <a:off x="4527106" y="3701225"/>
            <a:ext cx="316779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Bias:</a:t>
            </a:r>
            <a:r>
              <a:rPr kumimoji="0" lang="en-US" altLang="en-US" sz="1400" b="0" i="0" u="none" strike="noStrike" cap="none" normalizeH="0" baseline="0" dirty="0">
                <a:ln>
                  <a:noFill/>
                </a:ln>
                <a:solidFill>
                  <a:schemeClr val="tx1"/>
                </a:solidFill>
                <a:effectLst/>
                <a:latin typeface="Arial" panose="020B0604020202020204" pitchFamily="34" charset="0"/>
              </a:rPr>
              <a:t> Risk of reinforcing gender,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racial  or cultural stereotypes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Interpretability:</a:t>
            </a:r>
            <a:r>
              <a:rPr kumimoji="0" lang="en-US" altLang="en-US" sz="1400" b="0" i="0" u="none" strike="noStrike" cap="none" normalizeH="0" baseline="0" dirty="0">
                <a:ln>
                  <a:noFill/>
                </a:ln>
                <a:solidFill>
                  <a:schemeClr val="tx1"/>
                </a:solidFill>
                <a:effectLst/>
                <a:latin typeface="Arial" panose="020B0604020202020204" pitchFamily="34" charset="0"/>
              </a:rPr>
              <a:t> Increasing difficulty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in explaining model reasoning.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Privacy:</a:t>
            </a:r>
            <a:r>
              <a:rPr kumimoji="0" lang="en-US" altLang="en-US" sz="1400" b="0" i="0" u="none" strike="noStrike" cap="none" normalizeH="0" baseline="0" dirty="0">
                <a:ln>
                  <a:noFill/>
                </a:ln>
                <a:solidFill>
                  <a:schemeClr val="tx1"/>
                </a:solidFill>
                <a:effectLst/>
                <a:latin typeface="Arial" panose="020B0604020202020204" pitchFamily="34" charset="0"/>
              </a:rPr>
              <a:t> Potential exposure or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misuse of sensitive data.</a:t>
            </a:r>
          </a:p>
        </p:txBody>
      </p:sp>
    </p:spTree>
    <p:extLst>
      <p:ext uri="{BB962C8B-B14F-4D97-AF65-F5344CB8AC3E}">
        <p14:creationId xmlns:p14="http://schemas.microsoft.com/office/powerpoint/2010/main" val="41084539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DFC"/>
        </a:solidFill>
        <a:effectLst/>
      </p:bgPr>
    </p:bg>
    <p:spTree>
      <p:nvGrpSpPr>
        <p:cNvPr id="1" name="">
          <a:extLst>
            <a:ext uri="{FF2B5EF4-FFF2-40B4-BE49-F238E27FC236}">
              <a16:creationId xmlns:a16="http://schemas.microsoft.com/office/drawing/2014/main" id="{6987F5FC-B4A7-88A3-1F22-52031E380CBD}"/>
            </a:ext>
          </a:extLst>
        </p:cNvPr>
        <p:cNvGrpSpPr/>
        <p:nvPr/>
      </p:nvGrpSpPr>
      <p:grpSpPr>
        <a:xfrm>
          <a:off x="0" y="0"/>
          <a:ext cx="0" cy="0"/>
          <a:chOff x="0" y="0"/>
          <a:chExt cx="0" cy="0"/>
        </a:xfrm>
      </p:grpSpPr>
      <p:sp>
        <p:nvSpPr>
          <p:cNvPr id="4" name="Shape 1">
            <a:extLst>
              <a:ext uri="{FF2B5EF4-FFF2-40B4-BE49-F238E27FC236}">
                <a16:creationId xmlns:a16="http://schemas.microsoft.com/office/drawing/2014/main" id="{DE94B357-C255-11A0-664A-7F4649AE65DA}"/>
              </a:ext>
            </a:extLst>
          </p:cNvPr>
          <p:cNvSpPr/>
          <p:nvPr/>
        </p:nvSpPr>
        <p:spPr>
          <a:xfrm>
            <a:off x="1219200" y="1219200"/>
            <a:ext cx="1219200" cy="1219200"/>
          </a:xfrm>
          <a:prstGeom prst="line">
            <a:avLst/>
          </a:prstGeom>
          <a:noFill/>
          <a:ln/>
        </p:spPr>
      </p:sp>
      <p:sp>
        <p:nvSpPr>
          <p:cNvPr id="7" name="Title 6">
            <a:extLst>
              <a:ext uri="{FF2B5EF4-FFF2-40B4-BE49-F238E27FC236}">
                <a16:creationId xmlns:a16="http://schemas.microsoft.com/office/drawing/2014/main" id="{6B125346-CCF9-9923-D749-C6E07041C11A}"/>
              </a:ext>
            </a:extLst>
          </p:cNvPr>
          <p:cNvSpPr>
            <a:spLocks noGrp="1"/>
          </p:cNvSpPr>
          <p:nvPr>
            <p:ph type="title"/>
          </p:nvPr>
        </p:nvSpPr>
        <p:spPr>
          <a:xfrm>
            <a:off x="731443" y="586105"/>
            <a:ext cx="10873182" cy="709295"/>
          </a:xfrm>
        </p:spPr>
        <p:txBody>
          <a:bodyPr/>
          <a:lstStyle/>
          <a:p>
            <a:br>
              <a:rPr lang="en-US" dirty="0"/>
            </a:br>
            <a:br>
              <a:rPr lang="en-US" dirty="0"/>
            </a:br>
            <a:endParaRPr lang="en-US" dirty="0"/>
          </a:p>
        </p:txBody>
      </p:sp>
      <p:sp>
        <p:nvSpPr>
          <p:cNvPr id="25" name="Slide Number Placeholder 0">
            <a:extLst>
              <a:ext uri="{FF2B5EF4-FFF2-40B4-BE49-F238E27FC236}">
                <a16:creationId xmlns:a16="http://schemas.microsoft.com/office/drawing/2014/main" id="{B0EE3D75-D182-BB14-E94B-300CB8187BBA}"/>
              </a:ext>
            </a:extLst>
          </p:cNvPr>
          <p:cNvSpPr>
            <a:spLocks noGrp="1"/>
          </p:cNvSpPr>
          <p:nvPr>
            <p:ph type="sldNum" sz="quarter" idx="4"/>
          </p:nvPr>
        </p:nvSpPr>
        <p:spPr>
          <a:xfrm>
            <a:off x="10953549" y="6498939"/>
            <a:ext cx="593290" cy="45719"/>
          </a:xfr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fld id="{F7021451-1387-4CA6-816F-3879F97B5CBC}" type="slidenum">
              <a:rPr lang="en-US" sz="2000"/>
              <a:pPr/>
              <a:t>19</a:t>
            </a:fld>
            <a:endParaRPr lang="en-US" dirty="0"/>
          </a:p>
        </p:txBody>
      </p:sp>
      <p:sp>
        <p:nvSpPr>
          <p:cNvPr id="35" name="Text Placeholder 34">
            <a:extLst>
              <a:ext uri="{FF2B5EF4-FFF2-40B4-BE49-F238E27FC236}">
                <a16:creationId xmlns:a16="http://schemas.microsoft.com/office/drawing/2014/main" id="{9BE552D3-B172-D673-BCDF-8A2ABCAF4F51}"/>
              </a:ext>
            </a:extLst>
          </p:cNvPr>
          <p:cNvSpPr>
            <a:spLocks noGrp="1"/>
          </p:cNvSpPr>
          <p:nvPr>
            <p:ph type="body" sz="quarter" idx="41"/>
          </p:nvPr>
        </p:nvSpPr>
        <p:spPr/>
        <p:txBody>
          <a:bodyPr/>
          <a:lstStyle/>
          <a:p>
            <a:endParaRPr lang="en-US"/>
          </a:p>
        </p:txBody>
      </p:sp>
      <p:sp>
        <p:nvSpPr>
          <p:cNvPr id="18" name="Text Placeholder 17">
            <a:extLst>
              <a:ext uri="{FF2B5EF4-FFF2-40B4-BE49-F238E27FC236}">
                <a16:creationId xmlns:a16="http://schemas.microsoft.com/office/drawing/2014/main" id="{2B1929A6-0D5D-E906-9E29-BB0BF77428F8}"/>
              </a:ext>
            </a:extLst>
          </p:cNvPr>
          <p:cNvSpPr>
            <a:spLocks noGrp="1"/>
          </p:cNvSpPr>
          <p:nvPr>
            <p:ph type="body" sz="quarter" idx="43"/>
          </p:nvPr>
        </p:nvSpPr>
        <p:spPr>
          <a:xfrm>
            <a:off x="1090297" y="4043826"/>
            <a:ext cx="2989578" cy="553099"/>
          </a:xfrm>
        </p:spPr>
        <p:txBody>
          <a:bodyPr/>
          <a:lstStyle/>
          <a:p>
            <a:pPr algn="ctr"/>
            <a:r>
              <a:rPr lang="en-US" sz="1600" dirty="0"/>
              <a:t>CAN PRODUCE HALLUCINATIONS AND FACTUAL ERRORS</a:t>
            </a:r>
          </a:p>
        </p:txBody>
      </p:sp>
      <p:sp>
        <p:nvSpPr>
          <p:cNvPr id="36" name="Text Placeholder 35">
            <a:extLst>
              <a:ext uri="{FF2B5EF4-FFF2-40B4-BE49-F238E27FC236}">
                <a16:creationId xmlns:a16="http://schemas.microsoft.com/office/drawing/2014/main" id="{EDFF18E0-6DB7-0C2F-FE64-A261391F7D5F}"/>
              </a:ext>
            </a:extLst>
          </p:cNvPr>
          <p:cNvSpPr>
            <a:spLocks noGrp="1"/>
          </p:cNvSpPr>
          <p:nvPr>
            <p:ph type="body" sz="quarter" idx="44"/>
          </p:nvPr>
        </p:nvSpPr>
        <p:spPr/>
        <p:txBody>
          <a:bodyPr/>
          <a:lstStyle/>
          <a:p>
            <a:pPr algn="just"/>
            <a:r>
              <a:rPr lang="en-US" b="1" dirty="0">
                <a:solidFill>
                  <a:schemeClr val="tx2"/>
                </a:solidFill>
              </a:rPr>
              <a:t>Example: </a:t>
            </a:r>
            <a:r>
              <a:rPr lang="en-GB" b="1" dirty="0">
                <a:solidFill>
                  <a:schemeClr val="tx2"/>
                </a:solidFill>
              </a:rPr>
              <a:t>an AI summary tool misinformed some users of the BBC Sport app that tennis star Rafael Nadal had come out as gay and that he’s Brazilian (neither of these is true). </a:t>
            </a:r>
            <a:endParaRPr lang="en-US" b="1" dirty="0">
              <a:solidFill>
                <a:schemeClr val="tx2"/>
              </a:solidFill>
            </a:endParaRPr>
          </a:p>
        </p:txBody>
      </p:sp>
      <p:sp>
        <p:nvSpPr>
          <p:cNvPr id="37" name="Text Placeholder 36">
            <a:extLst>
              <a:ext uri="{FF2B5EF4-FFF2-40B4-BE49-F238E27FC236}">
                <a16:creationId xmlns:a16="http://schemas.microsoft.com/office/drawing/2014/main" id="{955159A5-08D7-0958-D1BD-6EA00FA61499}"/>
              </a:ext>
            </a:extLst>
          </p:cNvPr>
          <p:cNvSpPr>
            <a:spLocks noGrp="1"/>
          </p:cNvSpPr>
          <p:nvPr>
            <p:ph type="body" sz="quarter" idx="45"/>
          </p:nvPr>
        </p:nvSpPr>
        <p:spPr>
          <a:xfrm>
            <a:off x="4862798" y="4872745"/>
            <a:ext cx="2989578" cy="1033452"/>
          </a:xfrm>
        </p:spPr>
        <p:txBody>
          <a:bodyPr/>
          <a:lstStyle/>
          <a:p>
            <a:pPr algn="ctr"/>
            <a:r>
              <a:rPr lang="en-GB" dirty="0"/>
              <a:t>The "Chain-of-Thought" (</a:t>
            </a:r>
            <a:r>
              <a:rPr lang="en-GB" dirty="0" err="1"/>
              <a:t>CoT</a:t>
            </a:r>
            <a:r>
              <a:rPr lang="en-GB" dirty="0"/>
              <a:t>) prompting technique</a:t>
            </a:r>
            <a:endParaRPr lang="en-US" dirty="0"/>
          </a:p>
        </p:txBody>
      </p:sp>
      <p:sp>
        <p:nvSpPr>
          <p:cNvPr id="12" name="Text Placeholder 11">
            <a:extLst>
              <a:ext uri="{FF2B5EF4-FFF2-40B4-BE49-F238E27FC236}">
                <a16:creationId xmlns:a16="http://schemas.microsoft.com/office/drawing/2014/main" id="{74954AF2-FFCE-14C1-A18E-A50662AA0BFE}"/>
              </a:ext>
            </a:extLst>
          </p:cNvPr>
          <p:cNvSpPr>
            <a:spLocks noGrp="1"/>
          </p:cNvSpPr>
          <p:nvPr>
            <p:ph type="body" sz="quarter" idx="47"/>
          </p:nvPr>
        </p:nvSpPr>
        <p:spPr>
          <a:xfrm>
            <a:off x="4647849" y="1692565"/>
            <a:ext cx="1141764" cy="2664000"/>
          </a:xfrm>
        </p:spPr>
        <p:txBody>
          <a:bodyPr/>
          <a:lstStyle/>
          <a:p>
            <a:r>
              <a:rPr lang="en-US" dirty="0"/>
              <a:t>ETHICAL SAFEGUARDS</a:t>
            </a:r>
          </a:p>
        </p:txBody>
      </p:sp>
      <p:sp>
        <p:nvSpPr>
          <p:cNvPr id="39" name="Text Placeholder 38">
            <a:extLst>
              <a:ext uri="{FF2B5EF4-FFF2-40B4-BE49-F238E27FC236}">
                <a16:creationId xmlns:a16="http://schemas.microsoft.com/office/drawing/2014/main" id="{DD1E4898-21DA-9D22-C0F8-FFBC643C9CEE}"/>
              </a:ext>
            </a:extLst>
          </p:cNvPr>
          <p:cNvSpPr>
            <a:spLocks noGrp="1"/>
          </p:cNvSpPr>
          <p:nvPr>
            <p:ph type="body" sz="quarter" idx="50"/>
          </p:nvPr>
        </p:nvSpPr>
        <p:spPr>
          <a:xfrm>
            <a:off x="4852672" y="4680318"/>
            <a:ext cx="2989578" cy="312739"/>
          </a:xfrm>
        </p:spPr>
        <p:txBody>
          <a:bodyPr/>
          <a:lstStyle/>
          <a:p>
            <a:pPr algn="ctr"/>
            <a:r>
              <a:rPr lang="en-US" dirty="0">
                <a:solidFill>
                  <a:schemeClr val="accent4">
                    <a:lumMod val="75000"/>
                  </a:schemeClr>
                </a:solidFill>
              </a:rPr>
              <a:t>LACK TRANSPARENCY IN EXPLAINING DECISIONS</a:t>
            </a:r>
          </a:p>
        </p:txBody>
      </p:sp>
      <p:sp>
        <p:nvSpPr>
          <p:cNvPr id="40" name="Text Placeholder 39">
            <a:extLst>
              <a:ext uri="{FF2B5EF4-FFF2-40B4-BE49-F238E27FC236}">
                <a16:creationId xmlns:a16="http://schemas.microsoft.com/office/drawing/2014/main" id="{A4C71DF3-E2CD-8938-5E07-ABAEEC6432E3}"/>
              </a:ext>
            </a:extLst>
          </p:cNvPr>
          <p:cNvSpPr>
            <a:spLocks noGrp="1"/>
          </p:cNvSpPr>
          <p:nvPr>
            <p:ph type="body" sz="quarter" idx="52"/>
          </p:nvPr>
        </p:nvSpPr>
        <p:spPr/>
        <p:txBody>
          <a:bodyPr/>
          <a:lstStyle/>
          <a:p>
            <a:endParaRPr lang="en-US" dirty="0"/>
          </a:p>
        </p:txBody>
      </p:sp>
      <p:sp>
        <p:nvSpPr>
          <p:cNvPr id="11" name="Text Placeholder 10">
            <a:extLst>
              <a:ext uri="{FF2B5EF4-FFF2-40B4-BE49-F238E27FC236}">
                <a16:creationId xmlns:a16="http://schemas.microsoft.com/office/drawing/2014/main" id="{9AF4D85E-355A-54B0-D99F-77941516420C}"/>
              </a:ext>
            </a:extLst>
          </p:cNvPr>
          <p:cNvSpPr>
            <a:spLocks noGrp="1"/>
          </p:cNvSpPr>
          <p:nvPr>
            <p:ph type="body" sz="quarter" idx="53"/>
          </p:nvPr>
        </p:nvSpPr>
        <p:spPr>
          <a:xfrm>
            <a:off x="8615047" y="4043826"/>
            <a:ext cx="2989578" cy="553099"/>
          </a:xfrm>
        </p:spPr>
        <p:txBody>
          <a:bodyPr/>
          <a:lstStyle/>
          <a:p>
            <a:pPr algn="ctr"/>
            <a:r>
              <a:rPr lang="en-US" dirty="0"/>
              <a:t>MAY GENERATE BIASED OR OFFENSIVE CONTENT</a:t>
            </a:r>
          </a:p>
        </p:txBody>
      </p:sp>
      <p:sp>
        <p:nvSpPr>
          <p:cNvPr id="41" name="Text Placeholder 40">
            <a:extLst>
              <a:ext uri="{FF2B5EF4-FFF2-40B4-BE49-F238E27FC236}">
                <a16:creationId xmlns:a16="http://schemas.microsoft.com/office/drawing/2014/main" id="{8ACDFF07-E344-55AC-8E03-6114155EBE18}"/>
              </a:ext>
            </a:extLst>
          </p:cNvPr>
          <p:cNvSpPr>
            <a:spLocks noGrp="1"/>
          </p:cNvSpPr>
          <p:nvPr>
            <p:ph type="body" sz="quarter" idx="54"/>
          </p:nvPr>
        </p:nvSpPr>
        <p:spPr>
          <a:xfrm>
            <a:off x="8457884" y="4668926"/>
            <a:ext cx="3554822" cy="1141608"/>
          </a:xfrm>
        </p:spPr>
        <p:txBody>
          <a:bodyPr/>
          <a:lstStyle/>
          <a:p>
            <a:pPr algn="just"/>
            <a:r>
              <a:rPr lang="en-GB" b="1" dirty="0">
                <a:solidFill>
                  <a:schemeClr val="tx2"/>
                </a:solidFill>
              </a:rPr>
              <a:t>Due to the presence of biases in training data, LMs can negatively impact individuals and groups by reinforcing existing stereotypes and creating derogatory representations, among other harmful consequences.</a:t>
            </a:r>
            <a:endParaRPr lang="en-US" b="1" dirty="0">
              <a:solidFill>
                <a:schemeClr val="tx2"/>
              </a:solidFill>
            </a:endParaRPr>
          </a:p>
          <a:p>
            <a:endParaRPr lang="en-US" dirty="0"/>
          </a:p>
        </p:txBody>
      </p:sp>
      <p:sp>
        <p:nvSpPr>
          <p:cNvPr id="26" name="Text Placeholder 25">
            <a:extLst>
              <a:ext uri="{FF2B5EF4-FFF2-40B4-BE49-F238E27FC236}">
                <a16:creationId xmlns:a16="http://schemas.microsoft.com/office/drawing/2014/main" id="{72EDAA89-EC42-D0CC-D540-A849EE847D8E}"/>
              </a:ext>
            </a:extLst>
          </p:cNvPr>
          <p:cNvSpPr>
            <a:spLocks noGrp="1"/>
          </p:cNvSpPr>
          <p:nvPr>
            <p:ph type="body" sz="quarter" idx="48"/>
          </p:nvPr>
        </p:nvSpPr>
        <p:spPr>
          <a:xfrm>
            <a:off x="4852672" y="1718246"/>
            <a:ext cx="2989578" cy="553099"/>
          </a:xfrm>
        </p:spPr>
        <p:txBody>
          <a:bodyPr/>
          <a:lstStyle/>
          <a:p>
            <a:pPr algn="ctr"/>
            <a:r>
              <a:rPr lang="en-US" dirty="0"/>
              <a:t>SHOW LIMITED GENERAL REASONING ABILITIES</a:t>
            </a:r>
          </a:p>
        </p:txBody>
      </p:sp>
      <p:sp>
        <p:nvSpPr>
          <p:cNvPr id="38" name="Text Placeholder 37">
            <a:extLst>
              <a:ext uri="{FF2B5EF4-FFF2-40B4-BE49-F238E27FC236}">
                <a16:creationId xmlns:a16="http://schemas.microsoft.com/office/drawing/2014/main" id="{DF9891EE-EB48-2700-4A60-168A741D508A}"/>
              </a:ext>
            </a:extLst>
          </p:cNvPr>
          <p:cNvSpPr>
            <a:spLocks noGrp="1"/>
          </p:cNvSpPr>
          <p:nvPr>
            <p:ph type="body" sz="quarter" idx="49"/>
          </p:nvPr>
        </p:nvSpPr>
        <p:spPr>
          <a:xfrm>
            <a:off x="4852671" y="2343345"/>
            <a:ext cx="3146741" cy="1303605"/>
          </a:xfrm>
        </p:spPr>
        <p:txBody>
          <a:bodyPr/>
          <a:lstStyle/>
          <a:p>
            <a:pPr algn="just"/>
            <a:r>
              <a:rPr lang="en-GB" b="1" dirty="0">
                <a:solidFill>
                  <a:schemeClr val="tx2"/>
                </a:solidFill>
              </a:rPr>
              <a:t>No matter how advanced the AI model is, its reasoning abilities lag behind big time. This includes common-sense reasoning, logical reasoning and ethical reasoning.</a:t>
            </a:r>
            <a:endParaRPr lang="en-US" b="1" dirty="0">
              <a:solidFill>
                <a:schemeClr val="tx2"/>
              </a:solidFill>
            </a:endParaRPr>
          </a:p>
          <a:p>
            <a:endParaRPr lang="en-US" dirty="0"/>
          </a:p>
        </p:txBody>
      </p:sp>
      <p:sp>
        <p:nvSpPr>
          <p:cNvPr id="6" name="Rectangle 5">
            <a:extLst>
              <a:ext uri="{FF2B5EF4-FFF2-40B4-BE49-F238E27FC236}">
                <a16:creationId xmlns:a16="http://schemas.microsoft.com/office/drawing/2014/main" id="{022C60C1-93A0-8EA6-CAD0-BFEC5B78B07D}"/>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23C67595-7670-476F-29AF-62A7848CA08B}"/>
              </a:ext>
            </a:extLst>
          </p:cNvPr>
          <p:cNvSpPr txBox="1"/>
          <p:nvPr/>
        </p:nvSpPr>
        <p:spPr>
          <a:xfrm>
            <a:off x="657858" y="459417"/>
            <a:ext cx="9705342" cy="1015663"/>
          </a:xfrm>
          <a:prstGeom prst="rect">
            <a:avLst/>
          </a:prstGeom>
          <a:noFill/>
        </p:spPr>
        <p:txBody>
          <a:bodyPr wrap="square">
            <a:spAutoFit/>
          </a:bodyPr>
          <a:lstStyle/>
          <a:p>
            <a:r>
              <a:rPr lang="en-US" sz="6000" b="1" dirty="0">
                <a:latin typeface="+mj-lt"/>
              </a:rPr>
              <a:t>LIMITATIONS OF LMs</a:t>
            </a:r>
          </a:p>
        </p:txBody>
      </p:sp>
      <p:sp>
        <p:nvSpPr>
          <p:cNvPr id="43" name="Text Placeholder 37">
            <a:extLst>
              <a:ext uri="{FF2B5EF4-FFF2-40B4-BE49-F238E27FC236}">
                <a16:creationId xmlns:a16="http://schemas.microsoft.com/office/drawing/2014/main" id="{14081CFB-9500-E021-DAC0-92D71D9C9CDF}"/>
              </a:ext>
            </a:extLst>
          </p:cNvPr>
          <p:cNvSpPr txBox="1">
            <a:spLocks/>
          </p:cNvSpPr>
          <p:nvPr/>
        </p:nvSpPr>
        <p:spPr>
          <a:xfrm>
            <a:off x="8400098" y="1987153"/>
            <a:ext cx="3146741" cy="1303605"/>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b="1" dirty="0">
                <a:solidFill>
                  <a:schemeClr val="tx2"/>
                </a:solidFill>
              </a:rPr>
              <a:t>For instance, Apple’s recent study, The Illusion of Thinking, explores how advanced models that generate detailed reasoning steps (like Claude 3.7 Thinking or DeepSeek-R1) fail surprisingly. </a:t>
            </a:r>
            <a:endParaRPr lang="en-US" b="1" dirty="0">
              <a:solidFill>
                <a:schemeClr val="tx2"/>
              </a:solidFill>
            </a:endParaRPr>
          </a:p>
        </p:txBody>
      </p:sp>
    </p:spTree>
    <p:extLst>
      <p:ext uri="{BB962C8B-B14F-4D97-AF65-F5344CB8AC3E}">
        <p14:creationId xmlns:p14="http://schemas.microsoft.com/office/powerpoint/2010/main" val="39574361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A9C0C8-872E-58F4-190A-CF0809FEF0C2}"/>
              </a:ext>
            </a:extLst>
          </p:cNvPr>
          <p:cNvSpPr>
            <a:spLocks noGrp="1"/>
          </p:cNvSpPr>
          <p:nvPr>
            <p:ph type="body" idx="25"/>
          </p:nvPr>
        </p:nvSpPr>
        <p:spPr>
          <a:xfrm>
            <a:off x="587375" y="3717758"/>
            <a:ext cx="5390841" cy="2213810"/>
          </a:xfrm>
        </p:spPr>
        <p:txBody>
          <a:bodyPr/>
          <a:lstStyle/>
          <a:p>
            <a:pPr algn="just"/>
            <a:r>
              <a:rPr lang="en-GB" sz="2400" b="1" dirty="0">
                <a:solidFill>
                  <a:schemeClr val="bg1"/>
                </a:solidFill>
              </a:rPr>
              <a:t>Language Models (LMs) have transformed the world of unstructured data. </a:t>
            </a:r>
          </a:p>
          <a:p>
            <a:pPr algn="just"/>
            <a:r>
              <a:rPr lang="en-GB" sz="2400" b="1" dirty="0">
                <a:solidFill>
                  <a:schemeClr val="bg1"/>
                </a:solidFill>
              </a:rPr>
              <a:t>Present a brief history of LMs and demonstrate how their emerging abilities can revolutionise the field of data curation and management. </a:t>
            </a:r>
            <a:endParaRPr lang="en-US" sz="2400" b="1" dirty="0">
              <a:solidFill>
                <a:schemeClr val="bg1"/>
              </a:solidFill>
            </a:endParaRPr>
          </a:p>
        </p:txBody>
      </p:sp>
      <p:sp>
        <p:nvSpPr>
          <p:cNvPr id="5" name="Title 4">
            <a:extLst>
              <a:ext uri="{FF2B5EF4-FFF2-40B4-BE49-F238E27FC236}">
                <a16:creationId xmlns:a16="http://schemas.microsoft.com/office/drawing/2014/main" id="{8B53E4E1-4B18-09AF-14A1-6B1297B0A39D}"/>
              </a:ext>
            </a:extLst>
          </p:cNvPr>
          <p:cNvSpPr>
            <a:spLocks noGrp="1"/>
          </p:cNvSpPr>
          <p:nvPr>
            <p:ph type="title"/>
          </p:nvPr>
        </p:nvSpPr>
        <p:spPr>
          <a:xfrm>
            <a:off x="597207" y="1309407"/>
            <a:ext cx="5390841" cy="1068033"/>
          </a:xfrm>
        </p:spPr>
        <p:txBody>
          <a:bodyPr/>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QUESTIONS</a:t>
            </a:r>
          </a:p>
        </p:txBody>
      </p:sp>
      <p:sp>
        <p:nvSpPr>
          <p:cNvPr id="6" name="Text Placeholder 5">
            <a:extLst>
              <a:ext uri="{FF2B5EF4-FFF2-40B4-BE49-F238E27FC236}">
                <a16:creationId xmlns:a16="http://schemas.microsoft.com/office/drawing/2014/main" id="{DC9F5F8B-D582-EE2A-3E2F-BE00503BF7E3}"/>
              </a:ext>
            </a:extLst>
          </p:cNvPr>
          <p:cNvSpPr>
            <a:spLocks noGrp="1"/>
          </p:cNvSpPr>
          <p:nvPr>
            <p:ph type="body" sz="quarter" idx="22"/>
          </p:nvPr>
        </p:nvSpPr>
        <p:spPr/>
        <p:txBody>
          <a:bodyPr/>
          <a:lstStyle/>
          <a:p>
            <a:r>
              <a:rPr lang="en-US" dirty="0">
                <a:solidFill>
                  <a:schemeClr val="bg1">
                    <a:alpha val="50000"/>
                  </a:schemeClr>
                </a:solidFill>
              </a:rPr>
              <a:t>GROUP 3 PRESENTATION</a:t>
            </a:r>
          </a:p>
        </p:txBody>
      </p:sp>
      <p:sp>
        <p:nvSpPr>
          <p:cNvPr id="11" name="Rectangle 10">
            <a:extLst>
              <a:ext uri="{FF2B5EF4-FFF2-40B4-BE49-F238E27FC236}">
                <a16:creationId xmlns:a16="http://schemas.microsoft.com/office/drawing/2014/main" id="{01F2A0FD-139E-D17C-2963-90155F2E9E9D}"/>
              </a:ext>
            </a:extLst>
          </p:cNvPr>
          <p:cNvSpPr/>
          <p:nvPr/>
        </p:nvSpPr>
        <p:spPr>
          <a:xfrm>
            <a:off x="9346131" y="646515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pic>
        <p:nvPicPr>
          <p:cNvPr id="17" name="Picture Placeholder 16">
            <a:extLst>
              <a:ext uri="{FF2B5EF4-FFF2-40B4-BE49-F238E27FC236}">
                <a16:creationId xmlns:a16="http://schemas.microsoft.com/office/drawing/2014/main" id="{644093F5-21C9-6935-3642-9C8C61DBCCE9}"/>
              </a:ext>
            </a:extLst>
          </p:cNvPr>
          <p:cNvPicPr>
            <a:picLocks noGrp="1" noChangeAspect="1"/>
          </p:cNvPicPr>
          <p:nvPr>
            <p:ph type="pic" sz="quarter" idx="12"/>
          </p:nvPr>
        </p:nvPicPr>
        <p:blipFill>
          <a:blip r:embed="rId2"/>
          <a:srcRect t="8002" b="8002"/>
          <a:stretch>
            <a:fillRect/>
          </a:stretch>
        </p:blipFill>
        <p:spPr>
          <a:xfrm>
            <a:off x="6168090" y="1304925"/>
            <a:ext cx="5400675" cy="4968875"/>
          </a:xfrm>
        </p:spPr>
      </p:pic>
    </p:spTree>
    <p:extLst>
      <p:ext uri="{BB962C8B-B14F-4D97-AF65-F5344CB8AC3E}">
        <p14:creationId xmlns:p14="http://schemas.microsoft.com/office/powerpoint/2010/main" val="1941251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DFC"/>
        </a:solidFill>
        <a:effectLst/>
      </p:bgPr>
    </p:bg>
    <p:spTree>
      <p:nvGrpSpPr>
        <p:cNvPr id="1" name="">
          <a:extLst>
            <a:ext uri="{FF2B5EF4-FFF2-40B4-BE49-F238E27FC236}">
              <a16:creationId xmlns:a16="http://schemas.microsoft.com/office/drawing/2014/main" id="{ABCBA193-48DF-DCEF-D0FF-0D002F63EE44}"/>
            </a:ext>
          </a:extLst>
        </p:cNvPr>
        <p:cNvGrpSpPr/>
        <p:nvPr/>
      </p:nvGrpSpPr>
      <p:grpSpPr>
        <a:xfrm>
          <a:off x="0" y="0"/>
          <a:ext cx="0" cy="0"/>
          <a:chOff x="0" y="0"/>
          <a:chExt cx="0" cy="0"/>
        </a:xfrm>
      </p:grpSpPr>
      <p:graphicFrame>
        <p:nvGraphicFramePr>
          <p:cNvPr id="2" name="Table 0">
            <a:extLst>
              <a:ext uri="{FF2B5EF4-FFF2-40B4-BE49-F238E27FC236}">
                <a16:creationId xmlns:a16="http://schemas.microsoft.com/office/drawing/2014/main" id="{B756BC6E-9739-FBF4-7B64-7FB3A0A482CA}"/>
              </a:ext>
            </a:extLst>
          </p:cNvPr>
          <p:cNvGraphicFramePr>
            <a:graphicFrameLocks noGrp="1"/>
          </p:cNvGraphicFramePr>
          <p:nvPr/>
        </p:nvGraphicFramePr>
        <p:xfrm>
          <a:off x="479428" y="2291080"/>
          <a:ext cx="10696572" cy="4118868"/>
        </p:xfrm>
        <a:graphic>
          <a:graphicData uri="http://schemas.openxmlformats.org/drawingml/2006/table">
            <a:tbl>
              <a:tblPr/>
              <a:tblGrid>
                <a:gridCol w="3565524">
                  <a:extLst>
                    <a:ext uri="{9D8B030D-6E8A-4147-A177-3AD203B41FA5}">
                      <a16:colId xmlns:a16="http://schemas.microsoft.com/office/drawing/2014/main" val="20000"/>
                    </a:ext>
                  </a:extLst>
                </a:gridCol>
                <a:gridCol w="3565524">
                  <a:extLst>
                    <a:ext uri="{9D8B030D-6E8A-4147-A177-3AD203B41FA5}">
                      <a16:colId xmlns:a16="http://schemas.microsoft.com/office/drawing/2014/main" val="20001"/>
                    </a:ext>
                  </a:extLst>
                </a:gridCol>
                <a:gridCol w="3565524">
                  <a:extLst>
                    <a:ext uri="{9D8B030D-6E8A-4147-A177-3AD203B41FA5}">
                      <a16:colId xmlns:a16="http://schemas.microsoft.com/office/drawing/2014/main" val="20002"/>
                    </a:ext>
                  </a:extLst>
                </a:gridCol>
              </a:tblGrid>
              <a:tr h="686478">
                <a:tc>
                  <a:txBody>
                    <a:bodyPr/>
                    <a:lstStyle/>
                    <a:p>
                      <a:pPr marL="0" marR="0" algn="just">
                        <a:lnSpc>
                          <a:spcPct val="150000"/>
                        </a:lnSpc>
                        <a:spcAft>
                          <a:spcPts val="800"/>
                        </a:spcAft>
                        <a:buNone/>
                        <a:tabLst>
                          <a:tab pos="271780" algn="l"/>
                        </a:tabLst>
                      </a:pPr>
                      <a:r>
                        <a:rPr lang="en-US" sz="2000" b="1" kern="100" dirty="0">
                          <a:solidFill>
                            <a:schemeClr val="bg1"/>
                          </a:solidFill>
                          <a:effectLst/>
                          <a:latin typeface="Times New Roman" panose="02020603050405020304" pitchFamily="18" charset="0"/>
                          <a:ea typeface="Aptos" panose="020B0004020202020204" pitchFamily="34" charset="0"/>
                          <a:cs typeface="SimSun" panose="02010600030101010101" pitchFamily="2" charset="-122"/>
                        </a:rPr>
                        <a:t>Challenge in Data Curation</a:t>
                      </a:r>
                      <a:endParaRPr lang="en-US" sz="1800" b="1" kern="100" dirty="0">
                        <a:solidFill>
                          <a:schemeClr val="bg1"/>
                        </a:solidFill>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gn="just">
                        <a:lnSpc>
                          <a:spcPct val="150000"/>
                        </a:lnSpc>
                        <a:spcAft>
                          <a:spcPts val="800"/>
                        </a:spcAft>
                        <a:buNone/>
                        <a:tabLst>
                          <a:tab pos="271780" algn="l"/>
                        </a:tabLst>
                      </a:pPr>
                      <a:r>
                        <a:rPr lang="en-US" sz="2400" b="1" kern="100" dirty="0">
                          <a:solidFill>
                            <a:schemeClr val="bg1"/>
                          </a:solidFill>
                          <a:effectLst/>
                          <a:latin typeface="Times New Roman" panose="02020603050405020304" pitchFamily="18" charset="0"/>
                          <a:ea typeface="Aptos" panose="020B0004020202020204" pitchFamily="34" charset="0"/>
                          <a:cs typeface="SimSun" panose="02010600030101010101" pitchFamily="2" charset="-122"/>
                        </a:rPr>
                        <a:t>LM-Driven Solution</a:t>
                      </a:r>
                      <a:endParaRPr lang="en-US" sz="2000" kern="100" dirty="0">
                        <a:solidFill>
                          <a:schemeClr val="bg1"/>
                        </a:solidFill>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gn="l">
                        <a:lnSpc>
                          <a:spcPct val="150000"/>
                        </a:lnSpc>
                        <a:spcAft>
                          <a:spcPts val="800"/>
                        </a:spcAft>
                        <a:buNone/>
                        <a:tabLst>
                          <a:tab pos="271780" algn="l"/>
                        </a:tabLst>
                      </a:pPr>
                      <a:r>
                        <a:rPr lang="en-US" sz="2400" b="1" kern="100" dirty="0">
                          <a:solidFill>
                            <a:schemeClr val="bg1"/>
                          </a:solidFill>
                          <a:effectLst/>
                          <a:latin typeface="Times New Roman" panose="02020603050405020304" pitchFamily="18" charset="0"/>
                          <a:ea typeface="Aptos" panose="020B0004020202020204" pitchFamily="34" charset="0"/>
                          <a:cs typeface="SimSun" panose="02010600030101010101" pitchFamily="2" charset="-122"/>
                        </a:rPr>
                        <a:t>Impact</a:t>
                      </a:r>
                      <a:endParaRPr lang="en-US" sz="2000" kern="100" dirty="0">
                        <a:solidFill>
                          <a:schemeClr val="bg1"/>
                        </a:solidFill>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extLst>
                  <a:ext uri="{0D108BD9-81ED-4DB2-BD59-A6C34878D82A}">
                    <a16:rowId xmlns:a16="http://schemas.microsoft.com/office/drawing/2014/main" val="10000"/>
                  </a:ext>
                </a:extLst>
              </a:tr>
              <a:tr h="686478">
                <a:tc>
                  <a:txBody>
                    <a:bodyPr/>
                    <a:lstStyle/>
                    <a:p>
                      <a:pPr marL="0" marR="0">
                        <a:lnSpc>
                          <a:spcPct val="150000"/>
                        </a:lnSpc>
                        <a:spcAft>
                          <a:spcPts val="800"/>
                        </a:spcAft>
                        <a:buNone/>
                        <a:tabLst>
                          <a:tab pos="271780" algn="l"/>
                        </a:tabLst>
                      </a:pPr>
                      <a:r>
                        <a:rPr lang="en-US" sz="1600" b="1" kern="100" dirty="0">
                          <a:effectLst/>
                          <a:latin typeface="Times New Roman" panose="02020603050405020304" pitchFamily="18" charset="0"/>
                          <a:ea typeface="Aptos" panose="020B0004020202020204" pitchFamily="34" charset="0"/>
                          <a:cs typeface="SimSun" panose="02010600030101010101" pitchFamily="2" charset="-122"/>
                        </a:rPr>
                        <a:t>Large volumes of unstructured data</a:t>
                      </a:r>
                      <a:endParaRPr lang="en-US" sz="1400" b="1" kern="100" dirty="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Automated classification &amp; tagging</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Faster organization &amp; retrieval</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extLst>
                  <a:ext uri="{0D108BD9-81ED-4DB2-BD59-A6C34878D82A}">
                    <a16:rowId xmlns:a16="http://schemas.microsoft.com/office/drawing/2014/main" val="2277387585"/>
                  </a:ext>
                </a:extLst>
              </a:tr>
              <a:tr h="686478">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Inconsistent metadata standards</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nSpc>
                          <a:spcPct val="150000"/>
                        </a:lnSpc>
                        <a:spcAft>
                          <a:spcPts val="800"/>
                        </a:spcAft>
                        <a:buNone/>
                        <a:tabLst>
                          <a:tab pos="271780" algn="l"/>
                        </a:tabLst>
                      </a:pPr>
                      <a:r>
                        <a:rPr lang="en-US" sz="1600" b="1" kern="100" dirty="0">
                          <a:effectLst/>
                          <a:latin typeface="Times New Roman" panose="02020603050405020304" pitchFamily="18" charset="0"/>
                          <a:ea typeface="Aptos" panose="020B0004020202020204" pitchFamily="34" charset="0"/>
                          <a:cs typeface="SimSun" panose="02010600030101010101" pitchFamily="2" charset="-122"/>
                        </a:rPr>
                        <a:t>Context-aware metadata harmonization</a:t>
                      </a:r>
                      <a:endParaRPr lang="en-US" sz="1400" b="1" kern="100" dirty="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Improved interoperability</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extLst>
                  <a:ext uri="{0D108BD9-81ED-4DB2-BD59-A6C34878D82A}">
                    <a16:rowId xmlns:a16="http://schemas.microsoft.com/office/drawing/2014/main" val="3037518030"/>
                  </a:ext>
                </a:extLst>
              </a:tr>
              <a:tr h="686478">
                <a:tc>
                  <a:txBody>
                    <a:bodyPr/>
                    <a:lstStyle/>
                    <a:p>
                      <a:pPr marL="0" marR="0">
                        <a:lnSpc>
                          <a:spcPct val="150000"/>
                        </a:lnSpc>
                        <a:spcAft>
                          <a:spcPts val="800"/>
                        </a:spcAft>
                        <a:buNone/>
                        <a:tabLst>
                          <a:tab pos="271780" algn="l"/>
                        </a:tabLst>
                      </a:pPr>
                      <a:r>
                        <a:rPr lang="en-US" sz="1600" b="1" kern="100" dirty="0">
                          <a:effectLst/>
                          <a:latin typeface="Times New Roman" panose="02020603050405020304" pitchFamily="18" charset="0"/>
                          <a:ea typeface="Aptos" panose="020B0004020202020204" pitchFamily="34" charset="0"/>
                          <a:cs typeface="SimSun" panose="02010600030101010101" pitchFamily="2" charset="-122"/>
                        </a:rPr>
                        <a:t>Manual, slow data cleaning</a:t>
                      </a:r>
                      <a:endParaRPr lang="en-US" sz="1400" b="1" kern="100" dirty="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Intelligent anomaly detection</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Higher accuracy &amp; efficiency</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extLst>
                  <a:ext uri="{0D108BD9-81ED-4DB2-BD59-A6C34878D82A}">
                    <a16:rowId xmlns:a16="http://schemas.microsoft.com/office/drawing/2014/main" val="10001"/>
                  </a:ext>
                </a:extLst>
              </a:tr>
              <a:tr h="686478">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Limited access for non-technical staff</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D5D5"/>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Natural language database interfaces</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D5D5"/>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Broader participation in data usage</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D5D5"/>
                    </a:solidFill>
                  </a:tcPr>
                </a:tc>
                <a:extLst>
                  <a:ext uri="{0D108BD9-81ED-4DB2-BD59-A6C34878D82A}">
                    <a16:rowId xmlns:a16="http://schemas.microsoft.com/office/drawing/2014/main" val="10002"/>
                  </a:ext>
                </a:extLst>
              </a:tr>
              <a:tr h="686478">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Difficulty spotting trends</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Predictive analytics &amp; pattern detection</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tc>
                  <a:txBody>
                    <a:bodyPr/>
                    <a:lstStyle/>
                    <a:p>
                      <a:pPr marL="0" marR="0">
                        <a:lnSpc>
                          <a:spcPct val="150000"/>
                        </a:lnSpc>
                        <a:spcAft>
                          <a:spcPts val="800"/>
                        </a:spcAft>
                        <a:buNone/>
                        <a:tabLst>
                          <a:tab pos="271780" algn="l"/>
                        </a:tabLst>
                      </a:pPr>
                      <a:r>
                        <a:rPr lang="en-US" sz="1600" b="1" kern="100" dirty="0">
                          <a:effectLst/>
                          <a:latin typeface="Times New Roman" panose="02020603050405020304" pitchFamily="18" charset="0"/>
                          <a:ea typeface="Aptos" panose="020B0004020202020204" pitchFamily="34" charset="0"/>
                          <a:cs typeface="SimSun" panose="02010600030101010101" pitchFamily="2" charset="-122"/>
                        </a:rPr>
                        <a:t>More informed decision-making</a:t>
                      </a:r>
                      <a:endParaRPr lang="en-US" sz="1400" b="1" kern="100" dirty="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extLst>
                  <a:ext uri="{0D108BD9-81ED-4DB2-BD59-A6C34878D82A}">
                    <a16:rowId xmlns:a16="http://schemas.microsoft.com/office/drawing/2014/main" val="10003"/>
                  </a:ext>
                </a:extLst>
              </a:tr>
            </a:tbl>
          </a:graphicData>
        </a:graphic>
      </p:graphicFrame>
      <p:sp>
        <p:nvSpPr>
          <p:cNvPr id="3" name="Text 0">
            <a:extLst>
              <a:ext uri="{FF2B5EF4-FFF2-40B4-BE49-F238E27FC236}">
                <a16:creationId xmlns:a16="http://schemas.microsoft.com/office/drawing/2014/main" id="{2D041609-3BB0-AE64-66EB-054A9115DB32}"/>
              </a:ext>
            </a:extLst>
          </p:cNvPr>
          <p:cNvSpPr/>
          <p:nvPr/>
        </p:nvSpPr>
        <p:spPr>
          <a:xfrm>
            <a:off x="305456" y="368618"/>
            <a:ext cx="11044516" cy="107188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lvl="0" algn="ctr"/>
            <a:r>
              <a:rPr lang="en-GB" sz="3400" b="1" dirty="0">
                <a:latin typeface="+mj-lt"/>
              </a:rPr>
              <a:t>IMPACT OF LMs ON DATA CURATION AND MANAGEMENT</a:t>
            </a:r>
            <a:endParaRPr lang="en-US" sz="3400" b="1" dirty="0">
              <a:latin typeface="+mj-lt"/>
            </a:endParaRPr>
          </a:p>
        </p:txBody>
      </p:sp>
      <p:sp>
        <p:nvSpPr>
          <p:cNvPr id="4" name="Shape 1">
            <a:extLst>
              <a:ext uri="{FF2B5EF4-FFF2-40B4-BE49-F238E27FC236}">
                <a16:creationId xmlns:a16="http://schemas.microsoft.com/office/drawing/2014/main" id="{4CBF3A79-CE93-DF10-9270-E5BD9050D0FC}"/>
              </a:ext>
            </a:extLst>
          </p:cNvPr>
          <p:cNvSpPr/>
          <p:nvPr/>
        </p:nvSpPr>
        <p:spPr>
          <a:xfrm>
            <a:off x="1219200" y="1219200"/>
            <a:ext cx="1219200" cy="1219200"/>
          </a:xfrm>
          <a:prstGeom prst="line">
            <a:avLst/>
          </a:prstGeom>
          <a:noFill/>
          <a:ln/>
        </p:spPr>
      </p:sp>
      <p:sp>
        <p:nvSpPr>
          <p:cNvPr id="5" name="Text 2">
            <a:extLst>
              <a:ext uri="{FF2B5EF4-FFF2-40B4-BE49-F238E27FC236}">
                <a16:creationId xmlns:a16="http://schemas.microsoft.com/office/drawing/2014/main" id="{E2CFDBF0-E65E-D4E7-FCDA-83F4B5CBF65D}"/>
              </a:ext>
            </a:extLst>
          </p:cNvPr>
          <p:cNvSpPr/>
          <p:nvPr/>
        </p:nvSpPr>
        <p:spPr>
          <a:xfrm>
            <a:off x="479427" y="1440499"/>
            <a:ext cx="9851773" cy="665268"/>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t>Language Models (LMs) have brought significant transformations to data curation and management by addressing long-standing challenges in the field</a:t>
            </a:r>
            <a:endParaRPr lang="en-US" sz="1600" dirty="0">
              <a:latin typeface="Calibri"/>
              <a:ea typeface="Calibri"/>
              <a:cs typeface="Calibri"/>
            </a:endParaRPr>
          </a:p>
        </p:txBody>
      </p:sp>
      <p:sp>
        <p:nvSpPr>
          <p:cNvPr id="25" name="Slide Number Placeholder 0">
            <a:extLst>
              <a:ext uri="{FF2B5EF4-FFF2-40B4-BE49-F238E27FC236}">
                <a16:creationId xmlns:a16="http://schemas.microsoft.com/office/drawing/2014/main" id="{F4E6104A-BA8A-D0B9-2BC2-E94BCA55A850}"/>
              </a:ext>
            </a:extLst>
          </p:cNvPr>
          <p:cNvSpPr>
            <a:spLocks noGrp="1"/>
          </p:cNvSpPr>
          <p:nvPr>
            <p:ph type="sldNum" sz="quarter" idx="4294967295"/>
          </p:nvPr>
        </p:nvSpPr>
        <p:spPr>
          <a:xfrm>
            <a:off x="11176000" y="6409950"/>
            <a:ext cx="546100" cy="273799"/>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414042"/>
                </a:solidFill>
                <a:latin typeface="Open Sans"/>
                <a:ea typeface="Open Sans"/>
                <a:cs typeface="Open Sans"/>
              </a:rPr>
              <a:pPr algn="ctr"/>
              <a:t>20</a:t>
            </a:fld>
            <a:endParaRPr lang="en-US" sz="1200">
              <a:solidFill>
                <a:srgbClr val="414042"/>
              </a:solidFill>
              <a:latin typeface="Open Sans"/>
              <a:ea typeface="Open Sans"/>
              <a:cs typeface="Open Sans"/>
            </a:endParaRPr>
          </a:p>
        </p:txBody>
      </p:sp>
      <p:sp>
        <p:nvSpPr>
          <p:cNvPr id="6" name="Rectangle 5">
            <a:extLst>
              <a:ext uri="{FF2B5EF4-FFF2-40B4-BE49-F238E27FC236}">
                <a16:creationId xmlns:a16="http://schemas.microsoft.com/office/drawing/2014/main" id="{4662A89B-28BE-BEFE-0DD2-2935D587182C}"/>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614184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B068E5-FE88-A58B-17F4-D16F2F9BBD69}"/>
              </a:ext>
            </a:extLst>
          </p:cNvPr>
          <p:cNvSpPr>
            <a:spLocks noGrp="1"/>
          </p:cNvSpPr>
          <p:nvPr>
            <p:ph type="sldNum" sz="quarter" idx="4"/>
          </p:nvPr>
        </p:nvSpPr>
        <p:spPr/>
        <p:txBody>
          <a:bodyPr/>
          <a:lstStyle/>
          <a:p>
            <a:fld id="{5E0C3BBE-9543-48E5-A6E1-C646F9A01966}" type="slidenum">
              <a:rPr lang="en-ID" smtClean="0"/>
              <a:pPr/>
              <a:t>21</a:t>
            </a:fld>
            <a:endParaRPr lang="en-ID" dirty="0"/>
          </a:p>
        </p:txBody>
      </p:sp>
      <p:sp>
        <p:nvSpPr>
          <p:cNvPr id="3" name="Footer Placeholder 2">
            <a:extLst>
              <a:ext uri="{FF2B5EF4-FFF2-40B4-BE49-F238E27FC236}">
                <a16:creationId xmlns:a16="http://schemas.microsoft.com/office/drawing/2014/main" id="{4E0E8FDF-CF5E-F5CA-0D37-C07D3EDB078C}"/>
              </a:ext>
            </a:extLst>
          </p:cNvPr>
          <p:cNvSpPr>
            <a:spLocks noGrp="1"/>
          </p:cNvSpPr>
          <p:nvPr>
            <p:ph type="ftr" sz="quarter" idx="3"/>
          </p:nvPr>
        </p:nvSpPr>
        <p:spPr/>
        <p:txBody>
          <a:bodyPr/>
          <a:lstStyle/>
          <a:p>
            <a:r>
              <a:rPr lang="en-US" dirty="0"/>
              <a:t>Conclusion</a:t>
            </a:r>
          </a:p>
        </p:txBody>
      </p:sp>
      <p:sp>
        <p:nvSpPr>
          <p:cNvPr id="4" name="Text Placeholder 3">
            <a:extLst>
              <a:ext uri="{FF2B5EF4-FFF2-40B4-BE49-F238E27FC236}">
                <a16:creationId xmlns:a16="http://schemas.microsoft.com/office/drawing/2014/main" id="{E22FAE24-C1AD-5054-98B0-5BF5FA5E3C0A}"/>
              </a:ext>
            </a:extLst>
          </p:cNvPr>
          <p:cNvSpPr>
            <a:spLocks noGrp="1"/>
          </p:cNvSpPr>
          <p:nvPr>
            <p:ph type="body" sz="quarter" idx="41"/>
          </p:nvPr>
        </p:nvSpPr>
        <p:spPr/>
        <p:txBody>
          <a:bodyPr/>
          <a:lstStyle/>
          <a:p>
            <a:endParaRPr lang="en-US"/>
          </a:p>
        </p:txBody>
      </p:sp>
      <p:sp>
        <p:nvSpPr>
          <p:cNvPr id="5" name="Text Placeholder 4">
            <a:extLst>
              <a:ext uri="{FF2B5EF4-FFF2-40B4-BE49-F238E27FC236}">
                <a16:creationId xmlns:a16="http://schemas.microsoft.com/office/drawing/2014/main" id="{A8D7C22A-A112-8AFD-A8C1-32CF83146FEB}"/>
              </a:ext>
            </a:extLst>
          </p:cNvPr>
          <p:cNvSpPr>
            <a:spLocks noGrp="1"/>
          </p:cNvSpPr>
          <p:nvPr>
            <p:ph type="body" sz="quarter" idx="42"/>
          </p:nvPr>
        </p:nvSpPr>
        <p:spPr/>
        <p:txBody>
          <a:bodyPr/>
          <a:lstStyle/>
          <a:p>
            <a:r>
              <a:rPr lang="en-US"/>
              <a:t>LMs have evolved significantly, impacting data curation strategies.</a:t>
            </a:r>
          </a:p>
        </p:txBody>
      </p:sp>
      <p:sp>
        <p:nvSpPr>
          <p:cNvPr id="6" name="Title 5">
            <a:extLst>
              <a:ext uri="{FF2B5EF4-FFF2-40B4-BE49-F238E27FC236}">
                <a16:creationId xmlns:a16="http://schemas.microsoft.com/office/drawing/2014/main" id="{680F7F72-0CD0-04F6-B611-F1A592547B7F}"/>
              </a:ext>
            </a:extLst>
          </p:cNvPr>
          <p:cNvSpPr>
            <a:spLocks noGrp="1"/>
          </p:cNvSpPr>
          <p:nvPr>
            <p:ph type="title"/>
          </p:nvPr>
        </p:nvSpPr>
        <p:spPr/>
        <p:txBody>
          <a:bodyPr/>
          <a:lstStyle/>
          <a:p>
            <a:r>
              <a:rPr lang="en-US"/>
              <a:t>Conclusion &amp; Future</a:t>
            </a:r>
          </a:p>
        </p:txBody>
      </p:sp>
      <p:sp>
        <p:nvSpPr>
          <p:cNvPr id="7" name="Text Placeholder 6">
            <a:extLst>
              <a:ext uri="{FF2B5EF4-FFF2-40B4-BE49-F238E27FC236}">
                <a16:creationId xmlns:a16="http://schemas.microsoft.com/office/drawing/2014/main" id="{55C415DC-E39F-6B0E-97D4-45DFE5BDC358}"/>
              </a:ext>
            </a:extLst>
          </p:cNvPr>
          <p:cNvSpPr>
            <a:spLocks noGrp="1"/>
          </p:cNvSpPr>
          <p:nvPr>
            <p:ph type="body" sz="quarter" idx="43"/>
          </p:nvPr>
        </p:nvSpPr>
        <p:spPr/>
        <p:txBody>
          <a:bodyPr/>
          <a:lstStyle/>
          <a:p>
            <a:endParaRPr lang="en-US"/>
          </a:p>
        </p:txBody>
      </p:sp>
      <p:sp>
        <p:nvSpPr>
          <p:cNvPr id="8" name="Text Placeholder 7">
            <a:extLst>
              <a:ext uri="{FF2B5EF4-FFF2-40B4-BE49-F238E27FC236}">
                <a16:creationId xmlns:a16="http://schemas.microsoft.com/office/drawing/2014/main" id="{F9D9FFF0-B827-E2DD-9060-DE1C1C8024FC}"/>
              </a:ext>
            </a:extLst>
          </p:cNvPr>
          <p:cNvSpPr>
            <a:spLocks noGrp="1"/>
          </p:cNvSpPr>
          <p:nvPr>
            <p:ph type="body" sz="quarter" idx="44"/>
          </p:nvPr>
        </p:nvSpPr>
        <p:spPr/>
        <p:txBody>
          <a:bodyPr/>
          <a:lstStyle/>
          <a:p>
            <a:r>
              <a:rPr lang="en-US"/>
              <a:t>They automate metadata creation and improve data quality significantly.</a:t>
            </a:r>
          </a:p>
        </p:txBody>
      </p:sp>
      <p:sp>
        <p:nvSpPr>
          <p:cNvPr id="9" name="Text Placeholder 8">
            <a:extLst>
              <a:ext uri="{FF2B5EF4-FFF2-40B4-BE49-F238E27FC236}">
                <a16:creationId xmlns:a16="http://schemas.microsoft.com/office/drawing/2014/main" id="{B01E8A2A-3313-8B44-42FA-4BBDAB502284}"/>
              </a:ext>
            </a:extLst>
          </p:cNvPr>
          <p:cNvSpPr>
            <a:spLocks noGrp="1"/>
          </p:cNvSpPr>
          <p:nvPr>
            <p:ph type="body" sz="quarter" idx="45"/>
          </p:nvPr>
        </p:nvSpPr>
        <p:spPr/>
        <p:txBody>
          <a:bodyPr/>
          <a:lstStyle/>
          <a:p>
            <a:endParaRPr lang="en-US"/>
          </a:p>
        </p:txBody>
      </p:sp>
      <p:sp>
        <p:nvSpPr>
          <p:cNvPr id="10" name="Text Placeholder 9">
            <a:extLst>
              <a:ext uri="{FF2B5EF4-FFF2-40B4-BE49-F238E27FC236}">
                <a16:creationId xmlns:a16="http://schemas.microsoft.com/office/drawing/2014/main" id="{31B452C5-853C-038C-8AF7-0E4150CB594E}"/>
              </a:ext>
            </a:extLst>
          </p:cNvPr>
          <p:cNvSpPr>
            <a:spLocks noGrp="1"/>
          </p:cNvSpPr>
          <p:nvPr>
            <p:ph type="body" sz="quarter" idx="46"/>
          </p:nvPr>
        </p:nvSpPr>
        <p:spPr/>
        <p:txBody>
          <a:bodyPr/>
          <a:lstStyle/>
          <a:p>
            <a:r>
              <a:rPr lang="en-US"/>
              <a:t>The future includes embracing new technologies for better data insights.</a:t>
            </a:r>
          </a:p>
        </p:txBody>
      </p:sp>
      <p:sp>
        <p:nvSpPr>
          <p:cNvPr id="11" name="Text Placeholder 10">
            <a:extLst>
              <a:ext uri="{FF2B5EF4-FFF2-40B4-BE49-F238E27FC236}">
                <a16:creationId xmlns:a16="http://schemas.microsoft.com/office/drawing/2014/main" id="{3084F8E6-7314-31E9-DB53-DAB26B0E204F}"/>
              </a:ext>
            </a:extLst>
          </p:cNvPr>
          <p:cNvSpPr>
            <a:spLocks noGrp="1"/>
          </p:cNvSpPr>
          <p:nvPr>
            <p:ph type="body" sz="quarter" idx="47"/>
          </p:nvPr>
        </p:nvSpPr>
        <p:spPr/>
        <p:txBody>
          <a:bodyPr/>
          <a:lstStyle/>
          <a:p>
            <a:endParaRPr lang="en-US"/>
          </a:p>
        </p:txBody>
      </p:sp>
      <p:sp>
        <p:nvSpPr>
          <p:cNvPr id="12" name="Text Placeholder 11">
            <a:extLst>
              <a:ext uri="{FF2B5EF4-FFF2-40B4-BE49-F238E27FC236}">
                <a16:creationId xmlns:a16="http://schemas.microsoft.com/office/drawing/2014/main" id="{56FCACE6-117E-3049-6E7D-218DC3511371}"/>
              </a:ext>
            </a:extLst>
          </p:cNvPr>
          <p:cNvSpPr>
            <a:spLocks noGrp="1"/>
          </p:cNvSpPr>
          <p:nvPr>
            <p:ph type="body" sz="quarter" idx="48"/>
          </p:nvPr>
        </p:nvSpPr>
        <p:spPr/>
        <p:txBody>
          <a:bodyPr/>
          <a:lstStyle/>
          <a:p>
            <a:r>
              <a:rPr lang="en-US"/>
              <a:t>Challenges remain, such as biases in language models.</a:t>
            </a:r>
          </a:p>
        </p:txBody>
      </p:sp>
      <p:sp>
        <p:nvSpPr>
          <p:cNvPr id="13" name="Text Placeholder 12">
            <a:extLst>
              <a:ext uri="{FF2B5EF4-FFF2-40B4-BE49-F238E27FC236}">
                <a16:creationId xmlns:a16="http://schemas.microsoft.com/office/drawing/2014/main" id="{69FBF7A7-F084-2AA6-C2DA-E834DE93FE7E}"/>
              </a:ext>
            </a:extLst>
          </p:cNvPr>
          <p:cNvSpPr>
            <a:spLocks noGrp="1"/>
          </p:cNvSpPr>
          <p:nvPr>
            <p:ph type="body" sz="quarter" idx="49"/>
          </p:nvPr>
        </p:nvSpPr>
        <p:spPr/>
        <p:txBody>
          <a:bodyPr/>
          <a:lstStyle/>
          <a:p>
            <a:endParaRPr lang="en-US"/>
          </a:p>
        </p:txBody>
      </p:sp>
      <p:sp>
        <p:nvSpPr>
          <p:cNvPr id="14" name="Text Placeholder 13">
            <a:extLst>
              <a:ext uri="{FF2B5EF4-FFF2-40B4-BE49-F238E27FC236}">
                <a16:creationId xmlns:a16="http://schemas.microsoft.com/office/drawing/2014/main" id="{57481B36-89AD-D956-92E8-A4B81DE18336}"/>
              </a:ext>
            </a:extLst>
          </p:cNvPr>
          <p:cNvSpPr>
            <a:spLocks noGrp="1"/>
          </p:cNvSpPr>
          <p:nvPr>
            <p:ph type="body" sz="quarter" idx="50"/>
          </p:nvPr>
        </p:nvSpPr>
        <p:spPr/>
        <p:txBody>
          <a:bodyPr/>
          <a:lstStyle/>
          <a:p>
            <a:r>
              <a:rPr lang="en-US"/>
              <a:t>Continued innovation is essential for data ecosystem enhancement.</a:t>
            </a:r>
          </a:p>
        </p:txBody>
      </p:sp>
      <p:pic>
        <p:nvPicPr>
          <p:cNvPr id="16" name="Picture Placeholder 15">
            <a:extLst>
              <a:ext uri="{FF2B5EF4-FFF2-40B4-BE49-F238E27FC236}">
                <a16:creationId xmlns:a16="http://schemas.microsoft.com/office/drawing/2014/main" id="{7FAE4AD0-D29C-218B-5733-DB41315EB2ED}"/>
              </a:ext>
            </a:extLst>
          </p:cNvPr>
          <p:cNvPicPr>
            <a:picLocks noGrp="1" noChangeAspect="1"/>
          </p:cNvPicPr>
          <p:nvPr>
            <p:ph type="pic" sz="quarter" idx="10"/>
          </p:nvPr>
        </p:nvPicPr>
        <p:blipFill>
          <a:blip r:embed="rId2"/>
          <a:srcRect l="4607" r="4607"/>
          <a:stretch>
            <a:fillRect/>
          </a:stretch>
        </p:blipFill>
        <p:spPr/>
      </p:pic>
      <p:sp>
        <p:nvSpPr>
          <p:cNvPr id="17" name="Rectangle 16">
            <a:extLst>
              <a:ext uri="{FF2B5EF4-FFF2-40B4-BE49-F238E27FC236}">
                <a16:creationId xmlns:a16="http://schemas.microsoft.com/office/drawing/2014/main" id="{FC276085-BDD0-C3E7-55A2-ADAB7DEF5C0A}"/>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58426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525FB9-CADD-91FB-0315-378CB4AD4AAC}"/>
              </a:ext>
            </a:extLst>
          </p:cNvPr>
          <p:cNvSpPr>
            <a:spLocks noGrp="1"/>
          </p:cNvSpPr>
          <p:nvPr>
            <p:ph type="sldNum" sz="quarter" idx="4"/>
          </p:nvPr>
        </p:nvSpPr>
        <p:spPr/>
        <p:txBody>
          <a:bodyPr/>
          <a:lstStyle/>
          <a:p>
            <a:fld id="{5E0C3BBE-9543-48E5-A6E1-C646F9A01966}" type="slidenum">
              <a:rPr lang="en-ID" smtClean="0"/>
              <a:pPr/>
              <a:t>22</a:t>
            </a:fld>
            <a:endParaRPr lang="en-ID" dirty="0"/>
          </a:p>
        </p:txBody>
      </p:sp>
      <p:sp>
        <p:nvSpPr>
          <p:cNvPr id="3" name="Footer Placeholder 2">
            <a:extLst>
              <a:ext uri="{FF2B5EF4-FFF2-40B4-BE49-F238E27FC236}">
                <a16:creationId xmlns:a16="http://schemas.microsoft.com/office/drawing/2014/main" id="{4C3C8320-CF91-D7DD-01D1-F73FDBE3747B}"/>
              </a:ext>
            </a:extLst>
          </p:cNvPr>
          <p:cNvSpPr>
            <a:spLocks noGrp="1"/>
          </p:cNvSpPr>
          <p:nvPr>
            <p:ph type="ftr" sz="quarter" idx="3"/>
          </p:nvPr>
        </p:nvSpPr>
        <p:spPr/>
        <p:txBody>
          <a:bodyPr/>
          <a:lstStyle/>
          <a:p>
            <a:endParaRPr lang="en-US" dirty="0"/>
          </a:p>
          <a:p>
            <a:r>
              <a:rPr lang="en-US" dirty="0"/>
              <a:t>REFERENCES</a:t>
            </a:r>
          </a:p>
          <a:p>
            <a:endParaRPr lang="en-US" dirty="0"/>
          </a:p>
        </p:txBody>
      </p:sp>
      <p:sp>
        <p:nvSpPr>
          <p:cNvPr id="6" name="Title 5">
            <a:extLst>
              <a:ext uri="{FF2B5EF4-FFF2-40B4-BE49-F238E27FC236}">
                <a16:creationId xmlns:a16="http://schemas.microsoft.com/office/drawing/2014/main" id="{C5D03DC0-A669-4D31-A651-6FD2E79BDE00}"/>
              </a:ext>
            </a:extLst>
          </p:cNvPr>
          <p:cNvSpPr>
            <a:spLocks noGrp="1"/>
          </p:cNvSpPr>
          <p:nvPr>
            <p:ph type="title"/>
          </p:nvPr>
        </p:nvSpPr>
        <p:spPr>
          <a:xfrm>
            <a:off x="584200" y="174250"/>
            <a:ext cx="10699347" cy="1095064"/>
          </a:xfrm>
        </p:spPr>
        <p:txBody>
          <a:bodyPr/>
          <a:lstStyle/>
          <a:p>
            <a:r>
              <a:rPr lang="en-US" b="1" dirty="0">
                <a:solidFill>
                  <a:schemeClr val="bg2"/>
                </a:solidFill>
              </a:rPr>
              <a:t>References</a:t>
            </a:r>
          </a:p>
        </p:txBody>
      </p:sp>
      <p:sp>
        <p:nvSpPr>
          <p:cNvPr id="14" name="Text Placeholder 13">
            <a:extLst>
              <a:ext uri="{FF2B5EF4-FFF2-40B4-BE49-F238E27FC236}">
                <a16:creationId xmlns:a16="http://schemas.microsoft.com/office/drawing/2014/main" id="{834C1E1B-1C30-0C4F-E737-A527B4DAE733}"/>
              </a:ext>
            </a:extLst>
          </p:cNvPr>
          <p:cNvSpPr>
            <a:spLocks noGrp="1"/>
          </p:cNvSpPr>
          <p:nvPr>
            <p:ph type="body" sz="quarter" idx="50"/>
          </p:nvPr>
        </p:nvSpPr>
        <p:spPr>
          <a:xfrm>
            <a:off x="746327" y="1833911"/>
            <a:ext cx="10699346" cy="607060"/>
          </a:xfrm>
        </p:spPr>
        <p:txBody>
          <a:bodyPr/>
          <a:lstStyle/>
          <a:p>
            <a:r>
              <a:rPr lang="en-US" dirty="0"/>
              <a:t>Goyal, N., &amp; Ferrara, E. (2023). Large language models and their applications in information </a:t>
            </a:r>
          </a:p>
          <a:p>
            <a:r>
              <a:rPr lang="en-US" dirty="0"/>
              <a:t>	retrieval. </a:t>
            </a:r>
            <a:r>
              <a:rPr lang="en-US" i="1" dirty="0"/>
              <a:t>Journal of Data and Information Science</a:t>
            </a:r>
            <a:r>
              <a:rPr lang="en-US" dirty="0"/>
              <a:t>, 8(2), 1–18. </a:t>
            </a:r>
          </a:p>
          <a:p>
            <a:r>
              <a:rPr lang="en-US" dirty="0"/>
              <a:t>	</a:t>
            </a:r>
            <a:r>
              <a:rPr lang="en-US" u="sng" dirty="0">
                <a:hlinkClick r:id="rId2"/>
              </a:rPr>
              <a:t>https://doi.org/10.2478/jdis-2023-0010</a:t>
            </a:r>
            <a:endParaRPr lang="en-US" dirty="0"/>
          </a:p>
          <a:p>
            <a:pPr algn="just"/>
            <a:endParaRPr lang="en-US" dirty="0"/>
          </a:p>
        </p:txBody>
      </p:sp>
      <p:sp>
        <p:nvSpPr>
          <p:cNvPr id="30" name="Rectangle 29">
            <a:extLst>
              <a:ext uri="{FF2B5EF4-FFF2-40B4-BE49-F238E27FC236}">
                <a16:creationId xmlns:a16="http://schemas.microsoft.com/office/drawing/2014/main" id="{130DE6CB-C904-9B92-61D7-EABCF59D5599}"/>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1" name="Text Placeholder 13">
            <a:extLst>
              <a:ext uri="{FF2B5EF4-FFF2-40B4-BE49-F238E27FC236}">
                <a16:creationId xmlns:a16="http://schemas.microsoft.com/office/drawing/2014/main" id="{D396EC2F-265C-7E69-C65C-0DFDC8AC49EE}"/>
              </a:ext>
            </a:extLst>
          </p:cNvPr>
          <p:cNvSpPr txBox="1">
            <a:spLocks/>
          </p:cNvSpPr>
          <p:nvPr/>
        </p:nvSpPr>
        <p:spPr>
          <a:xfrm>
            <a:off x="784629" y="5329495"/>
            <a:ext cx="10699346" cy="607060"/>
          </a:xfrm>
          <a:prstGeom prst="rect">
            <a:avLst/>
          </a:prstGeom>
        </p:spPr>
        <p:txBody>
          <a:bodyPr vert="horz" lIns="91440" tIns="0" rIns="91440" bIns="0" rtlCol="0" anchor="t">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Vaswani, A., et al. </a:t>
            </a:r>
            <a:r>
              <a:rPr lang="en-GB" dirty="0"/>
              <a:t>(2017). Attention is all you need. In Advances in Neural Information </a:t>
            </a:r>
            <a:endParaRPr lang="en-US" dirty="0"/>
          </a:p>
          <a:p>
            <a:r>
              <a:rPr lang="en-GB" dirty="0"/>
              <a:t>	Processing Systems (Vol. 30, pp. 5998–6008). Curran Associates, Inc. </a:t>
            </a:r>
            <a:endParaRPr lang="en-US" dirty="0"/>
          </a:p>
          <a:p>
            <a:r>
              <a:rPr lang="en-GB" dirty="0"/>
              <a:t>	</a:t>
            </a:r>
            <a:r>
              <a:rPr lang="en-US" dirty="0">
                <a:hlinkClick r:id="rId3"/>
              </a:rPr>
              <a:t>https://arxiv.org/abs/1706.03762</a:t>
            </a:r>
            <a:endParaRPr lang="en-US" dirty="0"/>
          </a:p>
          <a:p>
            <a:endParaRPr lang="en-US" dirty="0"/>
          </a:p>
        </p:txBody>
      </p:sp>
      <p:sp>
        <p:nvSpPr>
          <p:cNvPr id="32" name="Text Placeholder 13">
            <a:extLst>
              <a:ext uri="{FF2B5EF4-FFF2-40B4-BE49-F238E27FC236}">
                <a16:creationId xmlns:a16="http://schemas.microsoft.com/office/drawing/2014/main" id="{1125EDF8-2B90-2B42-74F2-E965BBA0955E}"/>
              </a:ext>
            </a:extLst>
          </p:cNvPr>
          <p:cNvSpPr txBox="1">
            <a:spLocks/>
          </p:cNvSpPr>
          <p:nvPr/>
        </p:nvSpPr>
        <p:spPr>
          <a:xfrm>
            <a:off x="784629" y="3086268"/>
            <a:ext cx="10699346" cy="607060"/>
          </a:xfrm>
          <a:prstGeom prst="rect">
            <a:avLst/>
          </a:prstGeom>
        </p:spPr>
        <p:txBody>
          <a:bodyPr vert="horz" lIns="91440" tIns="0" rIns="91440" bIns="0" rtlCol="0" anchor="t">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Liang, P. (2022). Advances in natural language interfaces to databases. </a:t>
            </a:r>
            <a:r>
              <a:rPr lang="en-US" i="1" dirty="0">
                <a:solidFill>
                  <a:schemeClr val="bg1"/>
                </a:solidFill>
              </a:rPr>
              <a:t>Communications of </a:t>
            </a:r>
            <a:endParaRPr lang="en-US" dirty="0">
              <a:solidFill>
                <a:schemeClr val="bg1"/>
              </a:solidFill>
            </a:endParaRPr>
          </a:p>
          <a:p>
            <a:r>
              <a:rPr lang="en-US" i="1" dirty="0">
                <a:solidFill>
                  <a:schemeClr val="bg1"/>
                </a:solidFill>
              </a:rPr>
              <a:t>	the ACM</a:t>
            </a:r>
            <a:r>
              <a:rPr lang="en-US" dirty="0">
                <a:solidFill>
                  <a:schemeClr val="bg1"/>
                </a:solidFill>
              </a:rPr>
              <a:t>, 65(5), 98–107</a:t>
            </a:r>
            <a:r>
              <a:rPr lang="en-US" dirty="0"/>
              <a:t>. </a:t>
            </a:r>
            <a:r>
              <a:rPr lang="en-US" u="sng" dirty="0">
                <a:hlinkClick r:id="rId4"/>
              </a:rPr>
              <a:t>https://doi.org/10.1145/3511094</a:t>
            </a:r>
            <a:endParaRPr lang="en-US" dirty="0"/>
          </a:p>
          <a:p>
            <a:pPr algn="just"/>
            <a:endParaRPr lang="en-US" dirty="0"/>
          </a:p>
        </p:txBody>
      </p:sp>
      <p:sp>
        <p:nvSpPr>
          <p:cNvPr id="33" name="Text Placeholder 13">
            <a:extLst>
              <a:ext uri="{FF2B5EF4-FFF2-40B4-BE49-F238E27FC236}">
                <a16:creationId xmlns:a16="http://schemas.microsoft.com/office/drawing/2014/main" id="{45C18884-8412-48C1-CB56-57E5DBD19DE8}"/>
              </a:ext>
            </a:extLst>
          </p:cNvPr>
          <p:cNvSpPr txBox="1">
            <a:spLocks/>
          </p:cNvSpPr>
          <p:nvPr/>
        </p:nvSpPr>
        <p:spPr>
          <a:xfrm>
            <a:off x="746327" y="4219689"/>
            <a:ext cx="10699346" cy="607060"/>
          </a:xfrm>
          <a:prstGeom prst="rect">
            <a:avLst/>
          </a:prstGeom>
        </p:spPr>
        <p:txBody>
          <a:bodyPr vert="horz" lIns="91440" tIns="0" rIns="91440" bIns="0" rtlCol="0" anchor="t">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Tzitzikas</a:t>
            </a:r>
            <a:r>
              <a:rPr lang="en-US" dirty="0"/>
              <a:t>, Y., </a:t>
            </a:r>
            <a:r>
              <a:rPr lang="en-US" dirty="0" err="1"/>
              <a:t>Marketakis</a:t>
            </a:r>
            <a:r>
              <a:rPr lang="en-US" dirty="0"/>
              <a:t>, Y., &amp; </a:t>
            </a:r>
            <a:r>
              <a:rPr lang="en-US" dirty="0" err="1"/>
              <a:t>Minadakis</a:t>
            </a:r>
            <a:r>
              <a:rPr lang="en-US" dirty="0"/>
              <a:t>, N. (2021). Semantic search and metadata </a:t>
            </a:r>
          </a:p>
          <a:p>
            <a:r>
              <a:rPr lang="en-US" dirty="0"/>
              <a:t>	enrichment with AI. </a:t>
            </a:r>
            <a:r>
              <a:rPr lang="en-US" i="1" dirty="0"/>
              <a:t>International Journal on Digital Libraries</a:t>
            </a:r>
            <a:r>
              <a:rPr lang="en-US" dirty="0"/>
              <a:t>, 22(1), 1–18. </a:t>
            </a:r>
          </a:p>
          <a:p>
            <a:r>
              <a:rPr lang="en-US" dirty="0"/>
              <a:t>	</a:t>
            </a:r>
            <a:r>
              <a:rPr lang="en-US" u="sng" dirty="0">
                <a:hlinkClick r:id="rId5"/>
              </a:rPr>
              <a:t>https://doi.org/10.1007/s00799-020-00302-y</a:t>
            </a:r>
            <a:endParaRPr lang="en-US" dirty="0"/>
          </a:p>
          <a:p>
            <a:endParaRPr lang="en-US" dirty="0"/>
          </a:p>
        </p:txBody>
      </p:sp>
      <p:sp>
        <p:nvSpPr>
          <p:cNvPr id="34" name="Text Placeholder 13">
            <a:extLst>
              <a:ext uri="{FF2B5EF4-FFF2-40B4-BE49-F238E27FC236}">
                <a16:creationId xmlns:a16="http://schemas.microsoft.com/office/drawing/2014/main" id="{44D1E1EF-62CA-C422-F069-31C8E4F0BD8F}"/>
              </a:ext>
            </a:extLst>
          </p:cNvPr>
          <p:cNvSpPr txBox="1">
            <a:spLocks/>
          </p:cNvSpPr>
          <p:nvPr/>
        </p:nvSpPr>
        <p:spPr>
          <a:xfrm>
            <a:off x="784629" y="1138495"/>
            <a:ext cx="10699346" cy="607060"/>
          </a:xfrm>
          <a:prstGeom prst="rect">
            <a:avLst/>
          </a:prstGeom>
        </p:spPr>
        <p:txBody>
          <a:bodyPr vert="horz" lIns="91440" tIns="0" rIns="91440" bIns="0" rtlCol="0" anchor="t">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FinTech Weekly. (2025, May 12). </a:t>
            </a:r>
            <a:r>
              <a:rPr lang="en-US" i="1" dirty="0"/>
              <a:t>Klarna reverses course on AI customer support, resumes </a:t>
            </a:r>
            <a:endParaRPr lang="en-US" dirty="0"/>
          </a:p>
          <a:p>
            <a:r>
              <a:rPr lang="en-US" dirty="0"/>
              <a:t>	</a:t>
            </a:r>
            <a:r>
              <a:rPr lang="en-US" i="1" dirty="0"/>
              <a:t>human hiring.</a:t>
            </a:r>
            <a:r>
              <a:rPr lang="en-US" dirty="0"/>
              <a:t> </a:t>
            </a:r>
            <a:r>
              <a:rPr lang="en-US" u="sng" dirty="0">
                <a:hlinkClick r:id="rId6"/>
              </a:rPr>
              <a:t>FinTech Magazine Articles</a:t>
            </a:r>
            <a:endParaRPr lang="en-US" dirty="0"/>
          </a:p>
          <a:p>
            <a:pPr algn="just"/>
            <a:endParaRPr lang="en-US" dirty="0"/>
          </a:p>
        </p:txBody>
      </p:sp>
    </p:spTree>
    <p:extLst>
      <p:ext uri="{BB962C8B-B14F-4D97-AF65-F5344CB8AC3E}">
        <p14:creationId xmlns:p14="http://schemas.microsoft.com/office/powerpoint/2010/main" val="183028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5D905-1551-5BF1-005D-8AD687B0380D}"/>
              </a:ext>
            </a:extLst>
          </p:cNvPr>
          <p:cNvSpPr>
            <a:spLocks noGrp="1"/>
          </p:cNvSpPr>
          <p:nvPr>
            <p:ph type="sldNum" sz="quarter" idx="4"/>
          </p:nvPr>
        </p:nvSpPr>
        <p:spPr/>
        <p:txBody>
          <a:bodyPr/>
          <a:lstStyle/>
          <a:p>
            <a:fld id="{5E0C3BBE-9543-48E5-A6E1-C646F9A01966}" type="slidenum">
              <a:rPr lang="en-ID" smtClean="0"/>
              <a:pPr/>
              <a:t>23</a:t>
            </a:fld>
            <a:endParaRPr lang="en-ID" dirty="0"/>
          </a:p>
        </p:txBody>
      </p:sp>
      <p:sp>
        <p:nvSpPr>
          <p:cNvPr id="3" name="Footer Placeholder 2">
            <a:extLst>
              <a:ext uri="{FF2B5EF4-FFF2-40B4-BE49-F238E27FC236}">
                <a16:creationId xmlns:a16="http://schemas.microsoft.com/office/drawing/2014/main" id="{7C0FD40E-295E-7691-A8FC-651E6BF507DC}"/>
              </a:ext>
            </a:extLst>
          </p:cNvPr>
          <p:cNvSpPr>
            <a:spLocks noGrp="1"/>
          </p:cNvSpPr>
          <p:nvPr>
            <p:ph type="ftr" sz="quarter" idx="3"/>
          </p:nvPr>
        </p:nvSpPr>
        <p:spPr/>
        <p:txBody>
          <a:bodyPr/>
          <a:lstStyle/>
          <a:p>
            <a:r>
              <a:rPr lang="en-US" dirty="0"/>
              <a:t>GROUP 3 PRESENTATION ON LMs</a:t>
            </a:r>
          </a:p>
        </p:txBody>
      </p:sp>
      <p:sp>
        <p:nvSpPr>
          <p:cNvPr id="30" name="Title 29">
            <a:extLst>
              <a:ext uri="{FF2B5EF4-FFF2-40B4-BE49-F238E27FC236}">
                <a16:creationId xmlns:a16="http://schemas.microsoft.com/office/drawing/2014/main" id="{8842743F-1572-66B3-9885-E5952BADD52F}"/>
              </a:ext>
            </a:extLst>
          </p:cNvPr>
          <p:cNvSpPr>
            <a:spLocks noGrp="1"/>
          </p:cNvSpPr>
          <p:nvPr>
            <p:ph type="title"/>
          </p:nvPr>
        </p:nvSpPr>
        <p:spPr>
          <a:xfrm>
            <a:off x="6240068" y="4517894"/>
            <a:ext cx="5364557" cy="1334770"/>
          </a:xfrm>
        </p:spPr>
        <p:txBody>
          <a:bodyPr/>
          <a:lstStyle/>
          <a:p>
            <a:r>
              <a:rPr lang="en-US" sz="6600" dirty="0"/>
              <a:t>Thank You</a:t>
            </a:r>
          </a:p>
        </p:txBody>
      </p:sp>
      <p:pic>
        <p:nvPicPr>
          <p:cNvPr id="36" name="Picture Placeholder 35">
            <a:extLst>
              <a:ext uri="{FF2B5EF4-FFF2-40B4-BE49-F238E27FC236}">
                <a16:creationId xmlns:a16="http://schemas.microsoft.com/office/drawing/2014/main" id="{DBBBA60C-0ADD-1833-4086-A4CF0D8EB934}"/>
              </a:ext>
            </a:extLst>
          </p:cNvPr>
          <p:cNvPicPr>
            <a:picLocks noGrp="1" noChangeAspect="1"/>
          </p:cNvPicPr>
          <p:nvPr>
            <p:ph type="pic" sz="quarter" idx="10"/>
          </p:nvPr>
        </p:nvPicPr>
        <p:blipFill>
          <a:blip r:embed="rId2"/>
          <a:srcRect t="15672" b="15672"/>
          <a:stretch/>
        </p:blipFill>
        <p:spPr>
          <a:xfrm>
            <a:off x="1884305" y="1049381"/>
            <a:ext cx="7125223" cy="3280572"/>
          </a:xfrm>
        </p:spPr>
      </p:pic>
      <p:sp>
        <p:nvSpPr>
          <p:cNvPr id="34" name="Rectangle 33">
            <a:extLst>
              <a:ext uri="{FF2B5EF4-FFF2-40B4-BE49-F238E27FC236}">
                <a16:creationId xmlns:a16="http://schemas.microsoft.com/office/drawing/2014/main" id="{35CE156E-2DFD-D89B-B8ED-CA77ADF0250E}"/>
              </a:ext>
            </a:extLst>
          </p:cNvPr>
          <p:cNvSpPr/>
          <p:nvPr/>
        </p:nvSpPr>
        <p:spPr>
          <a:xfrm>
            <a:off x="9188824" y="6364288"/>
            <a:ext cx="1869701" cy="365125"/>
          </a:xfrm>
          <a:prstGeom prst="rect">
            <a:avLst/>
          </a:prstGeom>
          <a:solidFill>
            <a:schemeClr val="bg1">
              <a:lumMod val="8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05959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3028A7-DF77-F545-FF3A-5326B1D6A921}"/>
              </a:ext>
            </a:extLst>
          </p:cNvPr>
          <p:cNvSpPr>
            <a:spLocks noGrp="1"/>
          </p:cNvSpPr>
          <p:nvPr>
            <p:ph type="body" sz="quarter" idx="40"/>
          </p:nvPr>
        </p:nvSpPr>
        <p:spPr>
          <a:xfrm>
            <a:off x="5086350" y="881375"/>
            <a:ext cx="64295" cy="474980"/>
          </a:xfrm>
        </p:spPr>
        <p:txBody>
          <a:bodyPr/>
          <a:lstStyle/>
          <a:p>
            <a:endParaRPr lang="en-US"/>
          </a:p>
        </p:txBody>
      </p:sp>
      <p:sp>
        <p:nvSpPr>
          <p:cNvPr id="3" name="Text Placeholder 2">
            <a:extLst>
              <a:ext uri="{FF2B5EF4-FFF2-40B4-BE49-F238E27FC236}">
                <a16:creationId xmlns:a16="http://schemas.microsoft.com/office/drawing/2014/main" id="{C977C9AF-6CF6-D56F-8891-469173D9C4BF}"/>
              </a:ext>
            </a:extLst>
          </p:cNvPr>
          <p:cNvSpPr>
            <a:spLocks noGrp="1"/>
          </p:cNvSpPr>
          <p:nvPr>
            <p:ph type="body" sz="quarter" idx="39"/>
          </p:nvPr>
        </p:nvSpPr>
        <p:spPr>
          <a:xfrm>
            <a:off x="5233585" y="863451"/>
            <a:ext cx="6371039" cy="474980"/>
          </a:xfrm>
        </p:spPr>
        <p:txBody>
          <a:bodyPr/>
          <a:lstStyle/>
          <a:p>
            <a:r>
              <a:rPr lang="en-US" sz="2400" dirty="0"/>
              <a:t>Introduction to LMs</a:t>
            </a:r>
          </a:p>
        </p:txBody>
      </p:sp>
      <p:sp>
        <p:nvSpPr>
          <p:cNvPr id="4" name="Title 3">
            <a:extLst>
              <a:ext uri="{FF2B5EF4-FFF2-40B4-BE49-F238E27FC236}">
                <a16:creationId xmlns:a16="http://schemas.microsoft.com/office/drawing/2014/main" id="{090606B9-40D6-BE7D-95E8-123A2694FAF2}"/>
              </a:ext>
            </a:extLst>
          </p:cNvPr>
          <p:cNvSpPr>
            <a:spLocks noGrp="1"/>
          </p:cNvSpPr>
          <p:nvPr>
            <p:ph type="title"/>
          </p:nvPr>
        </p:nvSpPr>
        <p:spPr>
          <a:xfrm>
            <a:off x="584201" y="2343150"/>
            <a:ext cx="4419210" cy="2171700"/>
          </a:xfrm>
        </p:spPr>
        <p:txBody>
          <a:bodyPr/>
          <a:lstStyle/>
          <a:p>
            <a:r>
              <a:rPr lang="en-US" sz="6600" dirty="0"/>
              <a:t>AGENDA</a:t>
            </a:r>
            <a:endParaRPr lang="en-US" sz="7200" dirty="0"/>
          </a:p>
        </p:txBody>
      </p:sp>
      <p:sp>
        <p:nvSpPr>
          <p:cNvPr id="5" name="Slide Number Placeholder 4">
            <a:extLst>
              <a:ext uri="{FF2B5EF4-FFF2-40B4-BE49-F238E27FC236}">
                <a16:creationId xmlns:a16="http://schemas.microsoft.com/office/drawing/2014/main" id="{A84E2FBE-E52B-FC7F-1DA2-81B83E989DFC}"/>
              </a:ext>
            </a:extLst>
          </p:cNvPr>
          <p:cNvSpPr>
            <a:spLocks noGrp="1"/>
          </p:cNvSpPr>
          <p:nvPr>
            <p:ph type="sldNum" sz="quarter" idx="4"/>
          </p:nvPr>
        </p:nvSpPr>
        <p:spPr/>
        <p:txBody>
          <a:bodyPr/>
          <a:lstStyle/>
          <a:p>
            <a:fld id="{5E0C3BBE-9543-48E5-A6E1-C646F9A01966}" type="slidenum">
              <a:rPr lang="en-ID" smtClean="0"/>
              <a:pPr/>
              <a:t>3</a:t>
            </a:fld>
            <a:endParaRPr lang="en-ID" dirty="0"/>
          </a:p>
        </p:txBody>
      </p:sp>
      <p:sp>
        <p:nvSpPr>
          <p:cNvPr id="6" name="Footer Placeholder 5">
            <a:extLst>
              <a:ext uri="{FF2B5EF4-FFF2-40B4-BE49-F238E27FC236}">
                <a16:creationId xmlns:a16="http://schemas.microsoft.com/office/drawing/2014/main" id="{382D08DA-7F0F-A6A4-46AD-A64D7782B004}"/>
              </a:ext>
            </a:extLst>
          </p:cNvPr>
          <p:cNvSpPr>
            <a:spLocks noGrp="1"/>
          </p:cNvSpPr>
          <p:nvPr>
            <p:ph type="ftr" sz="quarter" idx="3"/>
          </p:nvPr>
        </p:nvSpPr>
        <p:spPr/>
        <p:txBody>
          <a:bodyPr/>
          <a:lstStyle/>
          <a:p>
            <a:r>
              <a:rPr lang="en-US" dirty="0"/>
              <a:t>Outline for Discussion</a:t>
            </a:r>
          </a:p>
        </p:txBody>
      </p:sp>
      <p:sp>
        <p:nvSpPr>
          <p:cNvPr id="7" name="Text Placeholder 6">
            <a:extLst>
              <a:ext uri="{FF2B5EF4-FFF2-40B4-BE49-F238E27FC236}">
                <a16:creationId xmlns:a16="http://schemas.microsoft.com/office/drawing/2014/main" id="{523FFE45-3400-BD21-FF56-BCA52DF43B80}"/>
              </a:ext>
            </a:extLst>
          </p:cNvPr>
          <p:cNvSpPr>
            <a:spLocks noGrp="1"/>
          </p:cNvSpPr>
          <p:nvPr>
            <p:ph type="body" sz="quarter" idx="41"/>
          </p:nvPr>
        </p:nvSpPr>
        <p:spPr>
          <a:xfrm>
            <a:off x="5086350" y="1567776"/>
            <a:ext cx="64295" cy="474980"/>
          </a:xfrm>
        </p:spPr>
        <p:txBody>
          <a:bodyPr/>
          <a:lstStyle/>
          <a:p>
            <a:endParaRPr lang="en-US"/>
          </a:p>
        </p:txBody>
      </p:sp>
      <p:sp>
        <p:nvSpPr>
          <p:cNvPr id="8" name="Text Placeholder 7">
            <a:extLst>
              <a:ext uri="{FF2B5EF4-FFF2-40B4-BE49-F238E27FC236}">
                <a16:creationId xmlns:a16="http://schemas.microsoft.com/office/drawing/2014/main" id="{7A142CD4-2193-6F4D-1E82-828750B87618}"/>
              </a:ext>
            </a:extLst>
          </p:cNvPr>
          <p:cNvSpPr>
            <a:spLocks noGrp="1"/>
          </p:cNvSpPr>
          <p:nvPr>
            <p:ph type="body" sz="quarter" idx="42"/>
          </p:nvPr>
        </p:nvSpPr>
        <p:spPr>
          <a:xfrm>
            <a:off x="5233582" y="1545968"/>
            <a:ext cx="6371039" cy="474980"/>
          </a:xfrm>
        </p:spPr>
        <p:txBody>
          <a:bodyPr/>
          <a:lstStyle/>
          <a:p>
            <a:r>
              <a:rPr lang="en-US" sz="2400" dirty="0"/>
              <a:t>Brief History of Language Models</a:t>
            </a:r>
          </a:p>
        </p:txBody>
      </p:sp>
      <p:sp>
        <p:nvSpPr>
          <p:cNvPr id="9" name="Text Placeholder 8">
            <a:extLst>
              <a:ext uri="{FF2B5EF4-FFF2-40B4-BE49-F238E27FC236}">
                <a16:creationId xmlns:a16="http://schemas.microsoft.com/office/drawing/2014/main" id="{2A3122D4-27A8-6332-FBEB-8A9B3DD73428}"/>
              </a:ext>
            </a:extLst>
          </p:cNvPr>
          <p:cNvSpPr>
            <a:spLocks noGrp="1"/>
          </p:cNvSpPr>
          <p:nvPr>
            <p:ph type="body" sz="quarter" idx="43"/>
          </p:nvPr>
        </p:nvSpPr>
        <p:spPr>
          <a:xfrm>
            <a:off x="5086350" y="2245212"/>
            <a:ext cx="64295" cy="474980"/>
          </a:xfrm>
        </p:spPr>
        <p:txBody>
          <a:bodyPr/>
          <a:lstStyle/>
          <a:p>
            <a:endParaRPr lang="en-US"/>
          </a:p>
        </p:txBody>
      </p:sp>
      <p:sp>
        <p:nvSpPr>
          <p:cNvPr id="10" name="Text Placeholder 9">
            <a:extLst>
              <a:ext uri="{FF2B5EF4-FFF2-40B4-BE49-F238E27FC236}">
                <a16:creationId xmlns:a16="http://schemas.microsoft.com/office/drawing/2014/main" id="{115B1F09-D07D-61A2-2BC8-22FB571D0D24}"/>
              </a:ext>
            </a:extLst>
          </p:cNvPr>
          <p:cNvSpPr>
            <a:spLocks noGrp="1"/>
          </p:cNvSpPr>
          <p:nvPr>
            <p:ph type="body" sz="quarter" idx="44"/>
          </p:nvPr>
        </p:nvSpPr>
        <p:spPr>
          <a:xfrm>
            <a:off x="5233583" y="2217396"/>
            <a:ext cx="6716369" cy="470578"/>
          </a:xfrm>
        </p:spPr>
        <p:txBody>
          <a:bodyPr/>
          <a:lstStyle/>
          <a:p>
            <a:pPr lvl="0"/>
            <a:endParaRPr lang="en-US" sz="2400" dirty="0"/>
          </a:p>
          <a:p>
            <a:pPr lvl="0"/>
            <a:r>
              <a:rPr lang="en-GB" sz="2400" dirty="0"/>
              <a:t>Revolutionising Data Curation and Management through Emerging LMs Abilities</a:t>
            </a:r>
            <a:endParaRPr lang="en-US" sz="2400" dirty="0"/>
          </a:p>
          <a:p>
            <a:endParaRPr lang="en-US" dirty="0"/>
          </a:p>
        </p:txBody>
      </p:sp>
      <p:sp>
        <p:nvSpPr>
          <p:cNvPr id="11" name="Text Placeholder 10">
            <a:extLst>
              <a:ext uri="{FF2B5EF4-FFF2-40B4-BE49-F238E27FC236}">
                <a16:creationId xmlns:a16="http://schemas.microsoft.com/office/drawing/2014/main" id="{B761897E-CE0C-4524-8E2B-A2E156C518C8}"/>
              </a:ext>
            </a:extLst>
          </p:cNvPr>
          <p:cNvSpPr>
            <a:spLocks noGrp="1"/>
          </p:cNvSpPr>
          <p:nvPr>
            <p:ph type="body" sz="quarter" idx="45"/>
          </p:nvPr>
        </p:nvSpPr>
        <p:spPr>
          <a:xfrm>
            <a:off x="5086350" y="2947674"/>
            <a:ext cx="64295" cy="474980"/>
          </a:xfrm>
        </p:spPr>
        <p:txBody>
          <a:bodyPr/>
          <a:lstStyle/>
          <a:p>
            <a:endParaRPr lang="en-US" dirty="0"/>
          </a:p>
        </p:txBody>
      </p:sp>
      <p:sp>
        <p:nvSpPr>
          <p:cNvPr id="12" name="Text Placeholder 11">
            <a:extLst>
              <a:ext uri="{FF2B5EF4-FFF2-40B4-BE49-F238E27FC236}">
                <a16:creationId xmlns:a16="http://schemas.microsoft.com/office/drawing/2014/main" id="{D719D40B-9976-CB5D-01C5-04F5145CD353}"/>
              </a:ext>
            </a:extLst>
          </p:cNvPr>
          <p:cNvSpPr>
            <a:spLocks noGrp="1"/>
          </p:cNvSpPr>
          <p:nvPr>
            <p:ph type="body" sz="quarter" idx="46"/>
          </p:nvPr>
        </p:nvSpPr>
        <p:spPr>
          <a:xfrm>
            <a:off x="5233582" y="4120027"/>
            <a:ext cx="6371039" cy="474980"/>
          </a:xfrm>
        </p:spPr>
        <p:txBody>
          <a:bodyPr/>
          <a:lstStyle/>
          <a:p>
            <a:r>
              <a:rPr lang="en-US" sz="2400" dirty="0"/>
              <a:t>Impact of LMs on Data Curation &amp; Management</a:t>
            </a:r>
          </a:p>
        </p:txBody>
      </p:sp>
      <p:sp>
        <p:nvSpPr>
          <p:cNvPr id="13" name="Text Placeholder 12">
            <a:extLst>
              <a:ext uri="{FF2B5EF4-FFF2-40B4-BE49-F238E27FC236}">
                <a16:creationId xmlns:a16="http://schemas.microsoft.com/office/drawing/2014/main" id="{B1E2E5E8-3150-3CDB-A5DF-858799EFB1AA}"/>
              </a:ext>
            </a:extLst>
          </p:cNvPr>
          <p:cNvSpPr>
            <a:spLocks noGrp="1"/>
          </p:cNvSpPr>
          <p:nvPr>
            <p:ph type="body" sz="quarter" idx="47"/>
          </p:nvPr>
        </p:nvSpPr>
        <p:spPr/>
        <p:txBody>
          <a:bodyPr/>
          <a:lstStyle/>
          <a:p>
            <a:endParaRPr lang="en-US"/>
          </a:p>
        </p:txBody>
      </p:sp>
      <p:sp>
        <p:nvSpPr>
          <p:cNvPr id="14" name="Text Placeholder 13">
            <a:extLst>
              <a:ext uri="{FF2B5EF4-FFF2-40B4-BE49-F238E27FC236}">
                <a16:creationId xmlns:a16="http://schemas.microsoft.com/office/drawing/2014/main" id="{BC02CEE5-A280-D561-A890-456F5010768F}"/>
              </a:ext>
            </a:extLst>
          </p:cNvPr>
          <p:cNvSpPr>
            <a:spLocks noGrp="1"/>
          </p:cNvSpPr>
          <p:nvPr>
            <p:ph type="body" sz="quarter" idx="48"/>
          </p:nvPr>
        </p:nvSpPr>
        <p:spPr>
          <a:xfrm>
            <a:off x="5233583" y="2994356"/>
            <a:ext cx="6371039" cy="474980"/>
          </a:xfrm>
        </p:spPr>
        <p:txBody>
          <a:bodyPr/>
          <a:lstStyle/>
          <a:p>
            <a:r>
              <a:rPr lang="en-US" sz="2400" dirty="0"/>
              <a:t>Future Potential &amp; Ethical Consideration</a:t>
            </a:r>
          </a:p>
        </p:txBody>
      </p:sp>
      <p:sp>
        <p:nvSpPr>
          <p:cNvPr id="15" name="Text Placeholder 14">
            <a:extLst>
              <a:ext uri="{FF2B5EF4-FFF2-40B4-BE49-F238E27FC236}">
                <a16:creationId xmlns:a16="http://schemas.microsoft.com/office/drawing/2014/main" id="{44FF9F7B-B4F9-55BC-6753-D6CB6D10D59F}"/>
              </a:ext>
            </a:extLst>
          </p:cNvPr>
          <p:cNvSpPr>
            <a:spLocks noGrp="1"/>
          </p:cNvSpPr>
          <p:nvPr>
            <p:ph type="body" sz="quarter" idx="49"/>
          </p:nvPr>
        </p:nvSpPr>
        <p:spPr/>
        <p:txBody>
          <a:bodyPr/>
          <a:lstStyle/>
          <a:p>
            <a:endParaRPr lang="en-US"/>
          </a:p>
        </p:txBody>
      </p:sp>
      <p:sp>
        <p:nvSpPr>
          <p:cNvPr id="16" name="Text Placeholder 15">
            <a:extLst>
              <a:ext uri="{FF2B5EF4-FFF2-40B4-BE49-F238E27FC236}">
                <a16:creationId xmlns:a16="http://schemas.microsoft.com/office/drawing/2014/main" id="{59F231CB-1BC8-DFE1-0A86-5DFBDBE6CC14}"/>
              </a:ext>
            </a:extLst>
          </p:cNvPr>
          <p:cNvSpPr>
            <a:spLocks noGrp="1"/>
          </p:cNvSpPr>
          <p:nvPr>
            <p:ph type="body" sz="quarter" idx="50"/>
          </p:nvPr>
        </p:nvSpPr>
        <p:spPr>
          <a:xfrm>
            <a:off x="5233582" y="4760548"/>
            <a:ext cx="6371039" cy="474980"/>
          </a:xfrm>
        </p:spPr>
        <p:txBody>
          <a:bodyPr/>
          <a:lstStyle/>
          <a:p>
            <a:r>
              <a:rPr lang="en-US" sz="2400" dirty="0"/>
              <a:t>Conclusion</a:t>
            </a:r>
          </a:p>
        </p:txBody>
      </p:sp>
      <p:sp>
        <p:nvSpPr>
          <p:cNvPr id="17" name="Text Placeholder 16">
            <a:extLst>
              <a:ext uri="{FF2B5EF4-FFF2-40B4-BE49-F238E27FC236}">
                <a16:creationId xmlns:a16="http://schemas.microsoft.com/office/drawing/2014/main" id="{AD0A27E0-8065-9024-F3D3-555273FD8E8B}"/>
              </a:ext>
            </a:extLst>
          </p:cNvPr>
          <p:cNvSpPr>
            <a:spLocks noGrp="1"/>
          </p:cNvSpPr>
          <p:nvPr>
            <p:ph type="body" sz="quarter" idx="51"/>
          </p:nvPr>
        </p:nvSpPr>
        <p:spPr/>
        <p:txBody>
          <a:bodyPr/>
          <a:lstStyle/>
          <a:p>
            <a:endParaRPr lang="en-US"/>
          </a:p>
        </p:txBody>
      </p:sp>
      <p:sp>
        <p:nvSpPr>
          <p:cNvPr id="18" name="Text Placeholder 17">
            <a:extLst>
              <a:ext uri="{FF2B5EF4-FFF2-40B4-BE49-F238E27FC236}">
                <a16:creationId xmlns:a16="http://schemas.microsoft.com/office/drawing/2014/main" id="{2C0E480E-3BAF-FC68-FF5B-54A185335E55}"/>
              </a:ext>
            </a:extLst>
          </p:cNvPr>
          <p:cNvSpPr>
            <a:spLocks noGrp="1"/>
          </p:cNvSpPr>
          <p:nvPr>
            <p:ph type="body" sz="quarter" idx="52"/>
          </p:nvPr>
        </p:nvSpPr>
        <p:spPr>
          <a:xfrm>
            <a:off x="5233584" y="5362417"/>
            <a:ext cx="6371039" cy="474980"/>
          </a:xfrm>
        </p:spPr>
        <p:txBody>
          <a:bodyPr/>
          <a:lstStyle/>
          <a:p>
            <a:r>
              <a:rPr lang="en-US" sz="2400" dirty="0"/>
              <a:t>References</a:t>
            </a:r>
          </a:p>
        </p:txBody>
      </p:sp>
      <p:sp>
        <p:nvSpPr>
          <p:cNvPr id="19" name="Text Placeholder 18">
            <a:extLst>
              <a:ext uri="{FF2B5EF4-FFF2-40B4-BE49-F238E27FC236}">
                <a16:creationId xmlns:a16="http://schemas.microsoft.com/office/drawing/2014/main" id="{C9969E5B-8D24-BAD7-2465-51C1BD14786E}"/>
              </a:ext>
            </a:extLst>
          </p:cNvPr>
          <p:cNvSpPr>
            <a:spLocks noGrp="1"/>
          </p:cNvSpPr>
          <p:nvPr>
            <p:ph type="body" sz="quarter" idx="53"/>
          </p:nvPr>
        </p:nvSpPr>
        <p:spPr/>
        <p:txBody>
          <a:bodyPr/>
          <a:lstStyle/>
          <a:p>
            <a:endParaRPr lang="en-US"/>
          </a:p>
        </p:txBody>
      </p:sp>
      <p:sp>
        <p:nvSpPr>
          <p:cNvPr id="20" name="Text Placeholder 19">
            <a:extLst>
              <a:ext uri="{FF2B5EF4-FFF2-40B4-BE49-F238E27FC236}">
                <a16:creationId xmlns:a16="http://schemas.microsoft.com/office/drawing/2014/main" id="{4A445A1D-45BB-C104-9D62-9BBC962F3936}"/>
              </a:ext>
            </a:extLst>
          </p:cNvPr>
          <p:cNvSpPr>
            <a:spLocks noGrp="1"/>
          </p:cNvSpPr>
          <p:nvPr>
            <p:ph type="body" sz="quarter" idx="54"/>
          </p:nvPr>
        </p:nvSpPr>
        <p:spPr>
          <a:xfrm>
            <a:off x="5233582" y="3677451"/>
            <a:ext cx="6371039" cy="474980"/>
          </a:xfrm>
        </p:spPr>
        <p:txBody>
          <a:bodyPr/>
          <a:lstStyle/>
          <a:p>
            <a:r>
              <a:rPr lang="en-US" sz="2400" dirty="0"/>
              <a:t>Limitations of LMs</a:t>
            </a:r>
          </a:p>
          <a:p>
            <a:endParaRPr lang="en-US" dirty="0"/>
          </a:p>
        </p:txBody>
      </p:sp>
      <p:sp>
        <p:nvSpPr>
          <p:cNvPr id="21" name="Rectangle 20">
            <a:extLst>
              <a:ext uri="{FF2B5EF4-FFF2-40B4-BE49-F238E27FC236}">
                <a16:creationId xmlns:a16="http://schemas.microsoft.com/office/drawing/2014/main" id="{B339B2DC-5C27-F314-0A43-AEA3CFA26613}"/>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68866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0194D1-3182-B245-B0A5-B9D59443C135}"/>
              </a:ext>
            </a:extLst>
          </p:cNvPr>
          <p:cNvSpPr>
            <a:spLocks noGrp="1"/>
          </p:cNvSpPr>
          <p:nvPr>
            <p:ph type="body" sz="quarter" idx="39"/>
          </p:nvPr>
        </p:nvSpPr>
        <p:spPr/>
        <p:txBody>
          <a:bodyPr/>
          <a:lstStyle/>
          <a:p>
            <a:r>
              <a:rPr lang="en-US" sz="2000" dirty="0"/>
              <a:t>OVERVIEW OF LANGUAGE MODELS</a:t>
            </a:r>
          </a:p>
        </p:txBody>
      </p:sp>
      <p:sp>
        <p:nvSpPr>
          <p:cNvPr id="3" name="Text Placeholder 2">
            <a:extLst>
              <a:ext uri="{FF2B5EF4-FFF2-40B4-BE49-F238E27FC236}">
                <a16:creationId xmlns:a16="http://schemas.microsoft.com/office/drawing/2014/main" id="{B2B5A985-3693-E630-3586-C85997E044D2}"/>
              </a:ext>
            </a:extLst>
          </p:cNvPr>
          <p:cNvSpPr>
            <a:spLocks noGrp="1"/>
          </p:cNvSpPr>
          <p:nvPr>
            <p:ph type="body" sz="quarter" idx="40"/>
          </p:nvPr>
        </p:nvSpPr>
        <p:spPr/>
        <p:txBody>
          <a:bodyPr/>
          <a:lstStyle/>
          <a:p>
            <a:pPr algn="just"/>
            <a:r>
              <a:rPr lang="en-GB" sz="2400" dirty="0"/>
              <a:t>Language Models (LMs) are advanced artificial intelligence systems designed to process, understand and generate human language in both written and spoken forms. They function by learning statistical and semantic patterns from vast amounts of textual data, enabling them to interpret context, infer meaning and produce coherent responses or content. </a:t>
            </a:r>
            <a:endParaRPr lang="en-US" sz="3200" dirty="0"/>
          </a:p>
        </p:txBody>
      </p:sp>
      <p:sp>
        <p:nvSpPr>
          <p:cNvPr id="4" name="Title 3">
            <a:extLst>
              <a:ext uri="{FF2B5EF4-FFF2-40B4-BE49-F238E27FC236}">
                <a16:creationId xmlns:a16="http://schemas.microsoft.com/office/drawing/2014/main" id="{2BEE6D09-1958-CDA3-CC89-4D1DBDDF4068}"/>
              </a:ext>
            </a:extLst>
          </p:cNvPr>
          <p:cNvSpPr>
            <a:spLocks noGrp="1"/>
          </p:cNvSpPr>
          <p:nvPr>
            <p:ph type="title"/>
          </p:nvPr>
        </p:nvSpPr>
        <p:spPr/>
        <p:txBody>
          <a:bodyPr/>
          <a:lstStyle/>
          <a:p>
            <a:r>
              <a:rPr lang="en-US" sz="4800" dirty="0"/>
              <a:t>INTRODUCTION TO LMs</a:t>
            </a:r>
          </a:p>
        </p:txBody>
      </p:sp>
      <p:sp>
        <p:nvSpPr>
          <p:cNvPr id="5" name="Slide Number Placeholder 4">
            <a:extLst>
              <a:ext uri="{FF2B5EF4-FFF2-40B4-BE49-F238E27FC236}">
                <a16:creationId xmlns:a16="http://schemas.microsoft.com/office/drawing/2014/main" id="{6F8CACA7-86E3-7A32-888E-0E507D4F6D50}"/>
              </a:ext>
            </a:extLst>
          </p:cNvPr>
          <p:cNvSpPr>
            <a:spLocks noGrp="1"/>
          </p:cNvSpPr>
          <p:nvPr>
            <p:ph type="sldNum" sz="quarter" idx="4"/>
          </p:nvPr>
        </p:nvSpPr>
        <p:spPr/>
        <p:txBody>
          <a:bodyPr/>
          <a:lstStyle/>
          <a:p>
            <a:fld id="{5E0C3BBE-9543-48E5-A6E1-C646F9A01966}" type="slidenum">
              <a:rPr lang="en-ID" smtClean="0"/>
              <a:pPr/>
              <a:t>4</a:t>
            </a:fld>
            <a:endParaRPr lang="en-ID" dirty="0"/>
          </a:p>
        </p:txBody>
      </p:sp>
      <p:pic>
        <p:nvPicPr>
          <p:cNvPr id="8" name="Picture Placeholder 7">
            <a:extLst>
              <a:ext uri="{FF2B5EF4-FFF2-40B4-BE49-F238E27FC236}">
                <a16:creationId xmlns:a16="http://schemas.microsoft.com/office/drawing/2014/main" id="{2D62C3F3-F28B-4D2D-C3A1-031F1850EF17}"/>
              </a:ext>
            </a:extLst>
          </p:cNvPr>
          <p:cNvPicPr>
            <a:picLocks noGrp="1" noChangeAspect="1"/>
          </p:cNvPicPr>
          <p:nvPr>
            <p:ph type="pic" sz="quarter" idx="10"/>
          </p:nvPr>
        </p:nvPicPr>
        <p:blipFill>
          <a:blip r:embed="rId2"/>
          <a:srcRect t="41884" b="41884"/>
          <a:stretch>
            <a:fillRect/>
          </a:stretch>
        </p:blipFill>
        <p:spPr/>
      </p:pic>
      <p:sp>
        <p:nvSpPr>
          <p:cNvPr id="7" name="Footer Placeholder 6">
            <a:extLst>
              <a:ext uri="{FF2B5EF4-FFF2-40B4-BE49-F238E27FC236}">
                <a16:creationId xmlns:a16="http://schemas.microsoft.com/office/drawing/2014/main" id="{99D7A145-A75F-D412-E71B-D4C67F68735A}"/>
              </a:ext>
            </a:extLst>
          </p:cNvPr>
          <p:cNvSpPr>
            <a:spLocks noGrp="1"/>
          </p:cNvSpPr>
          <p:nvPr>
            <p:ph type="ftr" sz="quarter" idx="3"/>
          </p:nvPr>
        </p:nvSpPr>
        <p:spPr/>
        <p:txBody>
          <a:bodyPr/>
          <a:lstStyle/>
          <a:p>
            <a:r>
              <a:rPr lang="en-US" dirty="0"/>
              <a:t>Introduction to LMs</a:t>
            </a:r>
          </a:p>
        </p:txBody>
      </p:sp>
      <p:sp>
        <p:nvSpPr>
          <p:cNvPr id="9" name="Rectangle 8">
            <a:extLst>
              <a:ext uri="{FF2B5EF4-FFF2-40B4-BE49-F238E27FC236}">
                <a16:creationId xmlns:a16="http://schemas.microsoft.com/office/drawing/2014/main" id="{9F785E19-0ADB-BB8C-32EA-1998ED2FFEA7}"/>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143288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FF3A4E-FF03-3737-457C-1F706E642ADA}"/>
              </a:ext>
            </a:extLst>
          </p:cNvPr>
          <p:cNvSpPr>
            <a:spLocks noGrp="1"/>
          </p:cNvSpPr>
          <p:nvPr>
            <p:ph type="sldNum" sz="quarter" idx="4"/>
          </p:nvPr>
        </p:nvSpPr>
        <p:spPr/>
        <p:txBody>
          <a:bodyPr/>
          <a:lstStyle/>
          <a:p>
            <a:fld id="{5E0C3BBE-9543-48E5-A6E1-C646F9A01966}" type="slidenum">
              <a:rPr lang="en-ID" smtClean="0"/>
              <a:pPr/>
              <a:t>5</a:t>
            </a:fld>
            <a:endParaRPr lang="en-ID" dirty="0"/>
          </a:p>
        </p:txBody>
      </p:sp>
      <p:sp>
        <p:nvSpPr>
          <p:cNvPr id="3" name="Footer Placeholder 2">
            <a:extLst>
              <a:ext uri="{FF2B5EF4-FFF2-40B4-BE49-F238E27FC236}">
                <a16:creationId xmlns:a16="http://schemas.microsoft.com/office/drawing/2014/main" id="{D01FD344-79C4-DA00-9CA2-58A915A8A436}"/>
              </a:ext>
            </a:extLst>
          </p:cNvPr>
          <p:cNvSpPr>
            <a:spLocks noGrp="1"/>
          </p:cNvSpPr>
          <p:nvPr>
            <p:ph type="ftr" sz="quarter" idx="3"/>
          </p:nvPr>
        </p:nvSpPr>
        <p:spPr/>
        <p:txBody>
          <a:bodyPr/>
          <a:lstStyle/>
          <a:p>
            <a:r>
              <a:rPr lang="en-US" dirty="0"/>
              <a:t>History of LMs</a:t>
            </a:r>
          </a:p>
        </p:txBody>
      </p:sp>
      <p:pic>
        <p:nvPicPr>
          <p:cNvPr id="7" name="Picture Placeholder 6">
            <a:extLst>
              <a:ext uri="{FF2B5EF4-FFF2-40B4-BE49-F238E27FC236}">
                <a16:creationId xmlns:a16="http://schemas.microsoft.com/office/drawing/2014/main" id="{47213284-D8BB-DCC9-EC31-C32D879AAEA8}"/>
              </a:ext>
            </a:extLst>
          </p:cNvPr>
          <p:cNvPicPr>
            <a:picLocks noGrp="1" noChangeAspect="1"/>
          </p:cNvPicPr>
          <p:nvPr>
            <p:ph type="pic" sz="quarter" idx="10"/>
          </p:nvPr>
        </p:nvPicPr>
        <p:blipFill>
          <a:blip r:embed="rId2"/>
          <a:srcRect t="17118" b="17118"/>
          <a:stretch>
            <a:fillRect/>
          </a:stretch>
        </p:blipFill>
        <p:spPr/>
      </p:pic>
      <p:sp>
        <p:nvSpPr>
          <p:cNvPr id="5" name="Text Placeholder 4">
            <a:extLst>
              <a:ext uri="{FF2B5EF4-FFF2-40B4-BE49-F238E27FC236}">
                <a16:creationId xmlns:a16="http://schemas.microsoft.com/office/drawing/2014/main" id="{BC58945F-78FC-FFBF-260D-1534D1FE0261}"/>
              </a:ext>
            </a:extLst>
          </p:cNvPr>
          <p:cNvSpPr>
            <a:spLocks noGrp="1"/>
          </p:cNvSpPr>
          <p:nvPr>
            <p:ph type="body" sz="quarter" idx="39"/>
          </p:nvPr>
        </p:nvSpPr>
        <p:spPr/>
        <p:txBody>
          <a:bodyPr/>
          <a:lstStyle/>
          <a:p>
            <a:r>
              <a:rPr lang="en-US" dirty="0"/>
              <a:t>Cover the progression of Language Models (LMs) from early rule-based models to neural network LMs, then deep learning models and finally transformer-based architectures.</a:t>
            </a:r>
          </a:p>
        </p:txBody>
      </p:sp>
      <p:sp>
        <p:nvSpPr>
          <p:cNvPr id="6" name="Title 5">
            <a:extLst>
              <a:ext uri="{FF2B5EF4-FFF2-40B4-BE49-F238E27FC236}">
                <a16:creationId xmlns:a16="http://schemas.microsoft.com/office/drawing/2014/main" id="{779F6C19-EC4D-83AB-C80E-5AD4E9DF58EC}"/>
              </a:ext>
            </a:extLst>
          </p:cNvPr>
          <p:cNvSpPr>
            <a:spLocks noGrp="1"/>
          </p:cNvSpPr>
          <p:nvPr>
            <p:ph type="title"/>
          </p:nvPr>
        </p:nvSpPr>
        <p:spPr/>
        <p:txBody>
          <a:bodyPr/>
          <a:lstStyle/>
          <a:p>
            <a:pPr lvl="0" algn="ctr"/>
            <a:r>
              <a:rPr lang="en-GB" sz="4000" b="1" dirty="0"/>
              <a:t>BRIEF HISTORY OF LANGUAGE MODELS</a:t>
            </a:r>
            <a:endParaRPr lang="en-US" sz="4000" dirty="0"/>
          </a:p>
        </p:txBody>
      </p:sp>
      <p:sp>
        <p:nvSpPr>
          <p:cNvPr id="4" name="Rectangle 3">
            <a:extLst>
              <a:ext uri="{FF2B5EF4-FFF2-40B4-BE49-F238E27FC236}">
                <a16:creationId xmlns:a16="http://schemas.microsoft.com/office/drawing/2014/main" id="{739F5E49-EBCB-0B23-6281-3AE19AE92700}"/>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672522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A0EDAB-90E2-9787-2E2D-75E16D01A294}"/>
              </a:ext>
            </a:extLst>
          </p:cNvPr>
          <p:cNvSpPr>
            <a:spLocks noGrp="1"/>
          </p:cNvSpPr>
          <p:nvPr>
            <p:ph type="title"/>
          </p:nvPr>
        </p:nvSpPr>
        <p:spPr/>
        <p:txBody>
          <a:bodyPr/>
          <a:lstStyle/>
          <a:p>
            <a:r>
              <a:rPr lang="en-US" sz="4800" dirty="0"/>
              <a:t>FOUR KEY STAGES</a:t>
            </a:r>
          </a:p>
        </p:txBody>
      </p:sp>
      <p:sp>
        <p:nvSpPr>
          <p:cNvPr id="9" name="Text Placeholder 8">
            <a:extLst>
              <a:ext uri="{FF2B5EF4-FFF2-40B4-BE49-F238E27FC236}">
                <a16:creationId xmlns:a16="http://schemas.microsoft.com/office/drawing/2014/main" id="{BD7AC326-B101-7179-0610-1FFC6B509680}"/>
              </a:ext>
            </a:extLst>
          </p:cNvPr>
          <p:cNvSpPr>
            <a:spLocks noGrp="1"/>
          </p:cNvSpPr>
          <p:nvPr>
            <p:ph type="body" sz="quarter" idx="33"/>
          </p:nvPr>
        </p:nvSpPr>
        <p:spPr/>
        <p:txBody>
          <a:bodyPr/>
          <a:lstStyle/>
          <a:p>
            <a:r>
              <a:rPr lang="en-US" dirty="0">
                <a:solidFill>
                  <a:schemeClr val="bg1">
                    <a:alpha val="50000"/>
                  </a:schemeClr>
                </a:solidFill>
              </a:rPr>
              <a:t>Brief History on LMs</a:t>
            </a:r>
          </a:p>
        </p:txBody>
      </p:sp>
      <p:sp>
        <p:nvSpPr>
          <p:cNvPr id="11" name="Picture Placeholder 10">
            <a:extLst>
              <a:ext uri="{FF2B5EF4-FFF2-40B4-BE49-F238E27FC236}">
                <a16:creationId xmlns:a16="http://schemas.microsoft.com/office/drawing/2014/main" id="{9B421094-B00F-7F78-D0E8-E17F0A7217F1}"/>
              </a:ext>
            </a:extLst>
          </p:cNvPr>
          <p:cNvSpPr>
            <a:spLocks noGrp="1"/>
          </p:cNvSpPr>
          <p:nvPr>
            <p:ph type="pic" sz="quarter" idx="10"/>
          </p:nvPr>
        </p:nvSpPr>
        <p:spPr/>
      </p:sp>
      <p:sp>
        <p:nvSpPr>
          <p:cNvPr id="2" name="Text Placeholder 1">
            <a:extLst>
              <a:ext uri="{FF2B5EF4-FFF2-40B4-BE49-F238E27FC236}">
                <a16:creationId xmlns:a16="http://schemas.microsoft.com/office/drawing/2014/main" id="{0A057751-61B3-40A1-44B1-2E6F9AA5F478}"/>
              </a:ext>
            </a:extLst>
          </p:cNvPr>
          <p:cNvSpPr>
            <a:spLocks noGrp="1"/>
          </p:cNvSpPr>
          <p:nvPr>
            <p:ph type="body" sz="quarter" idx="37"/>
          </p:nvPr>
        </p:nvSpPr>
        <p:spPr/>
        <p:txBody>
          <a:bodyPr/>
          <a:lstStyle/>
          <a:p>
            <a:r>
              <a:rPr lang="en-US" dirty="0"/>
              <a:t>.</a:t>
            </a:r>
          </a:p>
        </p:txBody>
      </p:sp>
      <p:sp>
        <p:nvSpPr>
          <p:cNvPr id="4" name="Text Placeholder 3">
            <a:extLst>
              <a:ext uri="{FF2B5EF4-FFF2-40B4-BE49-F238E27FC236}">
                <a16:creationId xmlns:a16="http://schemas.microsoft.com/office/drawing/2014/main" id="{01758125-30D4-12D2-2670-C53509676305}"/>
              </a:ext>
            </a:extLst>
          </p:cNvPr>
          <p:cNvSpPr>
            <a:spLocks noGrp="1"/>
          </p:cNvSpPr>
          <p:nvPr>
            <p:ph type="body" sz="quarter" idx="38"/>
          </p:nvPr>
        </p:nvSpPr>
        <p:spPr>
          <a:xfrm>
            <a:off x="3413674" y="4615624"/>
            <a:ext cx="2538356" cy="348464"/>
          </a:xfrm>
        </p:spPr>
        <p:txBody>
          <a:bodyPr/>
          <a:lstStyle/>
          <a:p>
            <a:r>
              <a:rPr lang="en-US" sz="1800" b="1" dirty="0"/>
              <a:t>Neural Network LMs (2000-2014)</a:t>
            </a:r>
          </a:p>
        </p:txBody>
      </p:sp>
      <p:sp>
        <p:nvSpPr>
          <p:cNvPr id="12" name="Picture Placeholder 11">
            <a:extLst>
              <a:ext uri="{FF2B5EF4-FFF2-40B4-BE49-F238E27FC236}">
                <a16:creationId xmlns:a16="http://schemas.microsoft.com/office/drawing/2014/main" id="{C1564EF3-742B-5743-89B4-9B523E6C5E24}"/>
              </a:ext>
            </a:extLst>
          </p:cNvPr>
          <p:cNvSpPr>
            <a:spLocks noGrp="1"/>
          </p:cNvSpPr>
          <p:nvPr>
            <p:ph type="pic" sz="quarter" idx="39"/>
          </p:nvPr>
        </p:nvSpPr>
        <p:spPr/>
      </p:sp>
      <p:sp>
        <p:nvSpPr>
          <p:cNvPr id="6" name="Text Placeholder 5">
            <a:extLst>
              <a:ext uri="{FF2B5EF4-FFF2-40B4-BE49-F238E27FC236}">
                <a16:creationId xmlns:a16="http://schemas.microsoft.com/office/drawing/2014/main" id="{9F4491D8-4545-24EC-CD51-F941EBC14B5C}"/>
              </a:ext>
            </a:extLst>
          </p:cNvPr>
          <p:cNvSpPr>
            <a:spLocks noGrp="1"/>
          </p:cNvSpPr>
          <p:nvPr>
            <p:ph type="body" sz="quarter" idx="41"/>
          </p:nvPr>
        </p:nvSpPr>
        <p:spPr>
          <a:xfrm>
            <a:off x="6239972" y="4605355"/>
            <a:ext cx="2538356" cy="348464"/>
          </a:xfrm>
          <a:solidFill>
            <a:schemeClr val="bg1"/>
          </a:solidFill>
        </p:spPr>
        <p:txBody>
          <a:bodyPr/>
          <a:lstStyle/>
          <a:p>
            <a:r>
              <a:rPr lang="en-US" b="1" dirty="0"/>
              <a:t>Deep Learning &amp; Sequence Models (2015-2017)</a:t>
            </a:r>
          </a:p>
        </p:txBody>
      </p:sp>
      <p:sp>
        <p:nvSpPr>
          <p:cNvPr id="14" name="Text Placeholder 13">
            <a:extLst>
              <a:ext uri="{FF2B5EF4-FFF2-40B4-BE49-F238E27FC236}">
                <a16:creationId xmlns:a16="http://schemas.microsoft.com/office/drawing/2014/main" id="{980537B7-E610-CF74-CA08-A8255D3D47F1}"/>
              </a:ext>
            </a:extLst>
          </p:cNvPr>
          <p:cNvSpPr>
            <a:spLocks noGrp="1"/>
          </p:cNvSpPr>
          <p:nvPr>
            <p:ph type="body" sz="quarter" idx="44"/>
          </p:nvPr>
        </p:nvSpPr>
        <p:spPr>
          <a:xfrm>
            <a:off x="9066271" y="4614320"/>
            <a:ext cx="2538356" cy="348464"/>
          </a:xfrm>
        </p:spPr>
        <p:txBody>
          <a:bodyPr/>
          <a:lstStyle/>
          <a:p>
            <a:r>
              <a:rPr lang="en-US" sz="1800" b="1" dirty="0"/>
              <a:t>Transformer Era (2018–Present)</a:t>
            </a:r>
          </a:p>
        </p:txBody>
      </p:sp>
      <p:sp>
        <p:nvSpPr>
          <p:cNvPr id="15" name="Picture Placeholder 14">
            <a:extLst>
              <a:ext uri="{FF2B5EF4-FFF2-40B4-BE49-F238E27FC236}">
                <a16:creationId xmlns:a16="http://schemas.microsoft.com/office/drawing/2014/main" id="{92D3E337-9945-BFD5-E801-3A35A77EF6F4}"/>
              </a:ext>
            </a:extLst>
          </p:cNvPr>
          <p:cNvSpPr>
            <a:spLocks noGrp="1"/>
          </p:cNvSpPr>
          <p:nvPr>
            <p:ph type="pic" sz="quarter" idx="45"/>
          </p:nvPr>
        </p:nvSpPr>
        <p:spPr/>
      </p:sp>
      <p:sp>
        <p:nvSpPr>
          <p:cNvPr id="10" name="Rectangle 9">
            <a:extLst>
              <a:ext uri="{FF2B5EF4-FFF2-40B4-BE49-F238E27FC236}">
                <a16:creationId xmlns:a16="http://schemas.microsoft.com/office/drawing/2014/main" id="{8ECE1BEE-49C7-9C17-FC25-4ACDF4AED7CF}"/>
              </a:ext>
            </a:extLst>
          </p:cNvPr>
          <p:cNvSpPr/>
          <p:nvPr/>
        </p:nvSpPr>
        <p:spPr>
          <a:xfrm>
            <a:off x="9233647" y="6373906"/>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C516C12B-7EE3-9917-1E28-E91C11F01628}"/>
              </a:ext>
            </a:extLst>
          </p:cNvPr>
          <p:cNvSpPr txBox="1"/>
          <p:nvPr/>
        </p:nvSpPr>
        <p:spPr>
          <a:xfrm>
            <a:off x="731443" y="4546072"/>
            <a:ext cx="2538356" cy="646331"/>
          </a:xfrm>
          <a:prstGeom prst="rect">
            <a:avLst/>
          </a:prstGeom>
          <a:noFill/>
        </p:spPr>
        <p:txBody>
          <a:bodyPr wrap="square">
            <a:spAutoFit/>
          </a:bodyPr>
          <a:lstStyle/>
          <a:p>
            <a:r>
              <a:rPr lang="en-US" b="1" dirty="0"/>
              <a:t>Rule-Based &amp; Statistical Models (1950s-1990s) </a:t>
            </a:r>
          </a:p>
        </p:txBody>
      </p:sp>
      <p:sp>
        <p:nvSpPr>
          <p:cNvPr id="22" name="Rectangle 21">
            <a:extLst>
              <a:ext uri="{FF2B5EF4-FFF2-40B4-BE49-F238E27FC236}">
                <a16:creationId xmlns:a16="http://schemas.microsoft.com/office/drawing/2014/main" id="{AB336C6D-0A95-FB33-B309-2676D3C4E068}"/>
              </a:ext>
            </a:extLst>
          </p:cNvPr>
          <p:cNvSpPr/>
          <p:nvPr/>
        </p:nvSpPr>
        <p:spPr>
          <a:xfrm>
            <a:off x="3531274" y="2111792"/>
            <a:ext cx="2303156" cy="22428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50000"/>
                  </a:schemeClr>
                </a:solidFill>
                <a:latin typeface="+mj-lt"/>
              </a:rPr>
              <a:t>Word embeddings </a:t>
            </a:r>
          </a:p>
          <a:p>
            <a:pPr algn="ctr"/>
            <a:r>
              <a:rPr lang="en-US" sz="2400" b="1" dirty="0">
                <a:solidFill>
                  <a:schemeClr val="accent4">
                    <a:lumMod val="50000"/>
                  </a:schemeClr>
                </a:solidFill>
                <a:latin typeface="+mj-lt"/>
              </a:rPr>
              <a:t>like </a:t>
            </a:r>
          </a:p>
          <a:p>
            <a:pPr algn="ctr"/>
            <a:r>
              <a:rPr lang="en-US" sz="2400" b="1" dirty="0">
                <a:solidFill>
                  <a:schemeClr val="accent4">
                    <a:lumMod val="50000"/>
                  </a:schemeClr>
                </a:solidFill>
                <a:latin typeface="+mj-lt"/>
              </a:rPr>
              <a:t>Word2Vec &amp; </a:t>
            </a:r>
            <a:r>
              <a:rPr lang="en-US" sz="2400" b="1" dirty="0" err="1">
                <a:solidFill>
                  <a:schemeClr val="accent4">
                    <a:lumMod val="50000"/>
                  </a:schemeClr>
                </a:solidFill>
                <a:latin typeface="+mj-lt"/>
              </a:rPr>
              <a:t>GloVe</a:t>
            </a:r>
            <a:endParaRPr lang="en-US" sz="2400" b="1" dirty="0">
              <a:solidFill>
                <a:schemeClr val="accent4">
                  <a:lumMod val="50000"/>
                </a:schemeClr>
              </a:solidFill>
              <a:latin typeface="+mj-lt"/>
            </a:endParaRPr>
          </a:p>
        </p:txBody>
      </p:sp>
      <p:sp>
        <p:nvSpPr>
          <p:cNvPr id="23" name="Rectangle 22">
            <a:extLst>
              <a:ext uri="{FF2B5EF4-FFF2-40B4-BE49-F238E27FC236}">
                <a16:creationId xmlns:a16="http://schemas.microsoft.com/office/drawing/2014/main" id="{4B389696-834C-B4F5-7689-0AE12C56F9DB}"/>
              </a:ext>
            </a:extLst>
          </p:cNvPr>
          <p:cNvSpPr/>
          <p:nvPr/>
        </p:nvSpPr>
        <p:spPr>
          <a:xfrm>
            <a:off x="704973" y="2079694"/>
            <a:ext cx="2303156" cy="22428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50000"/>
                  </a:schemeClr>
                </a:solidFill>
                <a:latin typeface="+mj-lt"/>
              </a:rPr>
              <a:t>Grammar </a:t>
            </a:r>
          </a:p>
          <a:p>
            <a:pPr algn="ctr"/>
            <a:r>
              <a:rPr lang="en-US" sz="2800" dirty="0">
                <a:solidFill>
                  <a:schemeClr val="accent4">
                    <a:lumMod val="50000"/>
                  </a:schemeClr>
                </a:solidFill>
                <a:latin typeface="+mj-lt"/>
              </a:rPr>
              <a:t>rules </a:t>
            </a:r>
          </a:p>
          <a:p>
            <a:pPr algn="ctr"/>
            <a:r>
              <a:rPr lang="en-US" sz="2800" dirty="0">
                <a:solidFill>
                  <a:schemeClr val="accent4">
                    <a:lumMod val="50000"/>
                  </a:schemeClr>
                </a:solidFill>
                <a:latin typeface="+mj-lt"/>
              </a:rPr>
              <a:t>&amp; n-gram models</a:t>
            </a:r>
          </a:p>
        </p:txBody>
      </p:sp>
      <p:sp>
        <p:nvSpPr>
          <p:cNvPr id="25" name="Rectangle 24">
            <a:extLst>
              <a:ext uri="{FF2B5EF4-FFF2-40B4-BE49-F238E27FC236}">
                <a16:creationId xmlns:a16="http://schemas.microsoft.com/office/drawing/2014/main" id="{14E3F2E4-4557-E2B5-84EF-5834909059CC}"/>
              </a:ext>
            </a:extLst>
          </p:cNvPr>
          <p:cNvSpPr/>
          <p:nvPr/>
        </p:nvSpPr>
        <p:spPr>
          <a:xfrm>
            <a:off x="6357572" y="2111792"/>
            <a:ext cx="2303156" cy="22428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50000"/>
                  </a:schemeClr>
                </a:solidFill>
                <a:latin typeface="+mj-lt"/>
              </a:rPr>
              <a:t>RNNs, </a:t>
            </a:r>
          </a:p>
          <a:p>
            <a:pPr algn="ctr"/>
            <a:r>
              <a:rPr lang="en-US" sz="2400" b="1" dirty="0">
                <a:solidFill>
                  <a:schemeClr val="accent4">
                    <a:lumMod val="50000"/>
                  </a:schemeClr>
                </a:solidFill>
                <a:latin typeface="+mj-lt"/>
              </a:rPr>
              <a:t>LSTMs, attention mechanisms</a:t>
            </a:r>
          </a:p>
        </p:txBody>
      </p:sp>
      <p:sp>
        <p:nvSpPr>
          <p:cNvPr id="26" name="Rectangle 25">
            <a:extLst>
              <a:ext uri="{FF2B5EF4-FFF2-40B4-BE49-F238E27FC236}">
                <a16:creationId xmlns:a16="http://schemas.microsoft.com/office/drawing/2014/main" id="{2A91287C-9FB1-1DB9-3385-1E1307C33CCA}"/>
              </a:ext>
            </a:extLst>
          </p:cNvPr>
          <p:cNvSpPr/>
          <p:nvPr/>
        </p:nvSpPr>
        <p:spPr>
          <a:xfrm>
            <a:off x="9174906" y="2115554"/>
            <a:ext cx="2303156" cy="22428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4">
                    <a:lumMod val="50000"/>
                  </a:schemeClr>
                </a:solidFill>
                <a:latin typeface="+mj-lt"/>
              </a:rPr>
              <a:t>Self-attention, BERT, </a:t>
            </a:r>
          </a:p>
          <a:p>
            <a:pPr algn="ctr"/>
            <a:r>
              <a:rPr lang="en-US" sz="2000" b="1" dirty="0">
                <a:solidFill>
                  <a:schemeClr val="accent4">
                    <a:lumMod val="50000"/>
                  </a:schemeClr>
                </a:solidFill>
                <a:latin typeface="+mj-lt"/>
              </a:rPr>
              <a:t>GPT series, multimodal models.</a:t>
            </a:r>
          </a:p>
        </p:txBody>
      </p:sp>
    </p:spTree>
    <p:extLst>
      <p:ext uri="{BB962C8B-B14F-4D97-AF65-F5344CB8AC3E}">
        <p14:creationId xmlns:p14="http://schemas.microsoft.com/office/powerpoint/2010/main" val="29947630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DE06F-DAD7-BEA1-DBF2-E937CE85AF1A}"/>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F9ADB780-4EFB-5291-5531-AFDD5952738E}"/>
              </a:ext>
            </a:extLst>
          </p:cNvPr>
          <p:cNvSpPr>
            <a:spLocks noGrp="1"/>
          </p:cNvSpPr>
          <p:nvPr>
            <p:ph type="body" sz="quarter" idx="39"/>
          </p:nvPr>
        </p:nvSpPr>
        <p:spPr/>
        <p:txBody>
          <a:bodyPr/>
          <a:lstStyle/>
          <a:p>
            <a:pPr algn="ctr"/>
            <a:r>
              <a:rPr lang="en-US" sz="2800" dirty="0">
                <a:solidFill>
                  <a:schemeClr val="tx1">
                    <a:lumMod val="50000"/>
                  </a:schemeClr>
                </a:solidFill>
              </a:rPr>
              <a:t>Rule-Based &amp; Statistical Models (1950s-1990s)</a:t>
            </a:r>
          </a:p>
        </p:txBody>
      </p:sp>
      <p:sp>
        <p:nvSpPr>
          <p:cNvPr id="32" name="Text Placeholder 31">
            <a:extLst>
              <a:ext uri="{FF2B5EF4-FFF2-40B4-BE49-F238E27FC236}">
                <a16:creationId xmlns:a16="http://schemas.microsoft.com/office/drawing/2014/main" id="{6EF1A72D-A4E5-0B61-18A0-124E0D66EA39}"/>
              </a:ext>
            </a:extLst>
          </p:cNvPr>
          <p:cNvSpPr>
            <a:spLocks noGrp="1"/>
          </p:cNvSpPr>
          <p:nvPr>
            <p:ph type="body" sz="quarter" idx="40"/>
          </p:nvPr>
        </p:nvSpPr>
        <p:spPr>
          <a:xfrm>
            <a:off x="309168" y="1531813"/>
            <a:ext cx="4424197" cy="3990445"/>
          </a:xfrm>
        </p:spPr>
        <p:txBody>
          <a:bodyPr/>
          <a:lstStyle/>
          <a:p>
            <a:pPr algn="just"/>
            <a:r>
              <a:rPr lang="en-US" sz="2000" dirty="0"/>
              <a:t>Early language models used strict, handcrafted grammar rules that ensured precision but lacked flexibility. By the late 1980s and 1990s, statistical methods like n-gram models emerged, allowing systems to learn word probabilities from large text datasets. This probabilistic shift illustrated by IBM’s statistical machine translation offered greater adaptability and set the foundation for today’s modern language models. </a:t>
            </a:r>
          </a:p>
          <a:p>
            <a:pPr algn="just"/>
            <a:endParaRPr lang="en-US" sz="1800" dirty="0"/>
          </a:p>
        </p:txBody>
      </p:sp>
      <p:sp>
        <p:nvSpPr>
          <p:cNvPr id="8" name="Title 7">
            <a:extLst>
              <a:ext uri="{FF2B5EF4-FFF2-40B4-BE49-F238E27FC236}">
                <a16:creationId xmlns:a16="http://schemas.microsoft.com/office/drawing/2014/main" id="{3CC9C95E-3BD1-85DB-8034-A812B660C871}"/>
              </a:ext>
            </a:extLst>
          </p:cNvPr>
          <p:cNvSpPr>
            <a:spLocks noGrp="1"/>
          </p:cNvSpPr>
          <p:nvPr>
            <p:ph type="title"/>
          </p:nvPr>
        </p:nvSpPr>
        <p:spPr/>
        <p:txBody>
          <a:bodyPr/>
          <a:lstStyle/>
          <a:p>
            <a:r>
              <a:rPr lang="en-US" dirty="0"/>
              <a:t>FOUR KEY STAGES CONT’D</a:t>
            </a:r>
          </a:p>
        </p:txBody>
      </p:sp>
      <p:pic>
        <p:nvPicPr>
          <p:cNvPr id="34" name="Picture Placeholder 33">
            <a:extLst>
              <a:ext uri="{FF2B5EF4-FFF2-40B4-BE49-F238E27FC236}">
                <a16:creationId xmlns:a16="http://schemas.microsoft.com/office/drawing/2014/main" id="{E4DE5ECC-ABDF-C842-F844-459BE3F8C9D1}"/>
              </a:ext>
            </a:extLst>
          </p:cNvPr>
          <p:cNvPicPr>
            <a:picLocks noGrp="1" noChangeAspect="1"/>
          </p:cNvPicPr>
          <p:nvPr>
            <p:ph type="pic" sz="quarter" idx="10"/>
          </p:nvPr>
        </p:nvPicPr>
        <p:blipFill>
          <a:blip r:embed="rId2"/>
          <a:srcRect l="4353" r="4353"/>
          <a:stretch>
            <a:fillRect/>
          </a:stretch>
        </p:blipFill>
        <p:spPr>
          <a:xfrm>
            <a:off x="6096000" y="0"/>
            <a:ext cx="6096000" cy="2816794"/>
          </a:xfrm>
        </p:spPr>
      </p:pic>
      <p:sp>
        <p:nvSpPr>
          <p:cNvPr id="10" name="Rectangle 9">
            <a:extLst>
              <a:ext uri="{FF2B5EF4-FFF2-40B4-BE49-F238E27FC236}">
                <a16:creationId xmlns:a16="http://schemas.microsoft.com/office/drawing/2014/main" id="{ED688908-DEF6-D778-1F2E-6676296A7866}"/>
              </a:ext>
            </a:extLst>
          </p:cNvPr>
          <p:cNvSpPr/>
          <p:nvPr/>
        </p:nvSpPr>
        <p:spPr>
          <a:xfrm>
            <a:off x="9242611" y="6347012"/>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297356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5C12D7-D2D0-2FFB-BB13-800FAF7B2D46}"/>
              </a:ext>
            </a:extLst>
          </p:cNvPr>
          <p:cNvSpPr>
            <a:spLocks noGrp="1"/>
          </p:cNvSpPr>
          <p:nvPr>
            <p:ph type="sldNum" sz="quarter" idx="4"/>
          </p:nvPr>
        </p:nvSpPr>
        <p:spPr/>
        <p:txBody>
          <a:bodyPr/>
          <a:lstStyle/>
          <a:p>
            <a:fld id="{5E0C3BBE-9543-48E5-A6E1-C646F9A01966}" type="slidenum">
              <a:rPr lang="en-ID" smtClean="0"/>
              <a:pPr/>
              <a:t>8</a:t>
            </a:fld>
            <a:endParaRPr lang="en-ID" dirty="0"/>
          </a:p>
        </p:txBody>
      </p:sp>
      <p:sp>
        <p:nvSpPr>
          <p:cNvPr id="5" name="Footer Placeholder 4">
            <a:extLst>
              <a:ext uri="{FF2B5EF4-FFF2-40B4-BE49-F238E27FC236}">
                <a16:creationId xmlns:a16="http://schemas.microsoft.com/office/drawing/2014/main" id="{CF2E29CD-98B0-2172-7A1F-60B7EB53FD9B}"/>
              </a:ext>
            </a:extLst>
          </p:cNvPr>
          <p:cNvSpPr>
            <a:spLocks noGrp="1"/>
          </p:cNvSpPr>
          <p:nvPr>
            <p:ph type="ftr" sz="quarter" idx="3"/>
          </p:nvPr>
        </p:nvSpPr>
        <p:spPr/>
        <p:txBody>
          <a:bodyPr/>
          <a:lstStyle/>
          <a:p>
            <a:r>
              <a:rPr lang="en-US" b="1" dirty="0"/>
              <a:t>Rule-Based &amp; Statistical Models (1950s-1990s) </a:t>
            </a:r>
          </a:p>
        </p:txBody>
      </p:sp>
      <p:sp>
        <p:nvSpPr>
          <p:cNvPr id="8" name="Title 7">
            <a:extLst>
              <a:ext uri="{FF2B5EF4-FFF2-40B4-BE49-F238E27FC236}">
                <a16:creationId xmlns:a16="http://schemas.microsoft.com/office/drawing/2014/main" id="{F785D15E-E970-18F2-FFA9-DEF0AE436D2D}"/>
              </a:ext>
            </a:extLst>
          </p:cNvPr>
          <p:cNvSpPr>
            <a:spLocks noGrp="1"/>
          </p:cNvSpPr>
          <p:nvPr>
            <p:ph type="title"/>
          </p:nvPr>
        </p:nvSpPr>
        <p:spPr/>
        <p:txBody>
          <a:bodyPr/>
          <a:lstStyle/>
          <a:p>
            <a:r>
              <a:rPr lang="en-US" dirty="0"/>
              <a:t>Example</a:t>
            </a:r>
          </a:p>
        </p:txBody>
      </p:sp>
      <p:sp>
        <p:nvSpPr>
          <p:cNvPr id="9" name="Text Placeholder 8">
            <a:extLst>
              <a:ext uri="{FF2B5EF4-FFF2-40B4-BE49-F238E27FC236}">
                <a16:creationId xmlns:a16="http://schemas.microsoft.com/office/drawing/2014/main" id="{21ADA6A6-DE5D-11D2-35BD-BB31DD32A9C5}"/>
              </a:ext>
            </a:extLst>
          </p:cNvPr>
          <p:cNvSpPr>
            <a:spLocks noGrp="1"/>
          </p:cNvSpPr>
          <p:nvPr>
            <p:ph type="body" sz="quarter" idx="39"/>
          </p:nvPr>
        </p:nvSpPr>
        <p:spPr>
          <a:xfrm>
            <a:off x="6095999" y="885707"/>
            <a:ext cx="5508619" cy="824940"/>
          </a:xfrm>
        </p:spPr>
        <p:txBody>
          <a:bodyPr/>
          <a:lstStyle/>
          <a:p>
            <a:r>
              <a:rPr lang="en-US" sz="2400" dirty="0"/>
              <a:t>N-Gram Language Modelling</a:t>
            </a:r>
          </a:p>
        </p:txBody>
      </p:sp>
      <p:sp>
        <p:nvSpPr>
          <p:cNvPr id="10" name="Text Placeholder 9">
            <a:extLst>
              <a:ext uri="{FF2B5EF4-FFF2-40B4-BE49-F238E27FC236}">
                <a16:creationId xmlns:a16="http://schemas.microsoft.com/office/drawing/2014/main" id="{99D853B1-3436-D4EF-8132-CCA952AE52FE}"/>
              </a:ext>
            </a:extLst>
          </p:cNvPr>
          <p:cNvSpPr>
            <a:spLocks noGrp="1"/>
          </p:cNvSpPr>
          <p:nvPr>
            <p:ph type="body" sz="quarter" idx="40"/>
          </p:nvPr>
        </p:nvSpPr>
        <p:spPr>
          <a:xfrm>
            <a:off x="6096000" y="1792942"/>
            <a:ext cx="5508619" cy="3664884"/>
          </a:xfrm>
        </p:spPr>
        <p:txBody>
          <a:bodyPr/>
          <a:lstStyle/>
          <a:p>
            <a:pPr algn="just"/>
            <a:r>
              <a:rPr lang="en-GB" sz="2200" dirty="0"/>
              <a:t>An n-gram model predicts the next word based on the previous </a:t>
            </a:r>
            <a:r>
              <a:rPr lang="en-GB" sz="2200" i="1" dirty="0"/>
              <a:t>n–1</a:t>
            </a:r>
            <a:r>
              <a:rPr lang="en-GB" sz="2200" dirty="0"/>
              <a:t> words. For example, a bigram model (n=2) trained on “The cat sat on the mat” extracts word pairs like </a:t>
            </a:r>
            <a:r>
              <a:rPr lang="en-GB" sz="2200" i="1" dirty="0"/>
              <a:t>“The cat”</a:t>
            </a:r>
            <a:r>
              <a:rPr lang="en-GB" sz="2200" dirty="0"/>
              <a:t> and </a:t>
            </a:r>
            <a:r>
              <a:rPr lang="en-GB" sz="2200" i="1" dirty="0"/>
              <a:t>“cat sat”</a:t>
            </a:r>
            <a:r>
              <a:rPr lang="en-GB" sz="2200" dirty="0"/>
              <a:t>, counts their frequencies and calculates probabilities (e.g., P(cat | The) = 1.0). Larger datasets and higher-order n-grams capture richer context, with smoothing used to handle unseen combinations. This probabilistic approach replaced rigid grammar rules, learning from real text usage.</a:t>
            </a:r>
            <a:endParaRPr lang="en-US" sz="2200" dirty="0"/>
          </a:p>
        </p:txBody>
      </p:sp>
      <p:sp>
        <p:nvSpPr>
          <p:cNvPr id="11" name="Rectangle 10">
            <a:extLst>
              <a:ext uri="{FF2B5EF4-FFF2-40B4-BE49-F238E27FC236}">
                <a16:creationId xmlns:a16="http://schemas.microsoft.com/office/drawing/2014/main" id="{6C9B66E9-E683-4225-48E1-5791E3F7F49F}"/>
              </a:ext>
            </a:extLst>
          </p:cNvPr>
          <p:cNvSpPr/>
          <p:nvPr/>
        </p:nvSpPr>
        <p:spPr>
          <a:xfrm>
            <a:off x="9242611" y="6347012"/>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753588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B068E-B0CC-28B2-3C87-1F58CEACA7BF}"/>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F4BECB70-0F93-E8C6-3703-E0FA750C50EB}"/>
              </a:ext>
            </a:extLst>
          </p:cNvPr>
          <p:cNvSpPr>
            <a:spLocks noGrp="1"/>
          </p:cNvSpPr>
          <p:nvPr>
            <p:ph type="body" sz="quarter" idx="39"/>
          </p:nvPr>
        </p:nvSpPr>
        <p:spPr/>
        <p:txBody>
          <a:bodyPr/>
          <a:lstStyle/>
          <a:p>
            <a:pPr algn="ctr"/>
            <a:r>
              <a:rPr lang="en-US" sz="2800" dirty="0">
                <a:solidFill>
                  <a:schemeClr val="tx1">
                    <a:lumMod val="50000"/>
                  </a:schemeClr>
                </a:solidFill>
              </a:rPr>
              <a:t>Neural Network LMs (2000-2014)</a:t>
            </a:r>
          </a:p>
        </p:txBody>
      </p:sp>
      <p:sp>
        <p:nvSpPr>
          <p:cNvPr id="32" name="Text Placeholder 31">
            <a:extLst>
              <a:ext uri="{FF2B5EF4-FFF2-40B4-BE49-F238E27FC236}">
                <a16:creationId xmlns:a16="http://schemas.microsoft.com/office/drawing/2014/main" id="{0EA3939F-86D9-56E5-C46A-B74E7F4ABBD8}"/>
              </a:ext>
            </a:extLst>
          </p:cNvPr>
          <p:cNvSpPr>
            <a:spLocks noGrp="1"/>
          </p:cNvSpPr>
          <p:nvPr>
            <p:ph type="body" sz="quarter" idx="40"/>
          </p:nvPr>
        </p:nvSpPr>
        <p:spPr>
          <a:xfrm>
            <a:off x="309168" y="1531814"/>
            <a:ext cx="4424197" cy="3452562"/>
          </a:xfrm>
        </p:spPr>
        <p:txBody>
          <a:bodyPr/>
          <a:lstStyle/>
          <a:p>
            <a:pPr algn="just"/>
            <a:r>
              <a:rPr lang="en-GB" sz="2200" dirty="0"/>
              <a:t>The early 2000s marked the beginning of a new era in language modelling with the introduction of neural network-based approaches. Neural network language models replaced </a:t>
            </a:r>
            <a:r>
              <a:rPr lang="en-GB" sz="2200" i="1" dirty="0"/>
              <a:t>n</a:t>
            </a:r>
            <a:r>
              <a:rPr lang="en-GB" sz="2200" dirty="0"/>
              <a:t>-gram limitations with continuous vector representations, treating words as points in high-dimensional space to capture semantic relationships. </a:t>
            </a:r>
            <a:endParaRPr lang="en-US" sz="2200" dirty="0"/>
          </a:p>
        </p:txBody>
      </p:sp>
      <p:sp>
        <p:nvSpPr>
          <p:cNvPr id="8" name="Title 7">
            <a:extLst>
              <a:ext uri="{FF2B5EF4-FFF2-40B4-BE49-F238E27FC236}">
                <a16:creationId xmlns:a16="http://schemas.microsoft.com/office/drawing/2014/main" id="{F7FBD1FA-DA41-B285-BE4F-4295093C8A0B}"/>
              </a:ext>
            </a:extLst>
          </p:cNvPr>
          <p:cNvSpPr>
            <a:spLocks noGrp="1"/>
          </p:cNvSpPr>
          <p:nvPr>
            <p:ph type="title"/>
          </p:nvPr>
        </p:nvSpPr>
        <p:spPr/>
        <p:txBody>
          <a:bodyPr/>
          <a:lstStyle/>
          <a:p>
            <a:r>
              <a:rPr lang="en-US" dirty="0"/>
              <a:t>FOUR KEY STAGES CONT’D</a:t>
            </a:r>
          </a:p>
        </p:txBody>
      </p:sp>
      <p:sp>
        <p:nvSpPr>
          <p:cNvPr id="10" name="Rectangle 9">
            <a:extLst>
              <a:ext uri="{FF2B5EF4-FFF2-40B4-BE49-F238E27FC236}">
                <a16:creationId xmlns:a16="http://schemas.microsoft.com/office/drawing/2014/main" id="{FC430D3D-DA3F-5FC4-4ADB-5C4313FD66E6}"/>
              </a:ext>
            </a:extLst>
          </p:cNvPr>
          <p:cNvSpPr/>
          <p:nvPr/>
        </p:nvSpPr>
        <p:spPr>
          <a:xfrm>
            <a:off x="9233647" y="6373906"/>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8" name="Picture Placeholder 37">
            <a:extLst>
              <a:ext uri="{FF2B5EF4-FFF2-40B4-BE49-F238E27FC236}">
                <a16:creationId xmlns:a16="http://schemas.microsoft.com/office/drawing/2014/main" id="{CF7009C0-9564-5CB2-825A-31374FDA3BFF}"/>
              </a:ext>
            </a:extLst>
          </p:cNvPr>
          <p:cNvPicPr>
            <a:picLocks noGrp="1" noChangeAspect="1"/>
          </p:cNvPicPr>
          <p:nvPr>
            <p:ph type="pic" sz="quarter" idx="10"/>
          </p:nvPr>
        </p:nvPicPr>
        <p:blipFill>
          <a:blip r:embed="rId2"/>
          <a:srcRect t="9074" b="9074"/>
          <a:stretch>
            <a:fillRect/>
          </a:stretch>
        </p:blipFill>
        <p:spPr/>
      </p:pic>
    </p:spTree>
    <p:extLst>
      <p:ext uri="{BB962C8B-B14F-4D97-AF65-F5344CB8AC3E}">
        <p14:creationId xmlns:p14="http://schemas.microsoft.com/office/powerpoint/2010/main" val="30261093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Coral">
  <a:themeElements>
    <a:clrScheme name="Custom 156">
      <a:dk1>
        <a:srgbClr val="414042"/>
      </a:dk1>
      <a:lt1>
        <a:sysClr val="window" lastClr="FFFFFF"/>
      </a:lt1>
      <a:dk2>
        <a:srgbClr val="E57373"/>
      </a:dk2>
      <a:lt2>
        <a:srgbClr val="E57373"/>
      </a:lt2>
      <a:accent1>
        <a:srgbClr val="E57373"/>
      </a:accent1>
      <a:accent2>
        <a:srgbClr val="6D6E71"/>
      </a:accent2>
      <a:accent3>
        <a:srgbClr val="F28B82"/>
      </a:accent3>
      <a:accent4>
        <a:srgbClr val="414042"/>
      </a:accent4>
      <a:accent5>
        <a:srgbClr val="B0B1B5"/>
      </a:accent5>
      <a:accent6>
        <a:srgbClr val="D32F2F"/>
      </a:accent6>
      <a:hlink>
        <a:srgbClr val="0563C1"/>
      </a:hlink>
      <a:folHlink>
        <a:srgbClr val="954F72"/>
      </a:folHlink>
    </a:clrScheme>
    <a:fontScheme name="Custom 126">
      <a:majorFont>
        <a:latin typeface="Arial Black"/>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3E433F2-E1B0-4279-A76B-A856581F550D}">
  <we:reference id="wa200005566" version="3.0.0.3" store="en-US" storeType="OMEX"/>
  <we:alternateReferences>
    <we:reference id="WA200005566" version="3.0.0.3" store="" storeType="OMEX"/>
  </we:alternateReferences>
  <we:properties>
    <we:property name="theme" value="{&quot;name&quot;:&quot;Coral&quot;,&quot;color&quot;:&quot;#EF4444&quot;,&quot;colorPalette&quot;:[&quot;414042&quot;,&quot;FFFFFF&quot;,&quot;E57373&quot;,&quot;E57373&quot;,&quot;E57373&quot;,&quot;6D6E71&quot;,&quot;F28B82&quot;,&quot;414042&quot;,&quot;B0B1B5&quot;,&quot;D32F2F&quot;,&quot;0563C1&quot;,&quot;954F72&quot;],&quot;previewImages&quot;:[&quot;https://cpp.appsdowonders.com/assets/SlideTitle-coral.png&quot;,&quot;https://cpp.appsdowonders.com/assets/coral-1-Text-Box-T20-V1.png&quot;,&quot;https://cpp.appsdowonders.com/assets/coral-3-Text-Box-T22-V1.png&quot;,&quot;https://cpp.appsdowonders.com/assets/SlideTable-coral.png&quot;,&quot;https://cpp.appsdowonders.com/assets/SlideTimeline-coral.png&quot;,&quot;https://cpp.appsdowonders.com/assets/SlideQuestion-coral.png&quot;],&quot;isDefault&quot;:true,&quot;previewAnimation&quot;:&quot;https://cpp.appsdowonders.com/assets/coral-preview.gif&quot;,&quot;index&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TM03457464[[fn=Dividend]]</Template>
  <TotalTime>302</TotalTime>
  <Words>1871</Words>
  <Application>Microsoft Office PowerPoint</Application>
  <PresentationFormat>Widescreen</PresentationFormat>
  <Paragraphs>188</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Arial</vt:lpstr>
      <vt:lpstr>Arial Black</vt:lpstr>
      <vt:lpstr>Calibri</vt:lpstr>
      <vt:lpstr>Open Sans</vt:lpstr>
      <vt:lpstr>Tahoma</vt:lpstr>
      <vt:lpstr>Times New Roman</vt:lpstr>
      <vt:lpstr>Wingdings</vt:lpstr>
      <vt:lpstr>Coral</vt:lpstr>
      <vt:lpstr>DATA CURATION AND MANAGEMENT  GROUP 3  Presentation by</vt:lpstr>
      <vt:lpstr>QUESTIONS</vt:lpstr>
      <vt:lpstr>AGENDA</vt:lpstr>
      <vt:lpstr>INTRODUCTION TO LMs</vt:lpstr>
      <vt:lpstr>BRIEF HISTORY OF LANGUAGE MODELS</vt:lpstr>
      <vt:lpstr>FOUR KEY STAGES</vt:lpstr>
      <vt:lpstr>FOUR KEY STAGES CONT’D</vt:lpstr>
      <vt:lpstr>Example</vt:lpstr>
      <vt:lpstr>FOUR KEY STAGES CONT’D</vt:lpstr>
      <vt:lpstr>Example</vt:lpstr>
      <vt:lpstr>FOUR KEY STAGES CONT’D</vt:lpstr>
      <vt:lpstr>Example</vt:lpstr>
      <vt:lpstr>FOUR KEY STAGES CONT’D</vt:lpstr>
      <vt:lpstr>Example</vt:lpstr>
      <vt:lpstr>           </vt:lpstr>
      <vt:lpstr>EMERGING LM ABILITIES</vt:lpstr>
      <vt:lpstr>Emerging LM Abilities  Cont’d</vt:lpstr>
      <vt:lpstr> FUTURE POTENTIAL AND ETHICAL CONSIDERATION OF LMs </vt:lpstr>
      <vt:lpstr>  </vt:lpstr>
      <vt:lpstr>PowerPoint Presentation</vt:lpstr>
      <vt:lpstr>Conclusion &amp; Future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Regina Robertson</dc:creator>
  <cp:lastModifiedBy>Regina Robertson</cp:lastModifiedBy>
  <cp:revision>65</cp:revision>
  <dcterms:created xsi:type="dcterms:W3CDTF">2025-08-09T17:00:22Z</dcterms:created>
  <dcterms:modified xsi:type="dcterms:W3CDTF">2025-08-11T10:56:06Z</dcterms:modified>
</cp:coreProperties>
</file>