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9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9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9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2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9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97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58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76053B-FACF-4FF1-A055-3F0C566A42DE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71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61556" y="2539537"/>
            <a:ext cx="6348056" cy="22685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Cursor  Generator</a:t>
            </a:r>
            <a:br>
              <a:rPr lang="en-US" altLang="zh-TW" dirty="0" smtClean="0"/>
            </a:br>
            <a:r>
              <a:rPr lang="zh-TW" altLang="en-US" sz="3100" dirty="0" smtClean="0"/>
              <a:t>游標產生</a:t>
            </a:r>
            <a:r>
              <a:rPr lang="zh-TW" altLang="en-US" sz="3100" dirty="0"/>
              <a:t>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81453" y="5344494"/>
            <a:ext cx="5357600" cy="1160213"/>
          </a:xfrm>
        </p:spPr>
        <p:txBody>
          <a:bodyPr/>
          <a:lstStyle/>
          <a:p>
            <a:r>
              <a:rPr lang="en-US" altLang="zh-TW" dirty="0" smtClean="0"/>
              <a:t>00557031</a:t>
            </a:r>
            <a:r>
              <a:rPr lang="zh-TW" altLang="en-US" dirty="0" smtClean="0"/>
              <a:t> 簡邦妮  </a:t>
            </a:r>
            <a:r>
              <a:rPr lang="en-US" altLang="zh-TW" dirty="0" smtClean="0"/>
              <a:t>00557027</a:t>
            </a:r>
            <a:r>
              <a:rPr lang="zh-TW" altLang="en-US" dirty="0" smtClean="0"/>
              <a:t> 許家瑜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4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6864" y="693382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游標產生器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79800" y="2202411"/>
            <a:ext cx="10903204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160" indent="0">
              <a:lnSpc>
                <a:spcPct val="200000"/>
              </a:lnSpc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直接在網頁上繪製游標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</a:p>
          <a:p>
            <a:pPr marL="6160" indent="0">
              <a:lnSpc>
                <a:spcPct val="200000"/>
              </a:lnSpc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隨自己喜愛繪畫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60" indent="0">
              <a:lnSpc>
                <a:spcPct val="200000"/>
              </a:lnSpc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馬上套用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馬上下載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6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32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4318" y="637368"/>
            <a:ext cx="8043070" cy="1077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84388" y="1551626"/>
            <a:ext cx="88613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介紹頁面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旁邊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附加說明文件、游標製作頁面與製作規則。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游標製作頁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目前游標仍有白色背景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製作規則頁面。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安裝游標頁面。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留言版功能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26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6351" y="649560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1664" y="1589948"/>
            <a:ext cx="9924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通常個人製作游標都需要自己從繪圖軟體製作好圖檔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素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後，輸出成游標檔才可以利用，或是直接利用游標製作程式。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版製作游標的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網站數量較少，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多為利用程式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我們製作此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網頁可直接在網頁上製作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不須額外下載軟體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除此之外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繪畫完的自動套到網頁上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馬上可以看出效果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也可下載保存製作完的畫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9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0832" y="637368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使用規則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07008" y="1300069"/>
            <a:ext cx="10277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下主頁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製作游標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下製作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如何在個人電腦上設定游標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點下設定電腦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本網頁製作提案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製作游標頁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先點選色塊選取想要使用的顏色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同時移動滑鼠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擦去顏色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Eraser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，一樣搭配按下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同時移動滑鼠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重新作畫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，清除所有顏色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下載完成圖片、設游標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Cursor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，輸出成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檔下載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同時游標也會設在網頁上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游標設回預設的游標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127388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9088" y="63736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規劃使用技術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89632" y="1578318"/>
            <a:ext cx="9364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社群網路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45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5488" y="661752"/>
            <a:ext cx="7958331" cy="1077229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72541" y="1885285"/>
            <a:ext cx="3657600" cy="254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00557037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簡邦妮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製作首頁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461760" y="1885285"/>
            <a:ext cx="4218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00557027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許家瑜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製作游標製作頁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36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269</TotalTime>
  <Words>286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MS Shell Dlg 2</vt:lpstr>
      <vt:lpstr>Wingdings</vt:lpstr>
      <vt:lpstr>Wingdings 3</vt:lpstr>
      <vt:lpstr>Madison</vt:lpstr>
      <vt:lpstr>Cursor  Generator 游標產生器</vt:lpstr>
      <vt:lpstr>主題——游標產生器</vt:lpstr>
      <vt:lpstr>網站架構</vt:lpstr>
      <vt:lpstr>特色</vt:lpstr>
      <vt:lpstr>使用規則</vt:lpstr>
      <vt:lpstr>規劃使用技術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許家瑜</cp:lastModifiedBy>
  <cp:revision>14</cp:revision>
  <dcterms:created xsi:type="dcterms:W3CDTF">2018-05-09T10:59:53Z</dcterms:created>
  <dcterms:modified xsi:type="dcterms:W3CDTF">2018-06-19T13:59:31Z</dcterms:modified>
</cp:coreProperties>
</file>