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053B-FACF-4FF1-A055-3F0C566A42DE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1D680DBB-F147-4D14-9098-B6F7CE0EAC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49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053B-FACF-4FF1-A055-3F0C566A42DE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0DBB-F147-4D14-9098-B6F7CE0EA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49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053B-FACF-4FF1-A055-3F0C566A42DE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0DBB-F147-4D14-9098-B6F7CE0EA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96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053B-FACF-4FF1-A055-3F0C566A42DE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0DBB-F147-4D14-9098-B6F7CE0EAC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33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053B-FACF-4FF1-A055-3F0C566A42DE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0DBB-F147-4D14-9098-B6F7CE0EA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22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053B-FACF-4FF1-A055-3F0C566A42DE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0DBB-F147-4D14-9098-B6F7CE0EAC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90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053B-FACF-4FF1-A055-3F0C566A42DE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0DBB-F147-4D14-9098-B6F7CE0EA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68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053B-FACF-4FF1-A055-3F0C566A42DE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0DBB-F147-4D14-9098-B6F7CE0EAC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9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053B-FACF-4FF1-A055-3F0C566A42DE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0DBB-F147-4D14-9098-B6F7CE0EA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97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053B-FACF-4FF1-A055-3F0C566A42DE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0DBB-F147-4D14-9098-B6F7CE0EA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5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053B-FACF-4FF1-A055-3F0C566A42DE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0DBB-F147-4D14-9098-B6F7CE0EA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58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476053B-FACF-4FF1-A055-3F0C566A42DE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80DBB-F147-4D14-9098-B6F7CE0EAC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2713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61556" y="2539537"/>
            <a:ext cx="6348056" cy="226855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Cursor  Generator</a:t>
            </a:r>
            <a:br>
              <a:rPr lang="en-US" altLang="zh-TW" dirty="0" smtClean="0"/>
            </a:br>
            <a:r>
              <a:rPr lang="zh-TW" altLang="en-US" sz="3100" dirty="0" smtClean="0"/>
              <a:t>游標產生</a:t>
            </a:r>
            <a:r>
              <a:rPr lang="zh-TW" altLang="en-US" sz="3100" dirty="0"/>
              <a:t>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81453" y="5344494"/>
            <a:ext cx="5357600" cy="1160213"/>
          </a:xfrm>
        </p:spPr>
        <p:txBody>
          <a:bodyPr/>
          <a:lstStyle/>
          <a:p>
            <a:r>
              <a:rPr lang="en-US" altLang="zh-TW" dirty="0" smtClean="0"/>
              <a:t>00557031</a:t>
            </a:r>
            <a:r>
              <a:rPr lang="zh-TW" altLang="en-US" dirty="0" smtClean="0"/>
              <a:t> 簡邦妮  </a:t>
            </a:r>
            <a:r>
              <a:rPr lang="en-US" altLang="zh-TW" dirty="0" smtClean="0"/>
              <a:t>00557027</a:t>
            </a:r>
            <a:r>
              <a:rPr lang="zh-TW" altLang="en-US" dirty="0" smtClean="0"/>
              <a:t> 許家瑜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349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主題</a:t>
            </a:r>
            <a:r>
              <a:rPr lang="en-US" altLang="zh-TW" dirty="0" smtClean="0"/>
              <a:t>——</a:t>
            </a:r>
            <a:r>
              <a:rPr lang="zh-TW" altLang="en-US" dirty="0" smtClean="0"/>
              <a:t>游標產生器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003367" y="1770611"/>
            <a:ext cx="794696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6160" indent="0">
              <a:buNone/>
            </a:pPr>
            <a:r>
              <a:rPr lang="zh-TW" altLang="en-US" dirty="0" smtClean="0"/>
              <a:t>主要以製作個人化游標為主，希望可以在網頁製作像素圖，直接套用成該網頁的游標，也可提供輸出成圖片檔跟游標</a:t>
            </a:r>
            <a:r>
              <a:rPr lang="en-US" altLang="zh-TW" dirty="0" smtClean="0"/>
              <a:t>CUR</a:t>
            </a:r>
            <a:r>
              <a:rPr lang="zh-TW" altLang="en-US" dirty="0" smtClean="0"/>
              <a:t>檔。</a:t>
            </a:r>
            <a:endParaRPr lang="en-US" altLang="zh-TW" dirty="0" smtClean="0"/>
          </a:p>
          <a:p>
            <a:pPr marL="6160" indent="0">
              <a:buNone/>
            </a:pPr>
            <a:endParaRPr lang="en-US" altLang="zh-TW" dirty="0"/>
          </a:p>
          <a:p>
            <a:pPr marL="6160" indent="0">
              <a:buNone/>
            </a:pPr>
            <a:r>
              <a:rPr lang="zh-TW" altLang="en-US" dirty="0" smtClean="0"/>
              <a:t>如果一切順利可能會附加塗鴉本功能，混色功能還在考慮中。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320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7070" y="808056"/>
            <a:ext cx="8043070" cy="1077229"/>
          </a:xfrm>
        </p:spPr>
        <p:txBody>
          <a:bodyPr/>
          <a:lstStyle/>
          <a:p>
            <a:pPr algn="ctr"/>
            <a:r>
              <a:rPr lang="zh-TW" altLang="en-US" dirty="0" smtClean="0"/>
              <a:t>網站架構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845425" y="1604356"/>
            <a:ext cx="88613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首頁就是網站介紹頁面，旁邊附加說明文件、游標製作頁面與製作規則。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游標製作頁</a:t>
            </a:r>
            <a:r>
              <a:rPr lang="zh-TW" altLang="en-US" dirty="0" smtClean="0"/>
              <a:t>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中間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製作規則頁面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安裝游標頁面。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◆可能會嵌入留言版功能語法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426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特色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20735" y="1504604"/>
            <a:ext cx="8587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通常個人製作游標都需要自己從繪圖軟體製作好圖檔</a:t>
            </a:r>
            <a:r>
              <a:rPr lang="en-US" altLang="zh-TW" dirty="0" smtClean="0"/>
              <a:t>(</a:t>
            </a:r>
            <a:r>
              <a:rPr lang="zh-TW" altLang="en-US" dirty="0" smtClean="0"/>
              <a:t>像</a:t>
            </a:r>
            <a:r>
              <a:rPr lang="zh-TW" altLang="en-US" dirty="0"/>
              <a:t>素</a:t>
            </a:r>
            <a:r>
              <a:rPr lang="zh-TW" altLang="en-US" dirty="0" smtClean="0"/>
              <a:t>圖</a:t>
            </a:r>
            <a:r>
              <a:rPr lang="en-US" altLang="zh-TW" dirty="0" smtClean="0"/>
              <a:t>)</a:t>
            </a:r>
            <a:r>
              <a:rPr lang="zh-TW" altLang="en-US" dirty="0"/>
              <a:t>之</a:t>
            </a:r>
            <a:r>
              <a:rPr lang="zh-TW" altLang="en-US" dirty="0" smtClean="0"/>
              <a:t>後，輸出成游標檔才可以利用，或是直接利用游標製作程式。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目前似乎尚無網頁版製作游標的網站，多為利用程式。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895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規劃使用技術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936865" y="1695796"/>
            <a:ext cx="857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基本</a:t>
            </a:r>
            <a:r>
              <a:rPr lang="en-US" altLang="zh-TW" dirty="0" smtClean="0"/>
              <a:t>:HTML5,</a:t>
            </a:r>
            <a:r>
              <a:rPr lang="zh-TW" altLang="en-US" dirty="0" smtClean="0"/>
              <a:t> </a:t>
            </a:r>
            <a:r>
              <a:rPr lang="en-US" altLang="zh-TW" dirty="0" smtClean="0"/>
              <a:t>CSS,</a:t>
            </a:r>
            <a:r>
              <a:rPr lang="zh-TW" altLang="en-US" dirty="0" smtClean="0"/>
              <a:t> </a:t>
            </a:r>
            <a:r>
              <a:rPr lang="en-US" altLang="zh-TW" dirty="0" smtClean="0"/>
              <a:t>JavaScript</a:t>
            </a:r>
          </a:p>
          <a:p>
            <a:r>
              <a:rPr lang="zh-TW" altLang="en-US" dirty="0" smtClean="0"/>
              <a:t>可能會使用的</a:t>
            </a:r>
            <a:r>
              <a:rPr lang="en-US" altLang="zh-TW" dirty="0" smtClean="0"/>
              <a:t>:jQuery, </a:t>
            </a:r>
            <a:r>
              <a:rPr lang="en-US" altLang="zh-TW" dirty="0" err="1" smtClean="0"/>
              <a:t>upgrate</a:t>
            </a:r>
            <a:r>
              <a:rPr lang="en-US" altLang="zh-TW" dirty="0" smtClean="0"/>
              <a:t> box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6452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TM16401375[[fn=麥迪遜]]</Template>
  <TotalTime>142</TotalTime>
  <Words>192</Words>
  <Application>Microsoft Office PowerPoint</Application>
  <PresentationFormat>寬螢幕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MS Shell Dlg 2</vt:lpstr>
      <vt:lpstr>Wingdings</vt:lpstr>
      <vt:lpstr>Wingdings 3</vt:lpstr>
      <vt:lpstr>Madison</vt:lpstr>
      <vt:lpstr>Cursor  Generator 游標產生器</vt:lpstr>
      <vt:lpstr>主題——游標產生器</vt:lpstr>
      <vt:lpstr>網站架構</vt:lpstr>
      <vt:lpstr>特色</vt:lpstr>
      <vt:lpstr>規劃使用技術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6</cp:revision>
  <dcterms:created xsi:type="dcterms:W3CDTF">2018-05-09T10:59:53Z</dcterms:created>
  <dcterms:modified xsi:type="dcterms:W3CDTF">2018-06-14T13:33:58Z</dcterms:modified>
</cp:coreProperties>
</file>