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0"/>
            </a:srgb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 b="def" i="def"/>
      <a:tcStyle>
        <a:tcBdr/>
        <a:fill>
          <a:solidFill>
            <a:srgbClr val="E7EE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7E1"/>
          </a:solidFill>
        </a:fill>
      </a:tcStyle>
    </a:wholeTbl>
    <a:band2H>
      <a:tcTxStyle b="def" i="def"/>
      <a:tcStyle>
        <a:tcBdr/>
        <a:fill>
          <a:solidFill>
            <a:srgbClr val="EBF4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C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68;p7"/>
          <p:cNvGrpSpPr/>
          <p:nvPr/>
        </p:nvGrpSpPr>
        <p:grpSpPr>
          <a:xfrm>
            <a:off x="-4" y="-1"/>
            <a:ext cx="12192005" cy="6858001"/>
            <a:chOff x="-2" y="0"/>
            <a:chExt cx="12192004" cy="6858000"/>
          </a:xfrm>
        </p:grpSpPr>
        <p:sp>
          <p:nvSpPr>
            <p:cNvPr id="63" name="Google Shape;69;p7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Google Shape;70;p7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Google Shape;71;p7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Google Shape;72;p7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Google Shape;73;p7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Google Shape;74;p7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Google Shape;75;p7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Google Shape;76;p7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Google Shape;77;p7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Google Shape;78;p7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Google Shape;79;p7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Google Shape;80;p7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Google Shape;81;p7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Google Shape;82;p7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Google Shape;83;p7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Google Shape;84;p7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3490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5" name="Google Shape;85;p7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79" name="Google Shape;86;p7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" name="Google Shape;87;p7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" name="Google Shape;88;p7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" name="Google Shape;89;p7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" name="Google Shape;90;p7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9" name="Google Shape;91;p7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84" name="Google Shape;92;p7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" name="Google Shape;93;p7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" name="Google Shape;94;p7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" name="Google Shape;95;p7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" name="Google Shape;96;p7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0" name="Google Shape;97;p7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" name="Google Shape;98;p7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" name="Google Shape;99;p7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" name="Google Shape;100;p7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" name="Google Shape;101;p7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2" name="Google Shape;102;p7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96" name="Google Shape;103;p7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Google Shape;104;p7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Google Shape;105;p7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Google Shape;106;p7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Google Shape;107;p7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06" name="Google Shape;108;p7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101" name="Google Shape;109;p7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" name="Google Shape;110;p7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" name="Google Shape;111;p7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" name="Google Shape;112;p7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" name="Google Shape;113;p7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07" name="Google Shape;114;p7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" name="Google Shape;115;p7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" name="Google Shape;116;p7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" name="Google Shape;117;p7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Google Shape;118;p7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4901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14" name="Title Text"/>
          <p:cNvSpPr/>
          <p:nvPr>
            <p:ph type="title"/>
          </p:nvPr>
        </p:nvSpPr>
        <p:spPr>
          <a:xfrm>
            <a:off x="1293844" y="1909346"/>
            <a:ext cx="9604311" cy="3383280"/>
          </a:xfrm>
          <a:prstGeom prst="rect">
            <a:avLst/>
          </a:prstGeom>
        </p:spPr>
        <p:txBody>
          <a:bodyPr/>
          <a:lstStyle>
            <a:lvl1pPr>
              <a:lnSpc>
                <a:spcPct val="76000"/>
              </a:lnSpc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/>
          <p:nvPr>
            <p:ph type="body" sz="quarter" idx="1"/>
          </p:nvPr>
        </p:nvSpPr>
        <p:spPr>
          <a:xfrm>
            <a:off x="1293844" y="5432564"/>
            <a:ext cx="9604311" cy="457201"/>
          </a:xfrm>
          <a:prstGeom prst="rect">
            <a:avLst/>
          </a:prstGeom>
        </p:spPr>
        <p:txBody>
          <a:bodyPr/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66F8B"/>
                </a:solidFill>
              </a:defRPr>
            </a:lvl1pPr>
            <a:lvl2pPr marL="355600" indent="21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66F8B"/>
                </a:solidFill>
              </a:defRPr>
            </a:lvl2pPr>
            <a:lvl3pPr marL="355600" indent="685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66F8B"/>
                </a:solidFill>
              </a:defRPr>
            </a:lvl3pPr>
            <a:lvl4pPr marL="355600" indent="1155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66F8B"/>
                </a:solidFill>
              </a:defRPr>
            </a:lvl4pPr>
            <a:lvl5pPr marL="355600" indent="161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66F8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Google Shape;121;p7"/>
          <p:cNvSpPr/>
          <p:nvPr/>
        </p:nvSpPr>
        <p:spPr>
          <a:xfrm>
            <a:off x="1295400" y="5294174"/>
            <a:ext cx="9601200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lide Number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Text"/>
          <p:cNvSpPr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9" name="Body Level One…"/>
          <p:cNvSpPr/>
          <p:nvPr>
            <p:ph type="body" idx="1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Text"/>
          <p:cNvSpPr/>
          <p:nvPr>
            <p:ph type="title"/>
          </p:nvPr>
        </p:nvSpPr>
        <p:spPr>
          <a:xfrm rot="5400000">
            <a:off x="7402286" y="2296884"/>
            <a:ext cx="5301344" cy="16872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8" name="Body Level One…"/>
          <p:cNvSpPr/>
          <p:nvPr>
            <p:ph type="body" idx="1"/>
          </p:nvPr>
        </p:nvSpPr>
        <p:spPr>
          <a:xfrm rot="5400000">
            <a:off x="2438399" y="-653146"/>
            <a:ext cx="5301344" cy="758734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gradFill flip="none" rotWithShape="1">
          <a:gsLst>
            <a:gs pos="0">
              <a:srgbClr val="FFFFFF"/>
            </a:gs>
            <a:gs pos="52999">
              <a:srgbClr val="FFFFFF"/>
            </a:gs>
            <a:gs pos="100000">
              <a:srgbClr val="F2F2F2">
                <a:alpha val="64999"/>
              </a:srgb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roup 95"/>
          <p:cNvGrpSpPr/>
          <p:nvPr/>
        </p:nvGrpSpPr>
        <p:grpSpPr>
          <a:xfrm>
            <a:off x="-2" y="-195944"/>
            <a:ext cx="12192004" cy="6858001"/>
            <a:chOff x="0" y="0"/>
            <a:chExt cx="12192002" cy="6858000"/>
          </a:xfrm>
        </p:grpSpPr>
        <p:sp>
          <p:nvSpPr>
            <p:cNvPr id="426" name="Straight Connector 96"/>
            <p:cNvSpPr/>
            <p:nvPr/>
          </p:nvSpPr>
          <p:spPr>
            <a:xfrm flipH="1">
              <a:off x="610195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7" name="Straight Connector 97"/>
            <p:cNvSpPr/>
            <p:nvPr/>
          </p:nvSpPr>
          <p:spPr>
            <a:xfrm flipH="1">
              <a:off x="182933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8" name="Straight Connector 98"/>
            <p:cNvSpPr/>
            <p:nvPr/>
          </p:nvSpPr>
          <p:spPr>
            <a:xfrm flipH="1">
              <a:off x="3048471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9" name="Straight Connector 99"/>
            <p:cNvSpPr/>
            <p:nvPr/>
          </p:nvSpPr>
          <p:spPr>
            <a:xfrm flipH="1">
              <a:off x="4267609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0" name="Straight Connector 100"/>
            <p:cNvSpPr/>
            <p:nvPr/>
          </p:nvSpPr>
          <p:spPr>
            <a:xfrm flipH="1">
              <a:off x="5486747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1" name="Straight Connector 101"/>
            <p:cNvSpPr/>
            <p:nvPr/>
          </p:nvSpPr>
          <p:spPr>
            <a:xfrm flipH="1">
              <a:off x="6705885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2" name="Straight Connector 102"/>
            <p:cNvSpPr/>
            <p:nvPr/>
          </p:nvSpPr>
          <p:spPr>
            <a:xfrm flipH="1">
              <a:off x="7925023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3" name="Straight Connector 103"/>
            <p:cNvSpPr/>
            <p:nvPr/>
          </p:nvSpPr>
          <p:spPr>
            <a:xfrm flipH="1">
              <a:off x="9144161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4" name="Straight Connector 104"/>
            <p:cNvSpPr/>
            <p:nvPr/>
          </p:nvSpPr>
          <p:spPr>
            <a:xfrm flipH="1">
              <a:off x="10363299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5" name="Straight Connector 105"/>
            <p:cNvSpPr/>
            <p:nvPr/>
          </p:nvSpPr>
          <p:spPr>
            <a:xfrm flipH="1">
              <a:off x="11582437" y="0"/>
              <a:ext cx="1" cy="6858000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6" name="Straight Connector 106"/>
            <p:cNvSpPr/>
            <p:nvPr/>
          </p:nvSpPr>
          <p:spPr>
            <a:xfrm>
              <a:off x="2820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7" name="Straight Connector 107"/>
            <p:cNvSpPr/>
            <p:nvPr/>
          </p:nvSpPr>
          <p:spPr>
            <a:xfrm>
              <a:off x="2820" y="1611181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8" name="Straight Connector 108"/>
            <p:cNvSpPr/>
            <p:nvPr/>
          </p:nvSpPr>
          <p:spPr>
            <a:xfrm>
              <a:off x="2820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9" name="Straight Connector 109"/>
            <p:cNvSpPr/>
            <p:nvPr/>
          </p:nvSpPr>
          <p:spPr>
            <a:xfrm>
              <a:off x="2820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0" name="Straight Connector 110"/>
            <p:cNvSpPr/>
            <p:nvPr/>
          </p:nvSpPr>
          <p:spPr>
            <a:xfrm>
              <a:off x="2820" y="5285268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1" name="Straight Connector 111"/>
            <p:cNvSpPr/>
            <p:nvPr/>
          </p:nvSpPr>
          <p:spPr>
            <a:xfrm>
              <a:off x="2820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</a:p>
          </p:txBody>
        </p:sp>
        <p:grpSp>
          <p:nvGrpSpPr>
            <p:cNvPr id="458" name="Group 112"/>
            <p:cNvGrpSpPr/>
            <p:nvPr/>
          </p:nvGrpSpPr>
          <p:grpSpPr>
            <a:xfrm>
              <a:off x="0" y="-1"/>
              <a:ext cx="12192002" cy="6858001"/>
              <a:chOff x="0" y="0"/>
              <a:chExt cx="12192001" cy="6858000"/>
            </a:xfrm>
          </p:grpSpPr>
          <p:sp>
            <p:nvSpPr>
              <p:cNvPr id="442" name="Straight Connector 130"/>
              <p:cNvSpPr/>
              <p:nvPr/>
            </p:nvSpPr>
            <p:spPr>
              <a:xfrm>
                <a:off x="225425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43" name="Straight Connector 131"/>
              <p:cNvSpPr/>
              <p:nvPr/>
            </p:nvSpPr>
            <p:spPr>
              <a:xfrm>
                <a:off x="1449154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44" name="Straight Connector 132"/>
              <p:cNvSpPr/>
              <p:nvPr/>
            </p:nvSpPr>
            <p:spPr>
              <a:xfrm>
                <a:off x="2665982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45" name="Straight Connector 133"/>
              <p:cNvSpPr/>
              <p:nvPr/>
            </p:nvSpPr>
            <p:spPr>
              <a:xfrm>
                <a:off x="388511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46" name="Straight Connector 134"/>
              <p:cNvSpPr/>
              <p:nvPr/>
            </p:nvSpPr>
            <p:spPr>
              <a:xfrm>
                <a:off x="5106502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grpSp>
            <p:nvGrpSpPr>
              <p:cNvPr id="452" name="Group 135"/>
              <p:cNvGrpSpPr/>
              <p:nvPr/>
            </p:nvGrpSpPr>
            <p:grpSpPr>
              <a:xfrm>
                <a:off x="6327886" y="-1"/>
                <a:ext cx="5864116" cy="5898675"/>
                <a:chOff x="0" y="0"/>
                <a:chExt cx="5864115" cy="5898673"/>
              </a:xfrm>
            </p:grpSpPr>
            <p:sp>
              <p:nvSpPr>
                <p:cNvPr id="447" name="Straight Connector 141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48" name="Straight Connector 142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49" name="Straight Connector 143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50" name="Straight Connector 144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51" name="Straight Connector 145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</p:grpSp>
          <p:sp>
            <p:nvSpPr>
              <p:cNvPr id="453" name="Straight Connector 136"/>
              <p:cNvSpPr/>
              <p:nvPr/>
            </p:nvSpPr>
            <p:spPr>
              <a:xfrm flipH="1" flipV="1">
                <a:off x="0" y="1012053"/>
                <a:ext cx="5828812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54" name="Straight Connector 137"/>
              <p:cNvSpPr/>
              <p:nvPr/>
            </p:nvSpPr>
            <p:spPr>
              <a:xfrm flipH="1" flipV="1">
                <a:off x="0" y="2227339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55" name="Straight Connector 138"/>
              <p:cNvSpPr/>
              <p:nvPr/>
            </p:nvSpPr>
            <p:spPr>
              <a:xfrm flipH="1" flipV="1">
                <a:off x="0" y="3432148"/>
                <a:ext cx="3398420" cy="342585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56" name="Straight Connector 139"/>
              <p:cNvSpPr/>
              <p:nvPr/>
            </p:nvSpPr>
            <p:spPr>
              <a:xfrm flipH="1" flipV="1">
                <a:off x="0" y="4651430"/>
                <a:ext cx="2196497" cy="220656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57" name="Straight Connector 140"/>
              <p:cNvSpPr/>
              <p:nvPr/>
            </p:nvSpPr>
            <p:spPr>
              <a:xfrm flipH="1" flipV="1">
                <a:off x="0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</p:grpSp>
        <p:grpSp>
          <p:nvGrpSpPr>
            <p:cNvPr id="475" name="Group 113"/>
            <p:cNvGrpSpPr/>
            <p:nvPr/>
          </p:nvGrpSpPr>
          <p:grpSpPr>
            <a:xfrm>
              <a:off x="0" y="-1"/>
              <a:ext cx="12192003" cy="6858001"/>
              <a:chOff x="0" y="0"/>
              <a:chExt cx="12192001" cy="6857999"/>
            </a:xfrm>
          </p:grpSpPr>
          <p:sp>
            <p:nvSpPr>
              <p:cNvPr id="459" name="Straight Connector 114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60" name="Straight Connector 115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61" name="Straight Connector 116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62" name="Straight Connector 117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63" name="Straight Connector 118"/>
              <p:cNvSpPr/>
              <p:nvPr/>
            </p:nvSpPr>
            <p:spPr>
              <a:xfrm flipH="1">
                <a:off x="269566" y="0"/>
                <a:ext cx="6815933" cy="685800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grpSp>
            <p:nvGrpSpPr>
              <p:cNvPr id="469" name="Group 119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464" name="Straight Connector 125"/>
                <p:cNvSpPr/>
                <p:nvPr/>
              </p:nvSpPr>
              <p:spPr>
                <a:xfrm flipH="1">
                  <a:off x="0" y="0"/>
                  <a:ext cx="5864115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65" name="Straight Connector 126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66" name="Straight Connector 127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67" name="Straight Connector 128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  <p:sp>
              <p:nvSpPr>
                <p:cNvPr id="468" name="Straight Connector 129"/>
                <p:cNvSpPr/>
                <p:nvPr/>
              </p:nvSpPr>
              <p:spPr>
                <a:xfrm flipH="1">
                  <a:off x="0" y="0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/>
                  </a:pPr>
                </a:p>
              </p:txBody>
            </p:sp>
          </p:grpSp>
          <p:sp>
            <p:nvSpPr>
              <p:cNvPr id="470" name="Straight Connector 120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71" name="Straight Connector 121"/>
              <p:cNvSpPr/>
              <p:nvPr/>
            </p:nvSpPr>
            <p:spPr>
              <a:xfrm flipV="1">
                <a:off x="7577220" y="2227340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72" name="Straight Connector 122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73" name="Straight Connector 123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  <p:sp>
            <p:nvSpPr>
              <p:cNvPr id="474" name="Straight Connector 124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/>
                </a:pPr>
              </a:p>
            </p:txBody>
          </p:sp>
        </p:grpSp>
      </p:grpSp>
      <p:sp>
        <p:nvSpPr>
          <p:cNvPr id="477" name="Straight Connector 147"/>
          <p:cNvSpPr/>
          <p:nvPr/>
        </p:nv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276F8C"/>
            </a:solidFill>
            <a:miter/>
          </a:ln>
        </p:spPr>
        <p:txBody>
          <a:bodyPr lIns="45719" rIns="45719"/>
          <a:lstStyle/>
          <a:p>
            <a:pPr>
              <a:defRPr sz="1800"/>
            </a:pPr>
          </a:p>
        </p:txBody>
      </p:sp>
      <p:sp>
        <p:nvSpPr>
          <p:cNvPr id="47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276F8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buClr>
                <a:srgbClr val="276F8C"/>
              </a:buClr>
              <a:buSzPct val="100000"/>
            </a:lvl1pPr>
            <a:lvl2pPr marL="477519" indent="-203199">
              <a:buClr>
                <a:srgbClr val="276F8C"/>
              </a:buClr>
              <a:buSzPct val="100000"/>
            </a:lvl2pPr>
            <a:lvl3pPr marL="730646" indent="-224234">
              <a:buClr>
                <a:srgbClr val="276F8C"/>
              </a:buClr>
              <a:buSzPct val="100000"/>
            </a:lvl3pPr>
            <a:lvl4pPr marL="992777" indent="-261257">
              <a:buClr>
                <a:srgbClr val="276F8C"/>
              </a:buClr>
              <a:buSzPct val="100000"/>
            </a:lvl4pPr>
            <a:lvl5pPr marL="1219880" indent="-256268">
              <a:buClr>
                <a:srgbClr val="276F8C"/>
              </a:buClr>
              <a:buSzPct val="100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/>
          <p:nvPr>
            <p:ph type="sldNum" sz="quarter" idx="2"/>
          </p:nvPr>
        </p:nvSpPr>
        <p:spPr>
          <a:xfrm>
            <a:off x="11324663" y="6281262"/>
            <a:ext cx="259530" cy="23927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gradFill flip="none" rotWithShape="1"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29;p9"/>
          <p:cNvGrpSpPr/>
          <p:nvPr/>
        </p:nvGrpSpPr>
        <p:grpSpPr>
          <a:xfrm>
            <a:off x="-4" y="-1"/>
            <a:ext cx="12192005" cy="6858001"/>
            <a:chOff x="-2" y="0"/>
            <a:chExt cx="12192004" cy="6858000"/>
          </a:xfrm>
        </p:grpSpPr>
        <p:sp>
          <p:nvSpPr>
            <p:cNvPr id="133" name="Google Shape;130;p9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Google Shape;131;p9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Google Shape;132;p9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Google Shape;133;p9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Google Shape;134;p9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Google Shape;135;p9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Google Shape;136;p9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Google Shape;137;p9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Google Shape;138;p9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Google Shape;139;p9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Google Shape;140;p9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Google Shape;141;p9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Google Shape;142;p9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Google Shape;143;p9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Google Shape;144;p9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Google Shape;145;p9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" name="Google Shape;146;p9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149" name="Google Shape;147;p9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Google Shape;148;p9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Google Shape;149;p9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Google Shape;150;p9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Google Shape;151;p9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59" name="Google Shape;152;p9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154" name="Google Shape;153;p9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5" name="Google Shape;154;p9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6" name="Google Shape;155;p9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7" name="Google Shape;156;p9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" name="Google Shape;157;p9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60" name="Google Shape;158;p9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Google Shape;159;p9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Google Shape;160;p9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Google Shape;161;p9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Google Shape;162;p9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2" name="Google Shape;163;p9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166" name="Google Shape;164;p9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Google Shape;165;p9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Google Shape;166;p9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Google Shape;167;p9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0" name="Google Shape;168;p9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76" name="Google Shape;169;p9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171" name="Google Shape;170;p9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2" name="Google Shape;171;p9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3" name="Google Shape;172;p9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4" name="Google Shape;173;p9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5" name="Google Shape;174;p9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77" name="Google Shape;175;p9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Google Shape;176;p9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9" name="Google Shape;177;p9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0" name="Google Shape;178;p9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1" name="Google Shape;179;p9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84" name="Title Text"/>
          <p:cNvSpPr/>
          <p:nvPr>
            <p:ph type="title"/>
          </p:nvPr>
        </p:nvSpPr>
        <p:spPr>
          <a:xfrm>
            <a:off x="1295400" y="2541572"/>
            <a:ext cx="9601200" cy="274320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/>
          <p:nvPr>
            <p:ph type="body" sz="quarter" idx="1"/>
          </p:nvPr>
        </p:nvSpPr>
        <p:spPr>
          <a:xfrm>
            <a:off x="1295400" y="5431535"/>
            <a:ext cx="9601200" cy="4572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Google Shape;182;p9"/>
          <p:cNvSpPr/>
          <p:nvPr/>
        </p:nvSpPr>
        <p:spPr>
          <a:xfrm>
            <a:off x="1295400" y="5294174"/>
            <a:ext cx="9601200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lide Number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Text"/>
          <p:cNvSpPr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5" name="Body Level One…"/>
          <p:cNvSpPr/>
          <p:nvPr>
            <p:ph type="body" sz="half" idx="1"/>
          </p:nvPr>
        </p:nvSpPr>
        <p:spPr>
          <a:xfrm>
            <a:off x="1295400" y="1981199"/>
            <a:ext cx="4572000" cy="3810002"/>
          </a:xfrm>
          <a:prstGeom prst="rect">
            <a:avLst/>
          </a:prstGeom>
        </p:spPr>
        <p:txBody>
          <a:bodyPr/>
          <a:lstStyle>
            <a:lvl1pPr indent="-355600"/>
            <a:lvl3pPr marL="1454150" indent="-412750"/>
            <a:lvl4pPr marL="1964871" indent="-453571"/>
            <a:lvl5pPr marL="2422071" indent="-453571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Google Shape;186;p10"/>
          <p:cNvSpPr/>
          <p:nvPr>
            <p:ph type="body" sz="half" idx="13"/>
          </p:nvPr>
        </p:nvSpPr>
        <p:spPr>
          <a:xfrm>
            <a:off x="6324600" y="1981199"/>
            <a:ext cx="4572000" cy="3810002"/>
          </a:xfrm>
          <a:prstGeom prst="rect">
            <a:avLst/>
          </a:prstGeom>
        </p:spPr>
        <p:txBody>
          <a:bodyPr/>
          <a:lstStyle/>
          <a:p>
            <a:pPr indent="-355600"/>
          </a:p>
        </p:txBody>
      </p:sp>
      <p:sp>
        <p:nvSpPr>
          <p:cNvPr id="1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/>
          <p:nvPr>
            <p:ph type="body" sz="quarter" idx="1"/>
          </p:nvPr>
        </p:nvSpPr>
        <p:spPr>
          <a:xfrm>
            <a:off x="1295400" y="1818321"/>
            <a:ext cx="4572000" cy="641351"/>
          </a:xfrm>
          <a:prstGeom prst="rect">
            <a:avLst/>
          </a:prstGeom>
        </p:spPr>
        <p:txBody>
          <a:bodyPr anchor="ctr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193;p11"/>
          <p:cNvSpPr/>
          <p:nvPr>
            <p:ph type="body" sz="quarter" idx="13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</p:spPr>
        <p:txBody>
          <a:bodyPr/>
          <a:lstStyle/>
          <a:p>
            <a:pPr indent="-355600"/>
          </a:p>
        </p:txBody>
      </p:sp>
      <p:sp>
        <p:nvSpPr>
          <p:cNvPr id="207" name="Google Shape;194;p11"/>
          <p:cNvSpPr/>
          <p:nvPr>
            <p:ph type="body" sz="quarter" idx="14"/>
          </p:nvPr>
        </p:nvSpPr>
        <p:spPr>
          <a:xfrm>
            <a:off x="6324600" y="1818321"/>
            <a:ext cx="4572000" cy="641351"/>
          </a:xfrm>
          <a:prstGeom prst="rect">
            <a:avLst/>
          </a:prstGeom>
        </p:spPr>
        <p:txBody>
          <a:bodyPr anchor="ctr"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208" name="Google Shape;195;p11"/>
          <p:cNvSpPr/>
          <p:nvPr>
            <p:ph type="body" sz="quarter" idx="15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</p:spPr>
        <p:txBody>
          <a:bodyPr/>
          <a:lstStyle/>
          <a:p>
            <a:pPr indent="-355600"/>
          </a:p>
        </p:txBody>
      </p:sp>
      <p:sp>
        <p:nvSpPr>
          <p:cNvPr id="2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05;p13"/>
          <p:cNvGrpSpPr/>
          <p:nvPr/>
        </p:nvGrpSpPr>
        <p:grpSpPr>
          <a:xfrm>
            <a:off x="-4" y="-1"/>
            <a:ext cx="12192005" cy="6858001"/>
            <a:chOff x="-2" y="0"/>
            <a:chExt cx="12192004" cy="6858000"/>
          </a:xfrm>
        </p:grpSpPr>
        <p:sp>
          <p:nvSpPr>
            <p:cNvPr id="224" name="Google Shape;206;p13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Google Shape;207;p13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Google Shape;208;p13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Google Shape;209;p13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Google Shape;210;p13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Google Shape;211;p13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Google Shape;212;p13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Google Shape;213;p13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Google Shape;214;p13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Google Shape;215;p13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Google Shape;216;p13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Google Shape;217;p13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Google Shape;218;p13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Google Shape;219;p13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Google Shape;220;p13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Google Shape;221;p13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980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6" name="Google Shape;222;p13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240" name="Google Shape;223;p13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1" name="Google Shape;224;p13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2" name="Google Shape;225;p13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3" name="Google Shape;226;p13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4" name="Google Shape;227;p13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50" name="Google Shape;228;p13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245" name="Google Shape;229;p13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6" name="Google Shape;230;p13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7" name="Google Shape;231;p13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8" name="Google Shape;232;p13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9" name="Google Shape;233;p13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51" name="Google Shape;234;p13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2" name="Google Shape;235;p13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3" name="Google Shape;236;p13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4" name="Google Shape;237;p13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5" name="Google Shape;238;p13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3" name="Google Shape;239;p13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257" name="Google Shape;240;p13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8" name="Google Shape;241;p13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" name="Google Shape;242;p13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0" name="Google Shape;243;p13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1" name="Google Shape;244;p13"/>
              <p:cNvSpPr/>
              <p:nvPr/>
            </p:nvSpPr>
            <p:spPr>
              <a:xfrm flipH="1">
                <a:off x="26956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67" name="Google Shape;245;p13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262" name="Google Shape;246;p13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3" name="Google Shape;247;p13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4" name="Google Shape;248;p13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5" name="Google Shape;249;p13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6" name="Google Shape;250;p13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9802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68" name="Google Shape;251;p13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Google Shape;252;p13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" name="Google Shape;253;p13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Google Shape;254;p13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2" name="Google Shape;255;p13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9802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BJECT_WITH_CAPTION_TEXT">
    <p:bg>
      <p:bgPr>
        <a:gradFill flip="none" rotWithShape="1"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260;p14"/>
          <p:cNvGrpSpPr/>
          <p:nvPr/>
        </p:nvGrpSpPr>
        <p:grpSpPr>
          <a:xfrm>
            <a:off x="-4" y="-1"/>
            <a:ext cx="12192005" cy="6858001"/>
            <a:chOff x="-2" y="0"/>
            <a:chExt cx="12192004" cy="6858000"/>
          </a:xfrm>
        </p:grpSpPr>
        <p:sp>
          <p:nvSpPr>
            <p:cNvPr id="282" name="Google Shape;261;p14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Google Shape;262;p14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Google Shape;263;p14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Google Shape;264;p14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Google Shape;265;p14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Google Shape;266;p14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Google Shape;267;p14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Google Shape;268;p14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Google Shape;269;p14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Google Shape;270;p14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Google Shape;271;p14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Google Shape;272;p14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Google Shape;273;p14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Google Shape;274;p14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Google Shape;275;p14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Google Shape;276;p14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4" name="Google Shape;277;p14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298" name="Google Shape;278;p14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Google Shape;279;p14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0" name="Google Shape;280;p14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1" name="Google Shape;281;p14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2" name="Google Shape;282;p14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08" name="Google Shape;283;p14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303" name="Google Shape;284;p14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4" name="Google Shape;285;p14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5" name="Google Shape;286;p14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Google Shape;287;p14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Google Shape;288;p14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09" name="Google Shape;289;p14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0" name="Google Shape;290;p14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1" name="Google Shape;291;p14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Google Shape;292;p14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Google Shape;293;p14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31" name="Google Shape;294;p14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315" name="Google Shape;295;p14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Google Shape;296;p14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Google Shape;297;p14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8" name="Google Shape;298;p14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9" name="Google Shape;299;p14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25" name="Google Shape;300;p14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320" name="Google Shape;301;p14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Google Shape;302;p14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2" name="Google Shape;303;p14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3" name="Google Shape;304;p14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4" name="Google Shape;305;p14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6" name="Google Shape;306;p14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Google Shape;307;p14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8" name="Google Shape;308;p14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Google Shape;309;p14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Google Shape;310;p14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3" name="Google Shape;311;p14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4" name="Title Text"/>
          <p:cNvSpPr/>
          <p:nvPr>
            <p:ph type="title"/>
          </p:nvPr>
        </p:nvSpPr>
        <p:spPr>
          <a:xfrm>
            <a:off x="7913151" y="571500"/>
            <a:ext cx="3657601" cy="21971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5" name="Body Level One…"/>
          <p:cNvSpPr/>
          <p:nvPr>
            <p:ph type="body" idx="1"/>
          </p:nvPr>
        </p:nvSpPr>
        <p:spPr>
          <a:xfrm>
            <a:off x="543196" y="571500"/>
            <a:ext cx="6217922" cy="5715000"/>
          </a:xfrm>
          <a:prstGeom prst="rect">
            <a:avLst/>
          </a:prstGeom>
        </p:spPr>
        <p:txBody>
          <a:bodyPr/>
          <a:lstStyle>
            <a:lvl1pPr indent="-355600"/>
            <a:lvl3pPr marL="1454150" indent="-412750"/>
            <a:lvl4pPr marL="1964871" indent="-453571"/>
            <a:lvl5pPr marL="2422071" indent="-453571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Google Shape;314;p14"/>
          <p:cNvSpPr/>
          <p:nvPr>
            <p:ph type="body" sz="quarter" idx="13"/>
          </p:nvPr>
        </p:nvSpPr>
        <p:spPr>
          <a:xfrm>
            <a:off x="7913151" y="2995011"/>
            <a:ext cx="3657601" cy="228595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37" name="Google Shape;315;p14"/>
          <p:cNvSpPr/>
          <p:nvPr/>
        </p:nvSpPr>
        <p:spPr>
          <a:xfrm>
            <a:off x="7923089" y="2895600"/>
            <a:ext cx="3659312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_WITH_CAPTION_TEXT">
    <p:bg>
      <p:bgPr>
        <a:gradFill flip="none" rotWithShape="1"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20;p15"/>
          <p:cNvGrpSpPr/>
          <p:nvPr/>
        </p:nvGrpSpPr>
        <p:grpSpPr>
          <a:xfrm>
            <a:off x="-4" y="-1"/>
            <a:ext cx="12192005" cy="6858001"/>
            <a:chOff x="-2" y="0"/>
            <a:chExt cx="12192004" cy="6858000"/>
          </a:xfrm>
        </p:grpSpPr>
        <p:sp>
          <p:nvSpPr>
            <p:cNvPr id="345" name="Google Shape;321;p15"/>
            <p:cNvSpPr/>
            <p:nvPr/>
          </p:nvSpPr>
          <p:spPr>
            <a:xfrm flipH="1">
              <a:off x="61019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Google Shape;322;p15"/>
            <p:cNvSpPr/>
            <p:nvPr/>
          </p:nvSpPr>
          <p:spPr>
            <a:xfrm flipH="1">
              <a:off x="182933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Google Shape;323;p15"/>
            <p:cNvSpPr/>
            <p:nvPr/>
          </p:nvSpPr>
          <p:spPr>
            <a:xfrm flipH="1">
              <a:off x="304847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Google Shape;324;p15"/>
            <p:cNvSpPr/>
            <p:nvPr/>
          </p:nvSpPr>
          <p:spPr>
            <a:xfrm flipH="1">
              <a:off x="426760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Google Shape;325;p15"/>
            <p:cNvSpPr/>
            <p:nvPr/>
          </p:nvSpPr>
          <p:spPr>
            <a:xfrm flipH="1">
              <a:off x="548674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Google Shape;326;p15"/>
            <p:cNvSpPr/>
            <p:nvPr/>
          </p:nvSpPr>
          <p:spPr>
            <a:xfrm flipH="1">
              <a:off x="6705884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Google Shape;327;p15"/>
            <p:cNvSpPr/>
            <p:nvPr/>
          </p:nvSpPr>
          <p:spPr>
            <a:xfrm flipH="1">
              <a:off x="7925022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Google Shape;328;p15"/>
            <p:cNvSpPr/>
            <p:nvPr/>
          </p:nvSpPr>
          <p:spPr>
            <a:xfrm flipH="1">
              <a:off x="9144160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Google Shape;329;p15"/>
            <p:cNvSpPr/>
            <p:nvPr/>
          </p:nvSpPr>
          <p:spPr>
            <a:xfrm flipH="1">
              <a:off x="10363298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Google Shape;330;p15"/>
            <p:cNvSpPr/>
            <p:nvPr/>
          </p:nvSpPr>
          <p:spPr>
            <a:xfrm flipH="1">
              <a:off x="11582436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Google Shape;331;p15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Google Shape;332;p15"/>
            <p:cNvSpPr/>
            <p:nvPr/>
          </p:nvSpPr>
          <p:spPr>
            <a:xfrm>
              <a:off x="2819" y="1611181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Google Shape;333;p15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Google Shape;334;p15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Google Shape;335;p15"/>
            <p:cNvSpPr/>
            <p:nvPr/>
          </p:nvSpPr>
          <p:spPr>
            <a:xfrm>
              <a:off x="2819" y="5285268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Google Shape;336;p15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266F8B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7" name="Google Shape;337;p15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361" name="Google Shape;338;p15"/>
              <p:cNvSpPr/>
              <p:nvPr/>
            </p:nvSpPr>
            <p:spPr>
              <a:xfrm>
                <a:off x="22542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Google Shape;339;p15"/>
              <p:cNvSpPr/>
              <p:nvPr/>
            </p:nvSpPr>
            <p:spPr>
              <a:xfrm>
                <a:off x="1449153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3" name="Google Shape;340;p15"/>
              <p:cNvSpPr/>
              <p:nvPr/>
            </p:nvSpPr>
            <p:spPr>
              <a:xfrm>
                <a:off x="266598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Google Shape;341;p15"/>
              <p:cNvSpPr/>
              <p:nvPr/>
            </p:nvSpPr>
            <p:spPr>
              <a:xfrm>
                <a:off x="3885118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Google Shape;342;p15"/>
              <p:cNvSpPr/>
              <p:nvPr/>
            </p:nvSpPr>
            <p:spPr>
              <a:xfrm>
                <a:off x="5106501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71" name="Google Shape;343;p15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5" cy="5898673"/>
              </a:xfrm>
            </p:grpSpPr>
            <p:sp>
              <p:nvSpPr>
                <p:cNvPr id="366" name="Google Shape;344;p15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7" name="Google Shape;345;p15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8" name="Google Shape;346;p15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9" name="Google Shape;347;p15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70" name="Google Shape;348;p15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72" name="Google Shape;349;p15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Google Shape;350;p15"/>
              <p:cNvSpPr/>
              <p:nvPr/>
            </p:nvSpPr>
            <p:spPr>
              <a:xfrm flipH="1" flipV="1">
                <a:off x="-1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4" name="Google Shape;351;p15"/>
              <p:cNvSpPr/>
              <p:nvPr/>
            </p:nvSpPr>
            <p:spPr>
              <a:xfrm flipH="1" flipV="1">
                <a:off x="-1" y="3432148"/>
                <a:ext cx="3398419" cy="3425851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5" name="Google Shape;352;p15"/>
              <p:cNvSpPr/>
              <p:nvPr/>
            </p:nvSpPr>
            <p:spPr>
              <a:xfrm flipH="1" flipV="1">
                <a:off x="-1" y="4651430"/>
                <a:ext cx="2196496" cy="220656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Google Shape;353;p15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94" name="Google Shape;354;p15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2" cy="6857999"/>
            </a:xfrm>
          </p:grpSpPr>
          <p:sp>
            <p:nvSpPr>
              <p:cNvPr id="378" name="Google Shape;355;p15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9" name="Google Shape;356;p15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0" name="Google Shape;357;p15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1" name="Google Shape;358;p15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2" name="Google Shape;359;p15"/>
              <p:cNvSpPr/>
              <p:nvPr/>
            </p:nvSpPr>
            <p:spPr>
              <a:xfrm flipH="1">
                <a:off x="225424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88" name="Google Shape;360;p15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383" name="Google Shape;361;p15"/>
                <p:cNvSpPr/>
                <p:nvPr/>
              </p:nvSpPr>
              <p:spPr>
                <a:xfrm flipH="1"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4" name="Google Shape;362;p15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5" name="Google Shape;363;p15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6" name="Google Shape;364;p15"/>
                <p:cNvSpPr/>
                <p:nvPr/>
              </p:nvSpPr>
              <p:spPr>
                <a:xfrm flipH="1">
                  <a:off x="0" y="-1"/>
                  <a:ext cx="2209801" cy="2226471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7" name="Google Shape;365;p15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89" name="Google Shape;366;p15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0" name="Google Shape;367;p15"/>
              <p:cNvSpPr/>
              <p:nvPr/>
            </p:nvSpPr>
            <p:spPr>
              <a:xfrm flipV="1">
                <a:off x="7577220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1" name="Google Shape;368;p15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2" name="Google Shape;369;p15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3" name="Google Shape;370;p15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266F8B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96" name="Google Shape;37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97" name="Google Shape;372;p15"/>
          <p:cNvSpPr/>
          <p:nvPr/>
        </p:nvSpPr>
        <p:spPr>
          <a:xfrm>
            <a:off x="7923089" y="2895600"/>
            <a:ext cx="3659312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Title Text"/>
          <p:cNvSpPr/>
          <p:nvPr>
            <p:ph type="title"/>
          </p:nvPr>
        </p:nvSpPr>
        <p:spPr>
          <a:xfrm>
            <a:off x="7909559" y="576072"/>
            <a:ext cx="3657601" cy="219456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9" name="Google Shape;374;p15"/>
          <p:cNvSpPr/>
          <p:nvPr>
            <p:ph type="pic" idx="13"/>
          </p:nvPr>
        </p:nvSpPr>
        <p:spPr>
          <a:xfrm>
            <a:off x="4412" y="-159"/>
            <a:ext cx="7315201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0" name="Body Level One…"/>
          <p:cNvSpPr/>
          <p:nvPr>
            <p:ph type="body" sz="quarter" idx="1"/>
          </p:nvPr>
        </p:nvSpPr>
        <p:spPr>
          <a:xfrm>
            <a:off x="7909559" y="2999232"/>
            <a:ext cx="3657601" cy="22860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228600" indent="4572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228600" indent="9144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228600" indent="13716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228600" indent="18288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1" name="Slide Number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52999">
              <a:srgbClr val="FFFFFF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10;p6"/>
          <p:cNvGrpSpPr/>
          <p:nvPr/>
        </p:nvGrpSpPr>
        <p:grpSpPr>
          <a:xfrm>
            <a:off x="-2" y="-195944"/>
            <a:ext cx="12192004" cy="6858001"/>
            <a:chOff x="0" y="0"/>
            <a:chExt cx="12192002" cy="6858000"/>
          </a:xfrm>
        </p:grpSpPr>
        <p:sp>
          <p:nvSpPr>
            <p:cNvPr id="2" name="Google Shape;11;p6"/>
            <p:cNvSpPr/>
            <p:nvPr/>
          </p:nvSpPr>
          <p:spPr>
            <a:xfrm flipH="1">
              <a:off x="610195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Google Shape;12;p6"/>
            <p:cNvSpPr/>
            <p:nvPr/>
          </p:nvSpPr>
          <p:spPr>
            <a:xfrm flipH="1">
              <a:off x="182933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Google Shape;13;p6"/>
            <p:cNvSpPr/>
            <p:nvPr/>
          </p:nvSpPr>
          <p:spPr>
            <a:xfrm flipH="1">
              <a:off x="3048471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Google Shape;14;p6"/>
            <p:cNvSpPr/>
            <p:nvPr/>
          </p:nvSpPr>
          <p:spPr>
            <a:xfrm flipH="1">
              <a:off x="4267609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Google Shape;15;p6"/>
            <p:cNvSpPr/>
            <p:nvPr/>
          </p:nvSpPr>
          <p:spPr>
            <a:xfrm flipH="1">
              <a:off x="5486747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Google Shape;16;p6"/>
            <p:cNvSpPr/>
            <p:nvPr/>
          </p:nvSpPr>
          <p:spPr>
            <a:xfrm flipH="1">
              <a:off x="6705885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Google Shape;17;p6"/>
            <p:cNvSpPr/>
            <p:nvPr/>
          </p:nvSpPr>
          <p:spPr>
            <a:xfrm flipH="1">
              <a:off x="7925023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Google Shape;18;p6"/>
            <p:cNvSpPr/>
            <p:nvPr/>
          </p:nvSpPr>
          <p:spPr>
            <a:xfrm flipH="1">
              <a:off x="9144161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Google Shape;19;p6"/>
            <p:cNvSpPr/>
            <p:nvPr/>
          </p:nvSpPr>
          <p:spPr>
            <a:xfrm flipH="1">
              <a:off x="10363299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Google Shape;20;p6"/>
            <p:cNvSpPr/>
            <p:nvPr/>
          </p:nvSpPr>
          <p:spPr>
            <a:xfrm flipH="1">
              <a:off x="11582437" y="0"/>
              <a:ext cx="1" cy="6858000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Google Shape;21;p6"/>
            <p:cNvSpPr/>
            <p:nvPr/>
          </p:nvSpPr>
          <p:spPr>
            <a:xfrm>
              <a:off x="2820" y="386484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Google Shape;22;p6"/>
            <p:cNvSpPr/>
            <p:nvPr/>
          </p:nvSpPr>
          <p:spPr>
            <a:xfrm>
              <a:off x="2820" y="1611181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Google Shape;23;p6"/>
            <p:cNvSpPr/>
            <p:nvPr/>
          </p:nvSpPr>
          <p:spPr>
            <a:xfrm>
              <a:off x="2820" y="2835876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Google Shape;24;p6"/>
            <p:cNvSpPr/>
            <p:nvPr/>
          </p:nvSpPr>
          <p:spPr>
            <a:xfrm>
              <a:off x="2820" y="4060573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Google Shape;25;p6"/>
            <p:cNvSpPr/>
            <p:nvPr/>
          </p:nvSpPr>
          <p:spPr>
            <a:xfrm>
              <a:off x="2820" y="5285268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Google Shape;26;p6"/>
            <p:cNvSpPr/>
            <p:nvPr/>
          </p:nvSpPr>
          <p:spPr>
            <a:xfrm>
              <a:off x="2820" y="6509965"/>
              <a:ext cx="12188953" cy="1"/>
            </a:xfrm>
            <a:prstGeom prst="line">
              <a:avLst/>
            </a:prstGeom>
            <a:noFill/>
            <a:ln w="9525" cap="flat">
              <a:solidFill>
                <a:srgbClr val="D8D8D8">
                  <a:alpha val="247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" name="Google Shape;27;p6"/>
            <p:cNvGrpSpPr/>
            <p:nvPr/>
          </p:nvGrpSpPr>
          <p:grpSpPr>
            <a:xfrm>
              <a:off x="0" y="-1"/>
              <a:ext cx="12192002" cy="6858001"/>
              <a:chOff x="0" y="0"/>
              <a:chExt cx="12192001" cy="6858000"/>
            </a:xfrm>
          </p:grpSpPr>
          <p:sp>
            <p:nvSpPr>
              <p:cNvPr id="18" name="Google Shape;28;p6"/>
              <p:cNvSpPr/>
              <p:nvPr/>
            </p:nvSpPr>
            <p:spPr>
              <a:xfrm>
                <a:off x="225425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" name="Google Shape;29;p6"/>
              <p:cNvSpPr/>
              <p:nvPr/>
            </p:nvSpPr>
            <p:spPr>
              <a:xfrm>
                <a:off x="1449154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" name="Google Shape;30;p6"/>
              <p:cNvSpPr/>
              <p:nvPr/>
            </p:nvSpPr>
            <p:spPr>
              <a:xfrm>
                <a:off x="2665982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" name="Google Shape;31;p6"/>
              <p:cNvSpPr/>
              <p:nvPr/>
            </p:nvSpPr>
            <p:spPr>
              <a:xfrm>
                <a:off x="388511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" name="Google Shape;32;p6"/>
              <p:cNvSpPr/>
              <p:nvPr/>
            </p:nvSpPr>
            <p:spPr>
              <a:xfrm>
                <a:off x="5106502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8" name="Google Shape;33;p6"/>
              <p:cNvGrpSpPr/>
              <p:nvPr/>
            </p:nvGrpSpPr>
            <p:grpSpPr>
              <a:xfrm>
                <a:off x="6327886" y="-1"/>
                <a:ext cx="5864116" cy="5898675"/>
                <a:chOff x="0" y="0"/>
                <a:chExt cx="5864115" cy="5898673"/>
              </a:xfrm>
            </p:grpSpPr>
            <p:sp>
              <p:nvSpPr>
                <p:cNvPr id="23" name="Google Shape;34;p6"/>
                <p:cNvSpPr/>
                <p:nvPr/>
              </p:nvSpPr>
              <p:spPr>
                <a:xfrm>
                  <a:off x="0" y="-1"/>
                  <a:ext cx="5864115" cy="589867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" name="Google Shape;35;p6"/>
                <p:cNvSpPr/>
                <p:nvPr/>
              </p:nvSpPr>
              <p:spPr>
                <a:xfrm>
                  <a:off x="1221383" y="-1"/>
                  <a:ext cx="4642732" cy="46724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" name="Google Shape;36;p6"/>
                <p:cNvSpPr/>
                <p:nvPr/>
              </p:nvSpPr>
              <p:spPr>
                <a:xfrm>
                  <a:off x="2445112" y="-1"/>
                  <a:ext cx="3419003" cy="3456751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" name="Google Shape;37;p6"/>
                <p:cNvSpPr/>
                <p:nvPr/>
              </p:nvSpPr>
              <p:spPr>
                <a:xfrm>
                  <a:off x="3654314" y="0"/>
                  <a:ext cx="2209802" cy="222646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7" name="Google Shape;38;p6"/>
                <p:cNvSpPr/>
                <p:nvPr/>
              </p:nvSpPr>
              <p:spPr>
                <a:xfrm>
                  <a:off x="4871134" y="-1"/>
                  <a:ext cx="992981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" name="Google Shape;39;p6"/>
              <p:cNvSpPr/>
              <p:nvPr/>
            </p:nvSpPr>
            <p:spPr>
              <a:xfrm flipH="1" flipV="1">
                <a:off x="0" y="1012053"/>
                <a:ext cx="5828812" cy="58459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" name="Google Shape;40;p6"/>
              <p:cNvSpPr/>
              <p:nvPr/>
            </p:nvSpPr>
            <p:spPr>
              <a:xfrm flipH="1" flipV="1">
                <a:off x="0" y="2227339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" name="Google Shape;41;p6"/>
              <p:cNvSpPr/>
              <p:nvPr/>
            </p:nvSpPr>
            <p:spPr>
              <a:xfrm flipH="1" flipV="1">
                <a:off x="0" y="3432148"/>
                <a:ext cx="3398420" cy="3425851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" name="Google Shape;42;p6"/>
              <p:cNvSpPr/>
              <p:nvPr/>
            </p:nvSpPr>
            <p:spPr>
              <a:xfrm flipH="1" flipV="1">
                <a:off x="0" y="4651430"/>
                <a:ext cx="2196497" cy="220656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" name="Google Shape;43;p6"/>
              <p:cNvSpPr/>
              <p:nvPr/>
            </p:nvSpPr>
            <p:spPr>
              <a:xfrm flipH="1" flipV="1">
                <a:off x="0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1" name="Google Shape;44;p6"/>
            <p:cNvGrpSpPr/>
            <p:nvPr/>
          </p:nvGrpSpPr>
          <p:grpSpPr>
            <a:xfrm>
              <a:off x="0" y="-1"/>
              <a:ext cx="12192003" cy="6858001"/>
              <a:chOff x="0" y="0"/>
              <a:chExt cx="12192001" cy="6857999"/>
            </a:xfrm>
          </p:grpSpPr>
          <p:sp>
            <p:nvSpPr>
              <p:cNvPr id="35" name="Google Shape;45;p6"/>
              <p:cNvSpPr/>
              <p:nvPr/>
            </p:nvSpPr>
            <p:spPr>
              <a:xfrm flipH="1">
                <a:off x="5150644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" name="Google Shape;46;p6"/>
              <p:cNvSpPr/>
              <p:nvPr/>
            </p:nvSpPr>
            <p:spPr>
              <a:xfrm flipH="1">
                <a:off x="3926915" y="0"/>
                <a:ext cx="6815932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" name="Google Shape;47;p6"/>
              <p:cNvSpPr/>
              <p:nvPr/>
            </p:nvSpPr>
            <p:spPr>
              <a:xfrm flipH="1">
                <a:off x="271008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" name="Google Shape;48;p6"/>
              <p:cNvSpPr/>
              <p:nvPr/>
            </p:nvSpPr>
            <p:spPr>
              <a:xfrm flipH="1">
                <a:off x="1490949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" name="Google Shape;49;p6"/>
              <p:cNvSpPr/>
              <p:nvPr/>
            </p:nvSpPr>
            <p:spPr>
              <a:xfrm flipH="1">
                <a:off x="269566" y="0"/>
                <a:ext cx="6815933" cy="685800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5" name="Google Shape;50;p6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40" name="Google Shape;51;p6"/>
                <p:cNvSpPr/>
                <p:nvPr/>
              </p:nvSpPr>
              <p:spPr>
                <a:xfrm flipH="1">
                  <a:off x="0" y="0"/>
                  <a:ext cx="5864115" cy="589867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" name="Google Shape;52;p6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" name="Google Shape;53;p6"/>
                <p:cNvSpPr/>
                <p:nvPr/>
              </p:nvSpPr>
              <p:spPr>
                <a:xfrm flipH="1">
                  <a:off x="-1" y="0"/>
                  <a:ext cx="3419005" cy="345674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" name="Google Shape;54;p6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" name="Google Shape;55;p6"/>
                <p:cNvSpPr/>
                <p:nvPr/>
              </p:nvSpPr>
              <p:spPr>
                <a:xfrm flipH="1">
                  <a:off x="0" y="0"/>
                  <a:ext cx="992982" cy="100250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6" name="Google Shape;56;p6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" name="Google Shape;57;p6"/>
              <p:cNvSpPr/>
              <p:nvPr/>
            </p:nvSpPr>
            <p:spPr>
              <a:xfrm flipV="1">
                <a:off x="7577220" y="2227340"/>
                <a:ext cx="4614782" cy="463065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" name="Google Shape;58;p6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" name="Google Shape;59;p6"/>
              <p:cNvSpPr/>
              <p:nvPr/>
            </p:nvSpPr>
            <p:spPr>
              <a:xfrm flipV="1">
                <a:off x="9995504" y="4651431"/>
                <a:ext cx="2196498" cy="220656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" name="Google Shape;60;p6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4705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3" name="Google Shape;63;p6"/>
          <p:cNvSpPr/>
          <p:nvPr/>
        </p:nv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266F8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itle Text"/>
          <p:cNvSpPr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/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/>
          <p:nvPr>
            <p:ph type="sldNum" sz="quarter" idx="2"/>
          </p:nvPr>
        </p:nvSpPr>
        <p:spPr>
          <a:xfrm>
            <a:off x="11324703" y="6281282"/>
            <a:ext cx="259490" cy="239230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100">
                <a:solidFill>
                  <a:srgbClr val="19191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66F8B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52500" marR="0" indent="-381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457325" marR="0" indent="-428625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975757" marR="0" indent="-4898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32957" marR="0" indent="-4898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890157" marR="0" indent="-4898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47357" marR="0" indent="-4898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04557" marR="0" indent="-4898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Pts val="2000"/>
        <a:buFont typeface="Arial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8862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66F8B"/>
        </a:buClr>
        <a:buSzTx/>
        <a:buFont typeface="Arial"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392;p1"/>
          <p:cNvSpPr/>
          <p:nvPr>
            <p:ph type="ctrTitle"/>
          </p:nvPr>
        </p:nvSpPr>
        <p:spPr>
          <a:xfrm>
            <a:off x="1293843" y="1909346"/>
            <a:ext cx="9907556" cy="3383280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ENGI 301</a:t>
            </a:r>
            <a:br/>
            <a:br/>
            <a:r>
              <a:t>Talking Button PCB Proposal</a:t>
            </a:r>
          </a:p>
        </p:txBody>
      </p:sp>
      <p:sp>
        <p:nvSpPr>
          <p:cNvPr id="490" name="Google Shape;393;p1"/>
          <p:cNvSpPr/>
          <p:nvPr>
            <p:ph type="subTitle" sz="quarter" idx="1"/>
          </p:nvPr>
        </p:nvSpPr>
        <p:spPr>
          <a:xfrm>
            <a:off x="1293845" y="5432564"/>
            <a:ext cx="9604310" cy="1120637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November 2019</a:t>
            </a:r>
          </a:p>
          <a:p>
            <a:pPr marL="0" indent="0"/>
            <a:r>
              <a:t>Bonnie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itle 1"/>
          <p:cNvSpPr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Board Functionality</a:t>
            </a:r>
          </a:p>
        </p:txBody>
      </p:sp>
      <p:sp>
        <p:nvSpPr>
          <p:cNvPr id="493" name="Content Placeholder 2"/>
          <p:cNvSpPr/>
          <p:nvPr>
            <p:ph type="body" idx="1"/>
          </p:nvPr>
        </p:nvSpPr>
        <p:spPr>
          <a:xfrm>
            <a:off x="609600" y="1457326"/>
            <a:ext cx="10972800" cy="4724399"/>
          </a:xfrm>
          <a:prstGeom prst="rect">
            <a:avLst/>
          </a:prstGeom>
        </p:spPr>
        <p:txBody>
          <a:bodyPr/>
          <a:lstStyle/>
          <a:p>
            <a:pPr/>
            <a:r>
              <a:t>PCB consists of a device that records (for ten continuous seconds) and then outputs audio with the press of a button</a:t>
            </a:r>
          </a:p>
          <a:p>
            <a:pPr/>
            <a:r>
              <a:t>Components: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PocketBeagle is the main processor</a:t>
            </a:r>
          </a:p>
          <a:p>
            <a:pPr lvl="1" marL="457200" indent="-182879">
              <a:spcBef>
                <a:spcPts val="1200"/>
              </a:spcBef>
              <a:defRPr sz="1800"/>
            </a:pPr>
            <a:r>
              <a:t>USB connection for audio input / output connections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06;p3"/>
          <p:cNvSpPr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System Block Diagram</a:t>
            </a:r>
          </a:p>
        </p:txBody>
      </p:sp>
      <p:sp>
        <p:nvSpPr>
          <p:cNvPr id="496" name="Google Shape;407;p3"/>
          <p:cNvSpPr/>
          <p:nvPr/>
        </p:nvSpPr>
        <p:spPr>
          <a:xfrm>
            <a:off x="4146675" y="1478800"/>
            <a:ext cx="3278701" cy="4036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Google Shape;408;p3"/>
          <p:cNvSpPr/>
          <p:nvPr/>
        </p:nvSpPr>
        <p:spPr>
          <a:xfrm>
            <a:off x="5265975" y="3131799"/>
            <a:ext cx="1040101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Pocket Beagle</a:t>
            </a:r>
          </a:p>
        </p:txBody>
      </p:sp>
      <p:sp>
        <p:nvSpPr>
          <p:cNvPr id="498" name="Google Shape;409;p3"/>
          <p:cNvSpPr/>
          <p:nvPr/>
        </p:nvSpPr>
        <p:spPr>
          <a:xfrm>
            <a:off x="8496075" y="2134599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Google Shape;410;p3"/>
          <p:cNvSpPr/>
          <p:nvPr/>
        </p:nvSpPr>
        <p:spPr>
          <a:xfrm>
            <a:off x="8765150" y="2201500"/>
            <a:ext cx="1212301" cy="7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LED / button</a:t>
            </a:r>
          </a:p>
        </p:txBody>
      </p:sp>
      <p:sp>
        <p:nvSpPr>
          <p:cNvPr id="500" name="Google Shape;413;p3"/>
          <p:cNvSpPr/>
          <p:nvPr/>
        </p:nvSpPr>
        <p:spPr>
          <a:xfrm>
            <a:off x="1704375" y="3048999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1" name="Google Shape;414;p3"/>
          <p:cNvSpPr/>
          <p:nvPr/>
        </p:nvSpPr>
        <p:spPr>
          <a:xfrm>
            <a:off x="1973450" y="3115899"/>
            <a:ext cx="1212301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Micro USB</a:t>
            </a:r>
          </a:p>
        </p:txBody>
      </p:sp>
      <p:sp>
        <p:nvSpPr>
          <p:cNvPr id="502" name="Google Shape;415;p3"/>
          <p:cNvSpPr/>
          <p:nvPr/>
        </p:nvSpPr>
        <p:spPr>
          <a:xfrm>
            <a:off x="3075975" y="3573100"/>
            <a:ext cx="1070700" cy="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Google Shape;416;p3"/>
          <p:cNvSpPr/>
          <p:nvPr/>
        </p:nvSpPr>
        <p:spPr>
          <a:xfrm>
            <a:off x="4168249" y="3358900"/>
            <a:ext cx="8802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USB 0</a:t>
            </a:r>
          </a:p>
        </p:txBody>
      </p:sp>
      <p:sp>
        <p:nvSpPr>
          <p:cNvPr id="504" name="Google Shape;417;p3"/>
          <p:cNvSpPr/>
          <p:nvPr/>
        </p:nvSpPr>
        <p:spPr>
          <a:xfrm>
            <a:off x="6907575" y="2486749"/>
            <a:ext cx="6702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P2.2</a:t>
            </a:r>
          </a:p>
        </p:txBody>
      </p:sp>
      <p:sp>
        <p:nvSpPr>
          <p:cNvPr id="505" name="Google Shape;418;p3"/>
          <p:cNvSpPr/>
          <p:nvPr/>
        </p:nvSpPr>
        <p:spPr>
          <a:xfrm>
            <a:off x="1712174" y="4597106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Google Shape;419;p3"/>
          <p:cNvSpPr/>
          <p:nvPr/>
        </p:nvSpPr>
        <p:spPr>
          <a:xfrm>
            <a:off x="1834724" y="4599228"/>
            <a:ext cx="1140301" cy="105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Audio input/output</a:t>
            </a:r>
          </a:p>
        </p:txBody>
      </p:sp>
      <p:sp>
        <p:nvSpPr>
          <p:cNvPr id="507" name="Google Shape;420;p3"/>
          <p:cNvSpPr/>
          <p:nvPr/>
        </p:nvSpPr>
        <p:spPr>
          <a:xfrm>
            <a:off x="2396174" y="4094559"/>
            <a:ext cx="1" cy="477823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Google Shape;421;p3"/>
          <p:cNvSpPr/>
          <p:nvPr/>
        </p:nvSpPr>
        <p:spPr>
          <a:xfrm>
            <a:off x="5386575" y="5502300"/>
            <a:ext cx="79890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/>
            <a:r>
              <a:t>GND</a:t>
            </a:r>
          </a:p>
        </p:txBody>
      </p:sp>
      <p:sp>
        <p:nvSpPr>
          <p:cNvPr id="509" name="Google Shape;422;p3"/>
          <p:cNvSpPr/>
          <p:nvPr/>
        </p:nvSpPr>
        <p:spPr>
          <a:xfrm>
            <a:off x="6185475" y="5716499"/>
            <a:ext cx="4532401" cy="602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Google Shape;423;p3"/>
          <p:cNvSpPr/>
          <p:nvPr/>
        </p:nvSpPr>
        <p:spPr>
          <a:xfrm>
            <a:off x="7439455" y="2623400"/>
            <a:ext cx="1070701" cy="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Google Shape;424;p3"/>
          <p:cNvSpPr/>
          <p:nvPr/>
        </p:nvSpPr>
        <p:spPr>
          <a:xfrm>
            <a:off x="10717949" y="2658824"/>
            <a:ext cx="902" cy="3058202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Google Shape;425;p3"/>
          <p:cNvSpPr/>
          <p:nvPr/>
        </p:nvSpPr>
        <p:spPr>
          <a:xfrm>
            <a:off x="9859874" y="2640800"/>
            <a:ext cx="844201" cy="420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430;p4"/>
          <p:cNvSpPr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Power Block Diagram</a:t>
            </a:r>
          </a:p>
        </p:txBody>
      </p:sp>
      <p:sp>
        <p:nvSpPr>
          <p:cNvPr id="515" name="Google Shape;407;p3"/>
          <p:cNvSpPr/>
          <p:nvPr/>
        </p:nvSpPr>
        <p:spPr>
          <a:xfrm>
            <a:off x="4146675" y="1478800"/>
            <a:ext cx="3278701" cy="4036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Google Shape;408;p3"/>
          <p:cNvSpPr/>
          <p:nvPr/>
        </p:nvSpPr>
        <p:spPr>
          <a:xfrm>
            <a:off x="5265975" y="3131799"/>
            <a:ext cx="1040101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Pocket Beagle</a:t>
            </a:r>
          </a:p>
        </p:txBody>
      </p:sp>
      <p:sp>
        <p:nvSpPr>
          <p:cNvPr id="517" name="Google Shape;409;p3"/>
          <p:cNvSpPr/>
          <p:nvPr/>
        </p:nvSpPr>
        <p:spPr>
          <a:xfrm>
            <a:off x="8496075" y="2134599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Google Shape;410;p3"/>
          <p:cNvSpPr/>
          <p:nvPr/>
        </p:nvSpPr>
        <p:spPr>
          <a:xfrm>
            <a:off x="8765150" y="2201500"/>
            <a:ext cx="1212301" cy="7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LED / button</a:t>
            </a:r>
          </a:p>
        </p:txBody>
      </p:sp>
      <p:sp>
        <p:nvSpPr>
          <p:cNvPr id="519" name="Google Shape;413;p3"/>
          <p:cNvSpPr/>
          <p:nvPr/>
        </p:nvSpPr>
        <p:spPr>
          <a:xfrm>
            <a:off x="1704375" y="3048999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0" name="Google Shape;414;p3"/>
          <p:cNvSpPr/>
          <p:nvPr/>
        </p:nvSpPr>
        <p:spPr>
          <a:xfrm>
            <a:off x="1973450" y="3115899"/>
            <a:ext cx="1212301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Micro USB</a:t>
            </a:r>
          </a:p>
        </p:txBody>
      </p:sp>
      <p:sp>
        <p:nvSpPr>
          <p:cNvPr id="521" name="Google Shape;415;p3"/>
          <p:cNvSpPr/>
          <p:nvPr/>
        </p:nvSpPr>
        <p:spPr>
          <a:xfrm>
            <a:off x="3075975" y="3573100"/>
            <a:ext cx="1070700" cy="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Google Shape;416;p3"/>
          <p:cNvSpPr/>
          <p:nvPr/>
        </p:nvSpPr>
        <p:spPr>
          <a:xfrm>
            <a:off x="4168249" y="3358900"/>
            <a:ext cx="8802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USB 0</a:t>
            </a:r>
          </a:p>
        </p:txBody>
      </p:sp>
      <p:sp>
        <p:nvSpPr>
          <p:cNvPr id="523" name="Google Shape;417;p3"/>
          <p:cNvSpPr/>
          <p:nvPr/>
        </p:nvSpPr>
        <p:spPr>
          <a:xfrm>
            <a:off x="6907575" y="2486749"/>
            <a:ext cx="6702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P2.2</a:t>
            </a:r>
          </a:p>
        </p:txBody>
      </p:sp>
      <p:sp>
        <p:nvSpPr>
          <p:cNvPr id="524" name="Google Shape;418;p3"/>
          <p:cNvSpPr/>
          <p:nvPr/>
        </p:nvSpPr>
        <p:spPr>
          <a:xfrm>
            <a:off x="1712174" y="4597106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Google Shape;419;p3"/>
          <p:cNvSpPr/>
          <p:nvPr/>
        </p:nvSpPr>
        <p:spPr>
          <a:xfrm>
            <a:off x="1834724" y="4599228"/>
            <a:ext cx="1140301" cy="105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Audio input/output</a:t>
            </a:r>
          </a:p>
        </p:txBody>
      </p:sp>
      <p:sp>
        <p:nvSpPr>
          <p:cNvPr id="526" name="Google Shape;420;p3"/>
          <p:cNvSpPr/>
          <p:nvPr/>
        </p:nvSpPr>
        <p:spPr>
          <a:xfrm>
            <a:off x="2396174" y="4094559"/>
            <a:ext cx="1" cy="477823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Google Shape;421;p3"/>
          <p:cNvSpPr/>
          <p:nvPr/>
        </p:nvSpPr>
        <p:spPr>
          <a:xfrm>
            <a:off x="5386575" y="5502300"/>
            <a:ext cx="79890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/>
            </a:lvl1pPr>
          </a:lstStyle>
          <a:p>
            <a:pPr/>
            <a:r>
              <a:t>GND</a:t>
            </a:r>
          </a:p>
        </p:txBody>
      </p:sp>
      <p:sp>
        <p:nvSpPr>
          <p:cNvPr id="528" name="Google Shape;422;p3"/>
          <p:cNvSpPr/>
          <p:nvPr/>
        </p:nvSpPr>
        <p:spPr>
          <a:xfrm>
            <a:off x="6185475" y="5716499"/>
            <a:ext cx="4532401" cy="602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Google Shape;423;p3"/>
          <p:cNvSpPr/>
          <p:nvPr/>
        </p:nvSpPr>
        <p:spPr>
          <a:xfrm>
            <a:off x="7439455" y="2623400"/>
            <a:ext cx="1070701" cy="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Google Shape;424;p3"/>
          <p:cNvSpPr/>
          <p:nvPr/>
        </p:nvSpPr>
        <p:spPr>
          <a:xfrm>
            <a:off x="10717949" y="2658824"/>
            <a:ext cx="902" cy="3058202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Google Shape;425;p3"/>
          <p:cNvSpPr/>
          <p:nvPr/>
        </p:nvSpPr>
        <p:spPr>
          <a:xfrm>
            <a:off x="9859874" y="2640800"/>
            <a:ext cx="844201" cy="420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5V"/>
          <p:cNvSpPr/>
          <p:nvPr/>
        </p:nvSpPr>
        <p:spPr>
          <a:xfrm>
            <a:off x="7759694" y="2154288"/>
            <a:ext cx="430224" cy="36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:r>
              <a:t>5V</a:t>
            </a:r>
          </a:p>
        </p:txBody>
      </p:sp>
      <p:sp>
        <p:nvSpPr>
          <p:cNvPr id="533" name="5V"/>
          <p:cNvSpPr/>
          <p:nvPr/>
        </p:nvSpPr>
        <p:spPr>
          <a:xfrm>
            <a:off x="3448720" y="3051584"/>
            <a:ext cx="430223" cy="362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:r>
              <a:t>5V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406;p3"/>
          <p:cNvSpPr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High-Level Functional Block Diagram</a:t>
            </a:r>
          </a:p>
        </p:txBody>
      </p:sp>
      <p:sp>
        <p:nvSpPr>
          <p:cNvPr id="536" name="Google Shape;407;p3"/>
          <p:cNvSpPr/>
          <p:nvPr/>
        </p:nvSpPr>
        <p:spPr>
          <a:xfrm>
            <a:off x="2571875" y="1636325"/>
            <a:ext cx="3278701" cy="4036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Google Shape;408;p3"/>
          <p:cNvSpPr/>
          <p:nvPr/>
        </p:nvSpPr>
        <p:spPr>
          <a:xfrm>
            <a:off x="3691175" y="3289325"/>
            <a:ext cx="1040101" cy="7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Pocket Beagle</a:t>
            </a:r>
          </a:p>
        </p:txBody>
      </p:sp>
      <p:sp>
        <p:nvSpPr>
          <p:cNvPr id="538" name="Google Shape;409;p3"/>
          <p:cNvSpPr/>
          <p:nvPr/>
        </p:nvSpPr>
        <p:spPr>
          <a:xfrm>
            <a:off x="6921275" y="1931399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Google Shape;410;p3"/>
          <p:cNvSpPr/>
          <p:nvPr/>
        </p:nvSpPr>
        <p:spPr>
          <a:xfrm>
            <a:off x="7190350" y="1998300"/>
            <a:ext cx="1212301" cy="7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LED / button</a:t>
            </a:r>
          </a:p>
        </p:txBody>
      </p:sp>
      <p:sp>
        <p:nvSpPr>
          <p:cNvPr id="540" name="Google Shape;413;p3"/>
          <p:cNvSpPr/>
          <p:nvPr/>
        </p:nvSpPr>
        <p:spPr>
          <a:xfrm>
            <a:off x="6962175" y="4071079"/>
            <a:ext cx="1363801" cy="10482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Google Shape;414;p3"/>
          <p:cNvSpPr/>
          <p:nvPr/>
        </p:nvSpPr>
        <p:spPr>
          <a:xfrm>
            <a:off x="7231250" y="4137979"/>
            <a:ext cx="1212301" cy="7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Micro USB</a:t>
            </a:r>
          </a:p>
        </p:txBody>
      </p:sp>
      <p:sp>
        <p:nvSpPr>
          <p:cNvPr id="542" name="Google Shape;415;p3"/>
          <p:cNvSpPr/>
          <p:nvPr/>
        </p:nvSpPr>
        <p:spPr>
          <a:xfrm>
            <a:off x="5864655" y="4595179"/>
            <a:ext cx="1070701" cy="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Google Shape;416;p3"/>
          <p:cNvSpPr/>
          <p:nvPr/>
        </p:nvSpPr>
        <p:spPr>
          <a:xfrm>
            <a:off x="6023406" y="4173552"/>
            <a:ext cx="8802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USB 0</a:t>
            </a:r>
          </a:p>
        </p:txBody>
      </p:sp>
      <p:sp>
        <p:nvSpPr>
          <p:cNvPr id="544" name="Google Shape;417;p3"/>
          <p:cNvSpPr/>
          <p:nvPr/>
        </p:nvSpPr>
        <p:spPr>
          <a:xfrm>
            <a:off x="6050825" y="1996575"/>
            <a:ext cx="6702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GPIO</a:t>
            </a:r>
          </a:p>
        </p:txBody>
      </p:sp>
      <p:sp>
        <p:nvSpPr>
          <p:cNvPr id="545" name="Google Shape;423;p3"/>
          <p:cNvSpPr/>
          <p:nvPr/>
        </p:nvSpPr>
        <p:spPr>
          <a:xfrm>
            <a:off x="5864655" y="2420200"/>
            <a:ext cx="1070701" cy="1"/>
          </a:xfrm>
          <a:prstGeom prst="line">
            <a:avLst/>
          </a:prstGeom>
          <a:ln w="28575">
            <a:solidFill>
              <a:srgbClr val="373545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1"/>
          <p:cNvSpPr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/>
          <a:lstStyle/>
          <a:p>
            <a:pPr/>
            <a:r>
              <a:t>Mechanical Block Diagram</a:t>
            </a:r>
          </a:p>
        </p:txBody>
      </p:sp>
      <p:sp>
        <p:nvSpPr>
          <p:cNvPr id="548" name="Rectangle 9"/>
          <p:cNvSpPr/>
          <p:nvPr/>
        </p:nvSpPr>
        <p:spPr>
          <a:xfrm>
            <a:off x="3405059" y="1927500"/>
            <a:ext cx="5963265" cy="376431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>
              <a:defRPr sz="1800"/>
            </a:pPr>
          </a:p>
        </p:txBody>
      </p:sp>
      <p:grpSp>
        <p:nvGrpSpPr>
          <p:cNvPr id="551" name="Rectangle: Rounded Corners 12"/>
          <p:cNvGrpSpPr/>
          <p:nvPr/>
        </p:nvGrpSpPr>
        <p:grpSpPr>
          <a:xfrm>
            <a:off x="3666254" y="2357377"/>
            <a:ext cx="3641571" cy="1990846"/>
            <a:chOff x="0" y="0"/>
            <a:chExt cx="3641569" cy="1990845"/>
          </a:xfrm>
        </p:grpSpPr>
        <p:sp>
          <p:nvSpPr>
            <p:cNvPr id="549" name="Rounded Rectangle"/>
            <p:cNvSpPr/>
            <p:nvPr/>
          </p:nvSpPr>
          <p:spPr>
            <a:xfrm>
              <a:off x="0" y="0"/>
              <a:ext cx="3641570" cy="19908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266C8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PocketBeagle Connections Area…"/>
            <p:cNvSpPr/>
            <p:nvPr/>
          </p:nvSpPr>
          <p:spPr>
            <a:xfrm>
              <a:off x="97185" y="447072"/>
              <a:ext cx="3447200" cy="1096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t>PocketBeagle Connections Area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t>2” x 1.25”</a:t>
              </a:r>
            </a:p>
          </p:txBody>
        </p:sp>
      </p:grpSp>
      <p:sp>
        <p:nvSpPr>
          <p:cNvPr id="552" name="TextBox 13"/>
          <p:cNvSpPr/>
          <p:nvPr/>
        </p:nvSpPr>
        <p:spPr>
          <a:xfrm>
            <a:off x="6083065" y="1445590"/>
            <a:ext cx="96272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/>
            </a:lvl1pPr>
          </a:lstStyle>
          <a:p>
            <a:pPr/>
            <a:r>
              <a:t>3”</a:t>
            </a:r>
          </a:p>
        </p:txBody>
      </p:sp>
      <p:sp>
        <p:nvSpPr>
          <p:cNvPr id="553" name="TextBox 14"/>
          <p:cNvSpPr/>
          <p:nvPr/>
        </p:nvSpPr>
        <p:spPr>
          <a:xfrm rot="16200000">
            <a:off x="2527771" y="3827327"/>
            <a:ext cx="90437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800"/>
            </a:lvl1pPr>
          </a:lstStyle>
          <a:p>
            <a:pPr/>
            <a:r>
              <a:t>2”</a:t>
            </a:r>
          </a:p>
        </p:txBody>
      </p:sp>
      <p:sp>
        <p:nvSpPr>
          <p:cNvPr id="554" name="Rectangle 18"/>
          <p:cNvSpPr/>
          <p:nvPr/>
        </p:nvSpPr>
        <p:spPr>
          <a:xfrm rot="16200000">
            <a:off x="7461846" y="3842593"/>
            <a:ext cx="1990847" cy="127695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66C88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55" name="Plugable Audio…"/>
          <p:cNvSpPr/>
          <p:nvPr/>
        </p:nvSpPr>
        <p:spPr>
          <a:xfrm>
            <a:off x="7818791" y="3866551"/>
            <a:ext cx="1297489" cy="122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solidFill>
                  <a:srgbClr val="FFFFFF"/>
                </a:solidFill>
              </a:defRPr>
            </a:pPr>
            <a:r>
              <a:t>Plugable Audio 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(input/output) 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Connections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Area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1" x 1.5"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Diamond Gri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Diamond Grid 16x9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Diamond Gri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Diamond Grid 16x9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