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627" autoAdjust="0"/>
    <p:restoredTop sz="86502" autoAdjust="0"/>
  </p:normalViewPr>
  <p:slideViewPr>
    <p:cSldViewPr snapToGrid="0" snapToObjects="1">
      <p:cViewPr varScale="1">
        <p:scale>
          <a:sx n="79" d="100"/>
          <a:sy n="79" d="100"/>
        </p:scale>
        <p:origin x="-2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11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441B-5549-D241-9014-8FA94C7177C6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239A8-D3D8-F14C-A7BF-66BB8EDFFC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30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239A8-D3D8-F14C-A7BF-66BB8EDFFC0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9101B77F-FE0A-FE43-85F8-B908618C916B}" type="datetimeFigureOut">
              <a:rPr kumimoji="1" lang="zh-CN" altLang="en-US" smtClean="0"/>
              <a:t>16/3/17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0FEC1EC6-7F1E-C548-BA42-8DC3B446F8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>
                <a:latin typeface="Calibri" pitchFamily="34" charset="0"/>
              </a:rPr>
              <a:t>第一次任务报告</a:t>
            </a:r>
            <a:br>
              <a:rPr lang="zh-CN" altLang="en-US" sz="6000" dirty="0">
                <a:latin typeface="Calibri" pitchFamily="34" charset="0"/>
              </a:rPr>
            </a:br>
            <a:r>
              <a:rPr lang="zh-CN" altLang="en-US" sz="6000" dirty="0" smtClean="0">
                <a:latin typeface="Calibri" pitchFamily="34" charset="0"/>
              </a:rPr>
              <a:t>第二组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0738" y="5575864"/>
            <a:ext cx="7542212" cy="103094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成员：黄琴花，郭雪瑶，吴泽成，张明珠，谢再豪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蔡泽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航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87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444911" cy="952812"/>
          </a:xfrm>
        </p:spPr>
        <p:txBody>
          <a:bodyPr/>
          <a:lstStyle/>
          <a:p>
            <a:r>
              <a:rPr kumimoji="1" lang="zh-CN" altLang="en-US" sz="3200" dirty="0" smtClean="0"/>
              <a:t>上传提交成功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6312" b="6312"/>
          <a:stretch>
            <a:fillRect/>
          </a:stretch>
        </p:blipFill>
        <p:spPr>
          <a:xfrm>
            <a:off x="934346" y="1060389"/>
            <a:ext cx="6856349" cy="357511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6" y="4845195"/>
            <a:ext cx="6019972" cy="1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</a:t>
            </a:r>
            <a:r>
              <a:rPr lang="zh-CN" altLang="zh-CN" dirty="0">
                <a:effectLst/>
              </a:rPr>
              <a:t>小组确定开发工具和开发环境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开发工具和环境为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sz="3200" dirty="0" smtClean="0"/>
              <a:t>   c#    visual studio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894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785" y="239845"/>
            <a:ext cx="7581901" cy="1653988"/>
          </a:xfrm>
        </p:spPr>
        <p:txBody>
          <a:bodyPr/>
          <a:lstStyle/>
          <a:p>
            <a:r>
              <a:rPr kumimoji="1" lang="en-US" altLang="zh-CN" sz="4400" dirty="0" smtClean="0"/>
              <a:t>6.</a:t>
            </a:r>
            <a:r>
              <a:rPr lang="zh-CN" altLang="zh-CN" sz="4400" dirty="0">
                <a:effectLst/>
              </a:rPr>
              <a:t>建立初始项目，设定项目在</a:t>
            </a:r>
            <a:r>
              <a:rPr lang="en-US" altLang="zh-CN" sz="4400" dirty="0" err="1">
                <a:effectLst/>
              </a:rPr>
              <a:t>Git</a:t>
            </a:r>
            <a:r>
              <a:rPr lang="zh-CN" altLang="zh-CN" sz="4400" dirty="0">
                <a:effectLst/>
              </a:rPr>
              <a:t>中需要</a:t>
            </a:r>
            <a:r>
              <a:rPr lang="en-US" altLang="zh-CN" sz="4400" dirty="0">
                <a:effectLst/>
              </a:rPr>
              <a:t>ignore</a:t>
            </a:r>
            <a:r>
              <a:rPr lang="zh-CN" altLang="zh-CN" sz="4400" dirty="0">
                <a:effectLst/>
              </a:rPr>
              <a:t>的文</a:t>
            </a:r>
            <a:r>
              <a:rPr lang="zh-CN" altLang="zh-CN" sz="4400" dirty="0" smtClean="0">
                <a:effectLst/>
              </a:rPr>
              <a:t>件 </a:t>
            </a:r>
            <a:endParaRPr kumimoji="1"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9596" b="19596"/>
          <a:stretch>
            <a:fillRect/>
          </a:stretch>
        </p:blipFill>
        <p:spPr>
          <a:xfrm>
            <a:off x="1058255" y="2807716"/>
            <a:ext cx="6329741" cy="3300521"/>
          </a:xfrm>
        </p:spPr>
      </p:pic>
      <p:sp>
        <p:nvSpPr>
          <p:cNvPr id="7" name="文本框 6"/>
          <p:cNvSpPr txBox="1"/>
          <p:nvPr/>
        </p:nvSpPr>
        <p:spPr>
          <a:xfrm>
            <a:off x="743446" y="2106579"/>
            <a:ext cx="664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建立了一个空项目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333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854" y="107577"/>
            <a:ext cx="8108509" cy="1653988"/>
          </a:xfrm>
        </p:spPr>
        <p:txBody>
          <a:bodyPr/>
          <a:lstStyle/>
          <a:p>
            <a:r>
              <a:rPr kumimoji="1" lang="zh-CN" altLang="en-US" sz="3600" dirty="0" smtClean="0"/>
              <a:t>通过</a:t>
            </a:r>
            <a:r>
              <a:rPr kumimoji="1" lang="en-US" altLang="zh-CN" sz="3600" dirty="0" err="1" smtClean="0"/>
              <a:t>touch.gitignore</a:t>
            </a:r>
            <a:r>
              <a:rPr kumimoji="1" lang="zh-CN" altLang="en-US" sz="3600" dirty="0" smtClean="0"/>
              <a:t>来设置忽略的文件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03" r="7148" b="57558"/>
          <a:stretch/>
        </p:blipFill>
        <p:spPr>
          <a:xfrm>
            <a:off x="252854" y="1882587"/>
            <a:ext cx="8493879" cy="18813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6128" b="52156"/>
          <a:stretch/>
        </p:blipFill>
        <p:spPr>
          <a:xfrm>
            <a:off x="531647" y="4172491"/>
            <a:ext cx="5245549" cy="1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/>
              <a:t>上传提交的文件中就不存在</a:t>
            </a:r>
            <a:r>
              <a:rPr kumimoji="1" lang="en-US" altLang="zh-CN" sz="4000" dirty="0" smtClean="0"/>
              <a:t>.exe .</a:t>
            </a:r>
            <a:r>
              <a:rPr kumimoji="1" lang="en-US" altLang="zh-CN" sz="4000" dirty="0" err="1" smtClean="0"/>
              <a:t>baml</a:t>
            </a:r>
            <a:r>
              <a:rPr kumimoji="1" lang="zh-CN" altLang="en-US" sz="4000" dirty="0" smtClean="0"/>
              <a:t>文件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1853" b="1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5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</a:t>
            </a:r>
            <a:r>
              <a:rPr lang="zh-CN" altLang="zh-CN" dirty="0">
                <a:effectLst/>
              </a:rPr>
              <a:t>小组项目管理软件</a:t>
            </a:r>
            <a:r>
              <a:rPr lang="en-US" altLang="zh-CN" dirty="0">
                <a:effectLst/>
              </a:rPr>
              <a:t>/</a:t>
            </a:r>
            <a:r>
              <a:rPr lang="zh-CN" altLang="zh-CN" dirty="0">
                <a:effectLst/>
              </a:rPr>
              <a:t>网站的选择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9462" y="2238848"/>
            <a:ext cx="7581901" cy="3953436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选用</a:t>
            </a:r>
            <a:r>
              <a:rPr kumimoji="1" lang="en-US" altLang="zh-CN" sz="3200" dirty="0" smtClean="0"/>
              <a:t>MS project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260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内容占位符 8" descr="41B4C91F-27B9-40B8-A592-2644E6357DD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23" r="-40823"/>
          <a:stretch>
            <a:fillRect/>
          </a:stretch>
        </p:blipFill>
        <p:spPr>
          <a:xfrm>
            <a:off x="-1559296" y="231494"/>
            <a:ext cx="12328342" cy="6429014"/>
          </a:xfrm>
        </p:spPr>
      </p:pic>
    </p:spTree>
    <p:extLst>
      <p:ext uri="{BB962C8B-B14F-4D97-AF65-F5344CB8AC3E}">
        <p14:creationId xmlns:p14="http://schemas.microsoft.com/office/powerpoint/2010/main" val="82537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本次任务分配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冲突测试解决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郭雪瑶，吴泽成</a:t>
            </a:r>
          </a:p>
          <a:p>
            <a:r>
              <a:rPr kumimoji="1" lang="zh-CN" altLang="en-US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制作讲演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黄琴花</a:t>
            </a:r>
          </a:p>
          <a:p>
            <a:r>
              <a:rPr kumimoji="1" lang="zh-CN" altLang="en-US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软件安装，熟悉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全体成员</a:t>
            </a:r>
          </a:p>
          <a:p>
            <a:r>
              <a:rPr kumimoji="1" lang="zh-CN" altLang="en-US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账号注册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及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文</a:t>
            </a:r>
            <a:r>
              <a:rPr kumimoji="1" lang="zh-CN" altLang="en-US" dirty="0" smtClean="0"/>
              <a:t>件上传</a:t>
            </a:r>
            <a:r>
              <a:rPr kumimoji="1" lang="zh-CN" altLang="en-US" dirty="0" smtClean="0"/>
              <a:t>－－全体成员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2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78" y="718427"/>
            <a:ext cx="8364538" cy="3043124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75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/>
              <a:t>.</a:t>
            </a:r>
            <a:r>
              <a:rPr kumimoji="1" lang="zh-CN" altLang="en-US" dirty="0" smtClean="0"/>
              <a:t>小组成员分配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组长：黄琴花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秘书：郭雪瑶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成员：吴泽成，蔡泽航，张明珠，谢再豪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03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25" y="107576"/>
            <a:ext cx="7868138" cy="2696033"/>
          </a:xfrm>
        </p:spPr>
        <p:txBody>
          <a:bodyPr/>
          <a:lstStyle/>
          <a:p>
            <a:pPr lvl="0"/>
            <a:r>
              <a:rPr lang="en-US" altLang="zh-CN" sz="4400" dirty="0" smtClean="0">
                <a:effectLst/>
              </a:rPr>
              <a:t>2.</a:t>
            </a:r>
            <a:r>
              <a:rPr lang="zh-CN" altLang="zh-CN" sz="4400" dirty="0" smtClean="0">
                <a:effectLst/>
              </a:rPr>
              <a:t>小组文档</a:t>
            </a:r>
            <a:r>
              <a:rPr lang="zh-CN" altLang="zh-CN" sz="4400" dirty="0">
                <a:effectLst/>
              </a:rPr>
              <a:t>的共享机制以及交流</a:t>
            </a:r>
            <a:r>
              <a:rPr lang="en-US" altLang="zh-CN" sz="4400" dirty="0">
                <a:effectLst/>
              </a:rPr>
              <a:t>/</a:t>
            </a:r>
            <a:r>
              <a:rPr lang="zh-CN" altLang="zh-CN" sz="4400" dirty="0">
                <a:effectLst/>
              </a:rPr>
              <a:t>会议</a:t>
            </a:r>
            <a:r>
              <a:rPr lang="en-US" altLang="zh-CN" sz="4400" dirty="0">
                <a:effectLst/>
              </a:rPr>
              <a:t>/</a:t>
            </a:r>
            <a:r>
              <a:rPr lang="zh-CN" altLang="zh-CN" sz="4400" dirty="0">
                <a:effectLst/>
              </a:rPr>
              <a:t>协同工作的方式确定</a:t>
            </a:r>
            <a:r>
              <a:rPr lang="zh-CN" altLang="zh-CN" dirty="0">
                <a:effectLst/>
              </a:rPr>
              <a:t>。</a:t>
            </a:r>
            <a:br>
              <a:rPr lang="zh-CN" altLang="zh-CN" dirty="0">
                <a:effectLst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）使用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进行文档共享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）确定每周五中午</a:t>
            </a:r>
            <a:r>
              <a:rPr kumimoji="1" lang="en-US" altLang="zh-CN" dirty="0"/>
              <a:t>11:30</a:t>
            </a:r>
            <a:r>
              <a:rPr kumimoji="1" lang="zh-CN" altLang="en-US" dirty="0"/>
              <a:t>进行会议</a:t>
            </a:r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9B~A@NT@%]45M(M0EOL5Y]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3230346"/>
            <a:ext cx="6652475" cy="2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82" y="587753"/>
            <a:ext cx="7581901" cy="1653988"/>
          </a:xfrm>
        </p:spPr>
        <p:txBody>
          <a:bodyPr/>
          <a:lstStyle/>
          <a:p>
            <a:r>
              <a:rPr lang="en-US" altLang="zh-CN" sz="3200" dirty="0" smtClean="0">
                <a:effectLst/>
              </a:rPr>
              <a:t>3.</a:t>
            </a:r>
            <a:r>
              <a:rPr lang="zh-CN" altLang="zh-CN" sz="3200" dirty="0" smtClean="0">
                <a:effectLst/>
              </a:rPr>
              <a:t>小组每位成员在</a:t>
            </a:r>
            <a:r>
              <a:rPr lang="en-US" altLang="zh-CN" sz="3200" dirty="0" err="1">
                <a:effectLst/>
              </a:rPr>
              <a:t>github</a:t>
            </a:r>
            <a:r>
              <a:rPr lang="zh-CN" altLang="zh-CN" sz="3200" dirty="0">
                <a:effectLst/>
              </a:rPr>
              <a:t>上设立账号，创建一个项目并加入</a:t>
            </a:r>
            <a:r>
              <a:rPr lang="zh-CN" altLang="zh-CN" sz="3200" dirty="0">
                <a:effectLst/>
              </a:rPr>
              <a:t>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2" y="2068462"/>
            <a:ext cx="7581901" cy="3953436"/>
          </a:xfrm>
        </p:spPr>
        <p:txBody>
          <a:bodyPr/>
          <a:lstStyle/>
          <a:p>
            <a:r>
              <a:rPr kumimoji="1" lang="it-IT" altLang="zh-CN" dirty="0" err="1"/>
              <a:t>bonniegg</a:t>
            </a:r>
            <a:r>
              <a:rPr kumimoji="1" lang="zh-CN" altLang="it-IT" dirty="0"/>
              <a:t>创建了一个</a:t>
            </a:r>
            <a:r>
              <a:rPr kumimoji="1" lang="it-IT" altLang="zh-CN" dirty="0"/>
              <a:t>repository“Group2”</a:t>
            </a:r>
            <a:endParaRPr kumimoji="1" lang="zh-CN" altLang="en-US" dirty="0"/>
          </a:p>
        </p:txBody>
      </p:sp>
      <p:pic>
        <p:nvPicPr>
          <p:cNvPr id="4" name="图片 3" descr="9B~A@NT@%]45M(M0EOL5Y]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2560757"/>
            <a:ext cx="7724060" cy="3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邀请了小组其他成员加入</a:t>
            </a:r>
          </a:p>
        </p:txBody>
      </p:sp>
      <p:pic>
        <p:nvPicPr>
          <p:cNvPr id="4" name="内容占位符 3" descr="E)@`U9DN2]`BG8LWM54FT6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13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917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测试冲突并解决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746941"/>
          </a:xfrm>
        </p:spPr>
        <p:txBody>
          <a:bodyPr/>
          <a:lstStyle/>
          <a:p>
            <a:r>
              <a:rPr kumimoji="1" lang="zh-CN" altLang="en-US" dirty="0"/>
              <a:t>这是从远端获取到的初始文</a:t>
            </a:r>
            <a:r>
              <a:rPr kumimoji="1" lang="zh-CN" altLang="en-US" dirty="0" smtClean="0"/>
              <a:t>件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/>
              <a:t>两个组员同时对其获取后进行修改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31" y="2416378"/>
            <a:ext cx="2603500" cy="149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38" y="4853816"/>
            <a:ext cx="2463800" cy="154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63696" y="5173511"/>
            <a:ext cx="484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这是其中一位组员进行的修改，并缓存，签名，上传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31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这是另外一位组员进行的修改，并缓存，签</a:t>
            </a:r>
            <a:r>
              <a:rPr kumimoji="1" lang="zh-CN" altLang="en-US" dirty="0" smtClean="0"/>
              <a:t>名上传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可见修改了同一行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23" y="2730119"/>
            <a:ext cx="5515777" cy="19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2" y="1882588"/>
            <a:ext cx="4889315" cy="2764278"/>
          </a:xfrm>
        </p:spPr>
        <p:txBody>
          <a:bodyPr/>
          <a:lstStyle/>
          <a:p>
            <a:r>
              <a:rPr kumimoji="1" lang="zh-CN" altLang="en-US" dirty="0"/>
              <a:t>故提示错误，</a:t>
            </a:r>
            <a:r>
              <a:rPr kumimoji="1" lang="zh-CN" altLang="en-US" dirty="0" smtClean="0"/>
              <a:t>产生冲突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2570752"/>
            <a:ext cx="6092872" cy="38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 smtClean="0"/>
              <a:t>解决方法</a:t>
            </a:r>
            <a:r>
              <a:rPr kumimoji="1" lang="zh-CN" altLang="en-US" sz="3200" dirty="0" smtClean="0"/>
              <a:t>：</a:t>
            </a:r>
            <a:r>
              <a:rPr kumimoji="1" lang="zh-CN" altLang="en-US" sz="3200" dirty="0" smtClean="0"/>
              <a:t>经过小组协商</a:t>
            </a:r>
            <a:r>
              <a:rPr kumimoji="1" lang="zh-CN" altLang="en-US" sz="3200" dirty="0"/>
              <a:t>后，决定先写“［已修改］”，在在下一行加入“郭雪瑶改了第一次！！！～～</a:t>
            </a:r>
            <a:r>
              <a:rPr kumimoji="1" lang="en-US" altLang="zh-CN" sz="3200" dirty="0"/>
              <a:t>the first change”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于是，后一位组员先将其修改的文件副本保存在其他地方，通过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bash,</a:t>
            </a:r>
            <a:r>
              <a:rPr kumimoji="1" lang="zh-CN" altLang="en-US" dirty="0"/>
              <a:t>使文件恢复到修改前，再重新从远端获取文件，合并。在已有的第一次修改的基础上依照副本进行修改后，缓存，签名，上传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575424"/>
            <a:ext cx="2552700" cy="226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85" y="3575424"/>
            <a:ext cx="481289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轨道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轨道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42</TotalTime>
  <Words>285</Words>
  <Application>Microsoft Macintosh PowerPoint</Application>
  <PresentationFormat>全屏显示(4:3)</PresentationFormat>
  <Paragraphs>48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轨道</vt:lpstr>
      <vt:lpstr>第一次任务报告 第二组</vt:lpstr>
      <vt:lpstr>1.小组成员分配</vt:lpstr>
      <vt:lpstr>2.小组文档的共享机制以及交流/会议/协同工作的方式确定。 </vt:lpstr>
      <vt:lpstr>3.小组每位成员在github上设立账号，创建一个项目并加入 </vt:lpstr>
      <vt:lpstr>邀请了小组其他成员加入</vt:lpstr>
      <vt:lpstr>4.测试冲突并解决</vt:lpstr>
      <vt:lpstr>PowerPoint 演示文稿</vt:lpstr>
      <vt:lpstr>PowerPoint 演示文稿</vt:lpstr>
      <vt:lpstr>解决方法：经过小组协商后，决定先写“［已修改］”，在在下一行加入“郭雪瑶改了第一次！！！～～the first change”</vt:lpstr>
      <vt:lpstr>上传提交成功</vt:lpstr>
      <vt:lpstr>5.小组确定开发工具和开发环境 </vt:lpstr>
      <vt:lpstr>6.建立初始项目，设定项目在Git中需要ignore的文件 </vt:lpstr>
      <vt:lpstr>通过touch.gitignore来设置忽略的文件</vt:lpstr>
      <vt:lpstr>上传提交的文件中就不存在.exe .baml文件</vt:lpstr>
      <vt:lpstr>7.小组项目管理软件/网站的选择 </vt:lpstr>
      <vt:lpstr>PowerPoint 演示文稿</vt:lpstr>
      <vt:lpstr>本次任务分配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第一次任务报告 第二组</dc:title>
  <dc:creator>guo</dc:creator>
  <cp:lastModifiedBy>guo</cp:lastModifiedBy>
  <cp:revision>5</cp:revision>
  <dcterms:created xsi:type="dcterms:W3CDTF">2016-03-16T16:14:43Z</dcterms:created>
  <dcterms:modified xsi:type="dcterms:W3CDTF">2016-03-16T16:57:26Z</dcterms:modified>
</cp:coreProperties>
</file>