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4171-4806-458E-9272-7D5F22EAB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197E7-72AB-48E2-84DE-0E61CC1A5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8F9C-9B61-4143-92AB-447469F6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97F89-7705-4A43-B94C-52F920D9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3352-4760-47DC-AC3E-5442E5DF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4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BBF1-B135-483F-8E34-059EB10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8E9FA-88B0-4AD9-8BE1-6FF03C303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B09F0-59B1-4D96-94C4-89F049CD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3E29-0C4A-4D47-AD9B-7262FBF9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289FC-2D8E-40A9-AD6F-1E66CB2E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8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7C64E-618C-4B50-8B4A-92826606A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069B8-5C50-4517-A831-A074CB40E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F880-DB6D-4452-8D97-E701139C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DE42-608A-4D5B-8756-7205DDBE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7AC4-0F83-4D8A-85BD-CEB74526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9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A147-1979-4DFD-B84F-C152FD9D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E0CF-A2D8-46D5-9989-87860E50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1170-AE49-4BFB-A99B-387D5AAB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73CD-EEC6-4071-A046-AA0F484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C5E9-E853-4097-8827-27BECC26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3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A3C5-4AC1-4137-AAEF-3E928823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492D-8D9E-4499-A099-F531B78E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B902-13AD-4B0B-A3B2-66A5363C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FBA7-437D-4DE3-A8BA-B89B3EA1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613D-192A-458F-A61E-11CB5955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15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A9E0-77BB-4C43-86B2-ACB36B3E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2A65-B834-439A-AC3F-35A7C35D8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5A498-04A7-4457-A393-54E9212DD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A1800-0883-4296-B757-BE3FC1B6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FA8EF-D222-45C6-8CEC-A6BD5AD3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9E129-3806-4CC9-A0CE-36EFF850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5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0F16-6306-4947-A90C-0439E3C8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0887-BE67-4C6E-8F12-6A333A26D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4A83-05EA-49E8-8AB1-B0E083D12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E3AD7-850E-4C8C-96F3-798749DF3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91789-F618-43EC-A743-0CB2817D4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297E7-1E8E-4E73-A847-008489A5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D2C5A-D9B0-4461-B562-C654EFC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5CFFE-AD44-4C0B-A18C-FEB62136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8037-6014-4E9F-9F9A-8E0B0AE0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5BB8E-A5FE-404E-916C-725C61A9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0FDA6-0454-4EFF-844F-044B6FB0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E7E2D-E5A6-4A3F-BE44-7638BC5D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8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9625A-8012-4A1A-901B-2C80A7FA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C192E-1BC4-4F35-91EE-A9CA6C3C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CD11-13C8-4DDB-B8DB-403D36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5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FF63-F867-4C5C-A3B7-D76302F7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5A1B-A144-4EA8-9045-CCCAC1E0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30787-87C2-4553-AA66-818F53F4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6E3BD-5D2C-4DD1-BB4A-23AFA629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998B0-4D1D-4078-928B-8B7DA338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7BD64-1645-4F10-A96D-21A49A1A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41BB-F8B5-414E-B364-99974F4D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557B6-F5F5-4C2F-AD60-86D390A5E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A3CB2-9629-48D0-8221-26ED5A4FF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283E-D00F-46F1-AB61-2A5C0F7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33F1-822C-4B97-B38F-F038B09D940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E94D4-47D4-467B-B790-B7D40230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1F402-6BF9-47B7-9C28-FD65A3C3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9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D3BCA-4D9A-4B41-A730-EC77B29E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78A27-7BD2-4D33-95BD-03A77A3F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9094-C5A3-47BA-8F01-B9AC75C05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33F1-822C-4B97-B38F-F038B09D940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5179-5F5D-4FA5-A9D1-48B295B37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E346-5FFA-4C6D-841A-4A995F4F1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5295-5043-4D29-996F-D2554AE4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4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103A-60C1-4420-8F08-8B85F1800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9987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Market Implementation using </a:t>
            </a:r>
            <a:r>
              <a:rPr lang="en-I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Online Learning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BEC81-5F6F-459C-9E6A-F5CDF01AD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7397"/>
            <a:ext cx="9144000" cy="249218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Shiuli Subhra Ghosh </a:t>
            </a:r>
          </a:p>
          <a:p>
            <a:r>
              <a:rPr lang="en-IN" dirty="0"/>
              <a:t>Suman Roy </a:t>
            </a:r>
          </a:p>
          <a:p>
            <a:endParaRPr lang="en-IN" dirty="0"/>
          </a:p>
          <a:p>
            <a:r>
              <a:rPr lang="en-IN" dirty="0"/>
              <a:t>Chennai Mathematical Institute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61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92B-6AFB-4EE6-AA0A-8F5B5F4C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472702"/>
            <a:ext cx="5186082" cy="2091204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Comparison of Online and Off-line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F07AE-9280-4E4B-AB07-1059C6736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7" y="3047439"/>
            <a:ext cx="5006788" cy="33378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0EEF4-66C0-4EE2-A420-E28BFDEB2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23" y="562528"/>
            <a:ext cx="4731282" cy="3154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1FAD2-0026-4A63-AD9E-68AF69DAC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22" y="3548483"/>
            <a:ext cx="4731283" cy="31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6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92B-6AFB-4EE6-AA0A-8F5B5F4C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472702"/>
            <a:ext cx="5186082" cy="2091204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Comparison of Payment Division using Online Learning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E0C637-3D5E-4930-B58A-24E349A49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30" y="143119"/>
            <a:ext cx="4975410" cy="331694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9B3D5-FC98-4E8A-A5CA-9F8FA0394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0" y="3014810"/>
            <a:ext cx="5387788" cy="3591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8597B6-A8E8-4943-ADB9-6F931DF77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30" y="3460059"/>
            <a:ext cx="4975410" cy="33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0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Market Implementation using Online Learning</vt:lpstr>
      <vt:lpstr>Comparison of Online and Off-line learning</vt:lpstr>
      <vt:lpstr>Comparison of Payment Division using Online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for Linear Regression (Forecast)</dc:title>
  <dc:creator>Shiuli Subhra Ghosh</dc:creator>
  <cp:lastModifiedBy>Shiuli Subhra Ghosh</cp:lastModifiedBy>
  <cp:revision>3</cp:revision>
  <dcterms:created xsi:type="dcterms:W3CDTF">2021-11-04T18:16:42Z</dcterms:created>
  <dcterms:modified xsi:type="dcterms:W3CDTF">2021-12-02T09:52:56Z</dcterms:modified>
</cp:coreProperties>
</file>